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cfba7423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cfba7423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fba7423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cfba7423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fba7423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fba7423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cfba7423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cfba7423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cfba7423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cfba7423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fba7423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fba7423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fba7423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fba7423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cfba7423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cfba7423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cfba7423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cfba7423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cfba74231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cfba74231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fba7423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fba7423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cfba7423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cfba7423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cfba7423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cfba7423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fba7423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fba7423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cfba7423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cfba7423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cfba7423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cfba7423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cfba7423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cfba7423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fba7423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fba7423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cfba7423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cfba7423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cfba7423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cfba7423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Robot Localization Update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0"/>
            <a:ext cx="55566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update on what progress has been made and what is planned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Caleb Lu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Broken Components</a:t>
            </a:r>
            <a:endParaRPr/>
          </a:p>
        </p:txBody>
      </p:sp>
      <p:sp>
        <p:nvSpPr>
          <p:cNvPr id="180" name="Google Shape;180;p22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00"/>
                </a:highlight>
              </a:rPr>
              <a:t>BeagleBone Blue has damage/two encoder inputs are </a:t>
            </a:r>
            <a:r>
              <a:rPr lang="en" sz="1800">
                <a:highlight>
                  <a:srgbClr val="FFFF00"/>
                </a:highlight>
              </a:rPr>
              <a:t>coming off</a:t>
            </a:r>
            <a:r>
              <a:rPr lang="en" sz="1800">
                <a:highlight>
                  <a:srgbClr val="00FF00"/>
                </a:highlight>
              </a:rPr>
              <a:t> </a:t>
            </a:r>
            <a:endParaRPr sz="1800"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9900"/>
                </a:highlight>
              </a:rPr>
              <a:t>XBee/Zigbee S2C Boards - ⅔ of them do not connect to the XCTU Program. Meaning I can only interact and format one of the boards</a:t>
            </a:r>
            <a:endParaRPr sz="1800">
              <a:highlight>
                <a:srgbClr val="FF99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181" name="Google Shape;181;p22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 Tier List: Yellow = Light  | Orange = Medium | Red = Servere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</a:t>
            </a:r>
            <a:r>
              <a:rPr lang="en"/>
              <a:t>Components needed</a:t>
            </a:r>
            <a:endParaRPr/>
          </a:p>
        </p:txBody>
      </p:sp>
      <p:sp>
        <p:nvSpPr>
          <p:cNvPr id="187" name="Google Shape;187;p23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0000"/>
                </a:highlight>
              </a:rPr>
              <a:t>XBee interface Board</a:t>
            </a:r>
            <a:endParaRPr sz="1800">
              <a:highlight>
                <a:srgbClr val="FF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0000"/>
                </a:highlight>
              </a:rPr>
              <a:t>XBee/Zigbee S2C Boards - 1</a:t>
            </a:r>
            <a:endParaRPr sz="1800"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Both are needed for a bare minimum test for communication. This is urgent but needs to be solved in a week to a week and a half.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  <p:sp>
        <p:nvSpPr>
          <p:cNvPr id="188" name="Google Shape;188;p23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 Tier List: Yellow = Light  | Orange = Medium | Red = Servere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BBB Damage</a:t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349" y="290500"/>
            <a:ext cx="3421851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/>
        </p:nvSpPr>
        <p:spPr>
          <a:xfrm>
            <a:off x="1017525" y="1531875"/>
            <a:ext cx="34218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Damage found on the BBB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2 of the Encoder Inputs are damaged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Unsure where this happened but reporting the damage just in case there is a future issue.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Has little to no impact to me and what I’m doing so severity level is low.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Issues</a:t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325" y="1513275"/>
            <a:ext cx="3802567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902000" y="4256800"/>
            <a:ext cx="3607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Found XBee Module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4">
            <a:alphaModFix/>
          </a:blip>
          <a:srcRect b="0" l="0" r="1205" t="0"/>
          <a:stretch/>
        </p:blipFill>
        <p:spPr>
          <a:xfrm>
            <a:off x="4672900" y="1599025"/>
            <a:ext cx="4046351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XBee Module Difference</a:t>
            </a: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38275"/>
            <a:ext cx="3960023" cy="319142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/>
        </p:nvSpPr>
        <p:spPr>
          <a:xfrm>
            <a:off x="5079200" y="2432425"/>
            <a:ext cx="3525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Non-Working on the Left,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Working one on the Right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Work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the coming week - Documentation</a:t>
            </a:r>
            <a:endParaRPr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Update Lab Notebook/Documentation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Transfer to Latex Presentation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the coming week - Technical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Test XBee boards - ensure broken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Write program for reading XBee from BBB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Test if program connects/</a:t>
            </a:r>
            <a:r>
              <a:rPr lang="en" sz="3000"/>
              <a:t>receives</a:t>
            </a:r>
            <a:r>
              <a:rPr lang="en" sz="3000"/>
              <a:t> data from XBee board connected to BBB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Walls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Need extra XBee interface board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Need extra XBee Module/radio and cable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work that needs to be done</a:t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Short term time frame: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XBee Configurations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BBB Configurations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BBB to XBee program</a:t>
            </a:r>
            <a:endParaRPr sz="1800"/>
          </a:p>
        </p:txBody>
      </p:sp>
      <p:sp>
        <p:nvSpPr>
          <p:cNvPr id="240" name="Google Shape;240;p3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Long term time frame: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 XBee Modules/radios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 micro-USB cables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RSS and RFID Reading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Trilateration </a:t>
            </a:r>
            <a:r>
              <a:rPr lang="en" sz="1800"/>
              <a:t>algorithm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Summary of project/task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Current Progress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Current Issues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Planned 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Questions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Sites: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sp>
        <p:nvSpPr>
          <p:cNvPr id="251" name="Google Shape;251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Goal of the assignment is to use: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BeagleBone Blue Board (BBB)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(Currently) </a:t>
            </a:r>
            <a:r>
              <a:rPr b="1" lang="en" sz="1800"/>
              <a:t>3</a:t>
            </a:r>
            <a:r>
              <a:rPr lang="en" sz="1800"/>
              <a:t> XS2C Xbee/Zigbee Boards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To simulate indoor localization using trilateration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Zigbee/XBee Setup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Xbee boards are going to be set up into two configurations.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Coordinator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Endpoint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Robot/BBB will be connected to the XBee module that is set up as the </a:t>
            </a:r>
            <a:r>
              <a:rPr b="1" lang="en" sz="1400"/>
              <a:t>Coordinator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beacons will be set up as endpoints.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This configuration will allow for Indoor trilateration.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450" y="388625"/>
            <a:ext cx="5850151" cy="40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Current progress is that 1 of the </a:t>
            </a:r>
            <a:r>
              <a:rPr lang="en" sz="1400"/>
              <a:t>board</a:t>
            </a:r>
            <a:r>
              <a:rPr lang="en" sz="1400"/>
              <a:t> is setup to be the coordinator. This is the one setup to be on the robot/BBB.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Tested/other 2 XBee boards are having issuing interfacing with the XCTU interface program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Currently doing some troubleshooting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Started looking into resources to bingin programming a file to connect read the XBee board from the BBB.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Have not decided on what language to use. Currently looking into C++ or Python based on the resources found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Connected with the BBB over PuTTY to ensure communication is working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Issues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