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63" d="100"/>
          <a:sy n="163" d="100"/>
        </p:scale>
        <p:origin x="15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D1FF8-1042-4A90-88C8-E78653308576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28A6F-566E-42E3-B359-DAE153AA4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730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D1FF8-1042-4A90-88C8-E78653308576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28A6F-566E-42E3-B359-DAE153AA4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82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D1FF8-1042-4A90-88C8-E78653308576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28A6F-566E-42E3-B359-DAE153AA4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331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D1FF8-1042-4A90-88C8-E78653308576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28A6F-566E-42E3-B359-DAE153AA4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178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D1FF8-1042-4A90-88C8-E78653308576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28A6F-566E-42E3-B359-DAE153AA4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775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D1FF8-1042-4A90-88C8-E78653308576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28A6F-566E-42E3-B359-DAE153AA4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934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D1FF8-1042-4A90-88C8-E78653308576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28A6F-566E-42E3-B359-DAE153AA4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896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D1FF8-1042-4A90-88C8-E78653308576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28A6F-566E-42E3-B359-DAE153AA4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794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D1FF8-1042-4A90-88C8-E78653308576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28A6F-566E-42E3-B359-DAE153AA4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862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D1FF8-1042-4A90-88C8-E78653308576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28A6F-566E-42E3-B359-DAE153AA4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08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D1FF8-1042-4A90-88C8-E78653308576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28A6F-566E-42E3-B359-DAE153AA4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613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7D1FF8-1042-4A90-88C8-E78653308576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928A6F-566E-42E3-B359-DAE153AA4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85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15" t="31293" r="9320" b="36144"/>
          <a:stretch/>
        </p:blipFill>
        <p:spPr>
          <a:xfrm>
            <a:off x="2075256" y="2536075"/>
            <a:ext cx="7615825" cy="1814216"/>
          </a:xfrm>
          <a:prstGeom prst="rect">
            <a:avLst/>
          </a:prstGeom>
        </p:spPr>
      </p:pic>
      <p:cxnSp>
        <p:nvCxnSpPr>
          <p:cNvPr id="6" name="Straight Connector 5"/>
          <p:cNvCxnSpPr>
            <a:endCxn id="32" idx="0"/>
          </p:cNvCxnSpPr>
          <p:nvPr/>
        </p:nvCxnSpPr>
        <p:spPr>
          <a:xfrm>
            <a:off x="9177108" y="4024101"/>
            <a:ext cx="396110" cy="40615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endCxn id="34" idx="0"/>
          </p:cNvCxnSpPr>
          <p:nvPr/>
        </p:nvCxnSpPr>
        <p:spPr>
          <a:xfrm>
            <a:off x="8466591" y="3879850"/>
            <a:ext cx="375286" cy="34733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endCxn id="21" idx="2"/>
          </p:cNvCxnSpPr>
          <p:nvPr/>
        </p:nvCxnSpPr>
        <p:spPr>
          <a:xfrm flipV="1">
            <a:off x="7520354" y="3044606"/>
            <a:ext cx="8840" cy="42542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endCxn id="35" idx="0"/>
          </p:cNvCxnSpPr>
          <p:nvPr/>
        </p:nvCxnSpPr>
        <p:spPr>
          <a:xfrm>
            <a:off x="8131360" y="3773198"/>
            <a:ext cx="193281" cy="57709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endCxn id="40" idx="0"/>
          </p:cNvCxnSpPr>
          <p:nvPr/>
        </p:nvCxnSpPr>
        <p:spPr>
          <a:xfrm flipH="1">
            <a:off x="6400648" y="3795452"/>
            <a:ext cx="746908" cy="46828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endCxn id="19" idx="2"/>
          </p:cNvCxnSpPr>
          <p:nvPr/>
        </p:nvCxnSpPr>
        <p:spPr>
          <a:xfrm flipH="1" flipV="1">
            <a:off x="2923540" y="2206140"/>
            <a:ext cx="772392" cy="78131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endCxn id="26" idx="2"/>
          </p:cNvCxnSpPr>
          <p:nvPr/>
        </p:nvCxnSpPr>
        <p:spPr>
          <a:xfrm flipH="1" flipV="1">
            <a:off x="8983706" y="3100850"/>
            <a:ext cx="53728" cy="63918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172969" y="1959919"/>
            <a:ext cx="15011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External Pressure Sensor</a:t>
            </a:r>
            <a:endParaRPr lang="en-US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7153908" y="2798385"/>
            <a:ext cx="7505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AHRS</a:t>
            </a:r>
            <a:endParaRPr lang="en-US" sz="1000" dirty="0"/>
          </a:p>
        </p:txBody>
      </p:sp>
      <p:sp>
        <p:nvSpPr>
          <p:cNvPr id="26" name="TextBox 25"/>
          <p:cNvSpPr txBox="1"/>
          <p:nvPr/>
        </p:nvSpPr>
        <p:spPr>
          <a:xfrm>
            <a:off x="8174730" y="2700740"/>
            <a:ext cx="16179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Bulkhead Connectors for Additional </a:t>
            </a:r>
            <a:r>
              <a:rPr lang="en-US" sz="1000" dirty="0"/>
              <a:t>S</a:t>
            </a:r>
            <a:r>
              <a:rPr lang="en-US" sz="1000" dirty="0" smtClean="0"/>
              <a:t>ensors</a:t>
            </a:r>
            <a:endParaRPr lang="en-US" sz="1000" dirty="0"/>
          </a:p>
        </p:txBody>
      </p:sp>
      <p:sp>
        <p:nvSpPr>
          <p:cNvPr id="32" name="TextBox 31"/>
          <p:cNvSpPr txBox="1"/>
          <p:nvPr/>
        </p:nvSpPr>
        <p:spPr>
          <a:xfrm>
            <a:off x="9057308" y="4430259"/>
            <a:ext cx="1031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GoPro Camera</a:t>
            </a:r>
            <a:endParaRPr lang="en-US" sz="1000" dirty="0"/>
          </a:p>
        </p:txBody>
      </p:sp>
      <p:sp>
        <p:nvSpPr>
          <p:cNvPr id="34" name="TextBox 33"/>
          <p:cNvSpPr txBox="1"/>
          <p:nvPr/>
        </p:nvSpPr>
        <p:spPr>
          <a:xfrm>
            <a:off x="8466591" y="4227180"/>
            <a:ext cx="7505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DVL</a:t>
            </a:r>
            <a:endParaRPr lang="en-US" sz="1000" dirty="0"/>
          </a:p>
        </p:txBody>
      </p:sp>
      <p:sp>
        <p:nvSpPr>
          <p:cNvPr id="35" name="TextBox 34"/>
          <p:cNvSpPr txBox="1"/>
          <p:nvPr/>
        </p:nvSpPr>
        <p:spPr>
          <a:xfrm>
            <a:off x="7949355" y="4350291"/>
            <a:ext cx="7505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IMU</a:t>
            </a:r>
            <a:endParaRPr lang="en-US" sz="1000" dirty="0"/>
          </a:p>
        </p:txBody>
      </p:sp>
      <p:sp>
        <p:nvSpPr>
          <p:cNvPr id="40" name="TextBox 39"/>
          <p:cNvSpPr txBox="1"/>
          <p:nvPr/>
        </p:nvSpPr>
        <p:spPr>
          <a:xfrm>
            <a:off x="5703405" y="4263736"/>
            <a:ext cx="13944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3D Sidescan Sonar</a:t>
            </a:r>
            <a:endParaRPr lang="en-US" sz="1000" dirty="0"/>
          </a:p>
        </p:txBody>
      </p:sp>
      <p:sp>
        <p:nvSpPr>
          <p:cNvPr id="18" name="TextBox 17"/>
          <p:cNvSpPr txBox="1"/>
          <p:nvPr/>
        </p:nvSpPr>
        <p:spPr>
          <a:xfrm>
            <a:off x="3923778" y="1980475"/>
            <a:ext cx="15011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GPS/Iridiom Antenna</a:t>
            </a:r>
            <a:endParaRPr lang="en-US" sz="1000" dirty="0"/>
          </a:p>
        </p:txBody>
      </p:sp>
      <p:cxnSp>
        <p:nvCxnSpPr>
          <p:cNvPr id="27" name="Straight Connector 26"/>
          <p:cNvCxnSpPr>
            <a:endCxn id="28" idx="0"/>
          </p:cNvCxnSpPr>
          <p:nvPr/>
        </p:nvCxnSpPr>
        <p:spPr>
          <a:xfrm flipH="1">
            <a:off x="7677577" y="4083050"/>
            <a:ext cx="180496" cy="26724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259395" y="4350291"/>
            <a:ext cx="8363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ACOMS</a:t>
            </a:r>
          </a:p>
          <a:p>
            <a:pPr algn="ctr"/>
            <a:r>
              <a:rPr lang="en-US" sz="1000" dirty="0" smtClean="0"/>
              <a:t>Transducer</a:t>
            </a:r>
            <a:endParaRPr lang="en-US" sz="1000" dirty="0"/>
          </a:p>
        </p:txBody>
      </p:sp>
      <p:sp>
        <p:nvSpPr>
          <p:cNvPr id="33" name="TextBox 32"/>
          <p:cNvSpPr txBox="1"/>
          <p:nvPr/>
        </p:nvSpPr>
        <p:spPr>
          <a:xfrm>
            <a:off x="4446503" y="2661744"/>
            <a:ext cx="14888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Wi-Fi &amp; Radio Antennas</a:t>
            </a:r>
            <a:endParaRPr lang="en-US" sz="1000" dirty="0"/>
          </a:p>
        </p:txBody>
      </p:sp>
      <p:cxnSp>
        <p:nvCxnSpPr>
          <p:cNvPr id="36" name="Straight Connector 35"/>
          <p:cNvCxnSpPr>
            <a:stCxn id="18" idx="2"/>
          </p:cNvCxnSpPr>
          <p:nvPr/>
        </p:nvCxnSpPr>
        <p:spPr>
          <a:xfrm flipH="1">
            <a:off x="4038913" y="2226696"/>
            <a:ext cx="635436" cy="44772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33" idx="1"/>
          </p:cNvCxnSpPr>
          <p:nvPr/>
        </p:nvCxnSpPr>
        <p:spPr>
          <a:xfrm flipH="1">
            <a:off x="4082475" y="2784855"/>
            <a:ext cx="364028" cy="4707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8536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87" t="40047" r="14505" b="40350"/>
          <a:stretch/>
        </p:blipFill>
        <p:spPr>
          <a:xfrm>
            <a:off x="1778516" y="2609630"/>
            <a:ext cx="8495784" cy="1469599"/>
          </a:xfrm>
          <a:prstGeom prst="rect">
            <a:avLst/>
          </a:prstGeom>
        </p:spPr>
      </p:pic>
      <p:cxnSp>
        <p:nvCxnSpPr>
          <p:cNvPr id="6" name="Straight Connector 5"/>
          <p:cNvCxnSpPr>
            <a:endCxn id="32" idx="0"/>
          </p:cNvCxnSpPr>
          <p:nvPr/>
        </p:nvCxnSpPr>
        <p:spPr>
          <a:xfrm>
            <a:off x="9867900" y="3587750"/>
            <a:ext cx="35518" cy="28370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endCxn id="34" idx="0"/>
          </p:cNvCxnSpPr>
          <p:nvPr/>
        </p:nvCxnSpPr>
        <p:spPr>
          <a:xfrm>
            <a:off x="9016656" y="3520477"/>
            <a:ext cx="224006" cy="40487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endCxn id="21" idx="2"/>
          </p:cNvCxnSpPr>
          <p:nvPr/>
        </p:nvCxnSpPr>
        <p:spPr>
          <a:xfrm flipV="1">
            <a:off x="8144182" y="2763511"/>
            <a:ext cx="797" cy="53509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endCxn id="35" idx="0"/>
          </p:cNvCxnSpPr>
          <p:nvPr/>
        </p:nvCxnSpPr>
        <p:spPr>
          <a:xfrm>
            <a:off x="8690203" y="3502136"/>
            <a:ext cx="193281" cy="57709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endCxn id="40" idx="0"/>
          </p:cNvCxnSpPr>
          <p:nvPr/>
        </p:nvCxnSpPr>
        <p:spPr>
          <a:xfrm flipH="1">
            <a:off x="6591892" y="3535826"/>
            <a:ext cx="746908" cy="46828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endCxn id="19" idx="2"/>
          </p:cNvCxnSpPr>
          <p:nvPr/>
        </p:nvCxnSpPr>
        <p:spPr>
          <a:xfrm flipH="1" flipV="1">
            <a:off x="2764790" y="2517290"/>
            <a:ext cx="772392" cy="78131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endCxn id="26" idx="2"/>
          </p:cNvCxnSpPr>
          <p:nvPr/>
        </p:nvCxnSpPr>
        <p:spPr>
          <a:xfrm flipH="1" flipV="1">
            <a:off x="9586956" y="2713500"/>
            <a:ext cx="53728" cy="63918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014219" y="2271069"/>
            <a:ext cx="15011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External Pressure Sensor</a:t>
            </a:r>
            <a:endParaRPr lang="en-US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7769693" y="2517290"/>
            <a:ext cx="7505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AHRS</a:t>
            </a:r>
            <a:endParaRPr lang="en-US" sz="1000" dirty="0"/>
          </a:p>
        </p:txBody>
      </p:sp>
      <p:sp>
        <p:nvSpPr>
          <p:cNvPr id="26" name="TextBox 25"/>
          <p:cNvSpPr txBox="1"/>
          <p:nvPr/>
        </p:nvSpPr>
        <p:spPr>
          <a:xfrm>
            <a:off x="8777980" y="2313390"/>
            <a:ext cx="16179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Bulkhead Connectors for Additional </a:t>
            </a:r>
            <a:r>
              <a:rPr lang="en-US" sz="1000" dirty="0"/>
              <a:t>S</a:t>
            </a:r>
            <a:r>
              <a:rPr lang="en-US" sz="1000" dirty="0" smtClean="0"/>
              <a:t>ensors</a:t>
            </a:r>
            <a:endParaRPr lang="en-US" sz="1000" dirty="0"/>
          </a:p>
        </p:txBody>
      </p:sp>
      <p:sp>
        <p:nvSpPr>
          <p:cNvPr id="32" name="TextBox 31"/>
          <p:cNvSpPr txBox="1"/>
          <p:nvPr/>
        </p:nvSpPr>
        <p:spPr>
          <a:xfrm>
            <a:off x="9387508" y="3871459"/>
            <a:ext cx="1031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GoPro Camera</a:t>
            </a:r>
            <a:endParaRPr lang="en-US" sz="1000" dirty="0"/>
          </a:p>
        </p:txBody>
      </p:sp>
      <p:sp>
        <p:nvSpPr>
          <p:cNvPr id="34" name="TextBox 33"/>
          <p:cNvSpPr txBox="1"/>
          <p:nvPr/>
        </p:nvSpPr>
        <p:spPr>
          <a:xfrm>
            <a:off x="8865376" y="3925348"/>
            <a:ext cx="7505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DVL</a:t>
            </a:r>
            <a:endParaRPr lang="en-US" sz="1000" dirty="0"/>
          </a:p>
        </p:txBody>
      </p:sp>
      <p:sp>
        <p:nvSpPr>
          <p:cNvPr id="35" name="TextBox 34"/>
          <p:cNvSpPr txBox="1"/>
          <p:nvPr/>
        </p:nvSpPr>
        <p:spPr>
          <a:xfrm>
            <a:off x="8508198" y="4079229"/>
            <a:ext cx="7505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IMU</a:t>
            </a:r>
            <a:endParaRPr lang="en-US" sz="1000" dirty="0"/>
          </a:p>
        </p:txBody>
      </p:sp>
      <p:sp>
        <p:nvSpPr>
          <p:cNvPr id="40" name="TextBox 39"/>
          <p:cNvSpPr txBox="1"/>
          <p:nvPr/>
        </p:nvSpPr>
        <p:spPr>
          <a:xfrm>
            <a:off x="5894649" y="4004110"/>
            <a:ext cx="13944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3D Sidescan Sonar</a:t>
            </a:r>
            <a:endParaRPr lang="en-US" sz="1000" dirty="0"/>
          </a:p>
        </p:txBody>
      </p:sp>
      <p:sp>
        <p:nvSpPr>
          <p:cNvPr id="18" name="TextBox 17"/>
          <p:cNvSpPr txBox="1"/>
          <p:nvPr/>
        </p:nvSpPr>
        <p:spPr>
          <a:xfrm>
            <a:off x="3803128" y="2031275"/>
            <a:ext cx="15011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GPS/Iridiom Antenna</a:t>
            </a:r>
            <a:endParaRPr lang="en-US" sz="1000" dirty="0"/>
          </a:p>
        </p:txBody>
      </p:sp>
      <p:cxnSp>
        <p:nvCxnSpPr>
          <p:cNvPr id="27" name="Straight Connector 26"/>
          <p:cNvCxnSpPr>
            <a:endCxn id="28" idx="0"/>
          </p:cNvCxnSpPr>
          <p:nvPr/>
        </p:nvCxnSpPr>
        <p:spPr>
          <a:xfrm flipH="1">
            <a:off x="8144182" y="3820460"/>
            <a:ext cx="180496" cy="26724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726000" y="4087701"/>
            <a:ext cx="8363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ACOMS</a:t>
            </a:r>
          </a:p>
          <a:p>
            <a:pPr algn="ctr"/>
            <a:r>
              <a:rPr lang="en-US" sz="1000" dirty="0" smtClean="0"/>
              <a:t>Transducer</a:t>
            </a:r>
            <a:endParaRPr lang="en-US" sz="1000" dirty="0"/>
          </a:p>
        </p:txBody>
      </p:sp>
      <p:sp>
        <p:nvSpPr>
          <p:cNvPr id="33" name="TextBox 32"/>
          <p:cNvSpPr txBox="1"/>
          <p:nvPr/>
        </p:nvSpPr>
        <p:spPr>
          <a:xfrm>
            <a:off x="4294103" y="2718894"/>
            <a:ext cx="14888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Wi-Fi &amp; Radio Antennas</a:t>
            </a:r>
            <a:endParaRPr lang="en-US" sz="1000" dirty="0"/>
          </a:p>
        </p:txBody>
      </p:sp>
      <p:cxnSp>
        <p:nvCxnSpPr>
          <p:cNvPr id="36" name="Straight Connector 35"/>
          <p:cNvCxnSpPr>
            <a:stCxn id="18" idx="2"/>
          </p:cNvCxnSpPr>
          <p:nvPr/>
        </p:nvCxnSpPr>
        <p:spPr>
          <a:xfrm flipH="1">
            <a:off x="3918263" y="2277496"/>
            <a:ext cx="635436" cy="44772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33" idx="1"/>
          </p:cNvCxnSpPr>
          <p:nvPr/>
        </p:nvCxnSpPr>
        <p:spPr>
          <a:xfrm flipH="1">
            <a:off x="3930075" y="2842005"/>
            <a:ext cx="364028" cy="4707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1709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48</Words>
  <Application>Microsoft Office PowerPoint</Application>
  <PresentationFormat>Widescreen</PresentationFormat>
  <Paragraphs>22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Charles</dc:creator>
  <cp:lastModifiedBy>Charles</cp:lastModifiedBy>
  <cp:revision>6</cp:revision>
  <dcterms:created xsi:type="dcterms:W3CDTF">2020-06-16T16:47:01Z</dcterms:created>
  <dcterms:modified xsi:type="dcterms:W3CDTF">2022-09-26T15:21:27Z</dcterms:modified>
</cp:coreProperties>
</file>