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6" r:id="rId4"/>
    <p:sldMasterId id="2147483687"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858000" cx="9144000"/>
  <p:notesSz cx="6858000" cy="9144000"/>
  <p:embeddedFontLst>
    <p:embeddedFont>
      <p:font typeface="Architects Daughter"/>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ArchitectsDaughter-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86d128ae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486d128ae8_1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86be5ce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number of victims does not increase with suspects unlike number of guns - maybe its a larger group of people attacking the same smaller group.</a:t>
            </a:r>
            <a:endParaRPr/>
          </a:p>
        </p:txBody>
      </p:sp>
      <p:sp>
        <p:nvSpPr>
          <p:cNvPr id="218" name="Google Shape;218;g486be5cef7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876064c9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4876064c9f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6fc7c0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486fc7c018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6fc7c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486fc7c01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86fc7c0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486fc7c018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86fc7c0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486fc7c01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876064c9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4876064c9f_1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86be5cef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486be5cef7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86be5ce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Texas owns highest number of guns across America, but there number of incidents are not much higher than other states. However, data points which stand for CA, IL and FL suggest more guns mean more incidents.</a:t>
            </a:r>
            <a:endParaRPr/>
          </a:p>
        </p:txBody>
      </p:sp>
      <p:sp>
        <p:nvSpPr>
          <p:cNvPr id="270" name="Google Shape;270;g486be5cef7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874a0e6a0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4874a0e6a0_2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8410900d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841090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874a0e6a0_2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4874a0e6a0_2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sz="1200">
                <a:solidFill>
                  <a:schemeClr val="dk1"/>
                </a:solidFill>
                <a:latin typeface="Arial"/>
                <a:ea typeface="Arial"/>
                <a:cs typeface="Arial"/>
                <a:sym typeface="Arial"/>
              </a:rPr>
              <a:t>Illinois State has highest number of gun violence incidents over past 5 years， the total number is over 17k. Then, It is followed by California Florida and Texas. </a:t>
            </a:r>
            <a:r>
              <a:rPr lang="en" sz="1200">
                <a:solidFill>
                  <a:schemeClr val="dk1"/>
                </a:solidFill>
              </a:rPr>
              <a:t>However, the data is not adjusted by the population since IL,CA,TX has most population among US states.</a:t>
            </a:r>
            <a:endParaRPr/>
          </a:p>
        </p:txBody>
      </p:sp>
      <p:sp>
        <p:nvSpPr>
          <p:cNvPr id="287" name="Google Shape;287;g4874a0e6a0_2_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874a0e6a0_2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4874a0e6a0_2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solidFill>
                  <a:schemeClr val="dk1"/>
                </a:solidFill>
              </a:rPr>
              <a:t>Then we normalized data with population. </a:t>
            </a:r>
            <a:r>
              <a:rPr b="0" i="0" lang="en" sz="1200">
                <a:solidFill>
                  <a:schemeClr val="dk1"/>
                </a:solidFill>
                <a:latin typeface="Arial"/>
                <a:ea typeface="Arial"/>
                <a:cs typeface="Arial"/>
                <a:sym typeface="Arial"/>
              </a:rPr>
              <a:t>Alaska has the highest number of gun violence incidents per 100,000 people.while Arizona, Utha, and Idaho(aidaho) and CA are the states with least number of incidents in population adjusted dataset. Interesting to see that California which is one of the top states with high number of gun violence inc</a:t>
            </a:r>
            <a:r>
              <a:rPr lang="en" sz="1200">
                <a:solidFill>
                  <a:schemeClr val="dk1"/>
                </a:solidFill>
              </a:rPr>
              <a:t>i</a:t>
            </a:r>
            <a:r>
              <a:rPr b="0" i="0" lang="en" sz="1200">
                <a:solidFill>
                  <a:schemeClr val="dk1"/>
                </a:solidFill>
                <a:latin typeface="Arial"/>
                <a:ea typeface="Arial"/>
                <a:cs typeface="Arial"/>
                <a:sym typeface="Arial"/>
              </a:rPr>
              <a:t>dents </a:t>
            </a:r>
            <a:r>
              <a:rPr lang="en" sz="1200">
                <a:solidFill>
                  <a:schemeClr val="dk1"/>
                </a:solidFill>
              </a:rPr>
              <a:t>ranks low in population adjusted dataset</a:t>
            </a:r>
            <a:r>
              <a:rPr b="0" i="0" lang="en" sz="1200">
                <a:solidFill>
                  <a:schemeClr val="dk1"/>
                </a:solidFill>
                <a:latin typeface="Arial"/>
                <a:ea typeface="Arial"/>
                <a:cs typeface="Arial"/>
                <a:sym typeface="Arial"/>
              </a:rPr>
              <a:t>. However, Illinois still comes in top 5 states </a:t>
            </a:r>
            <a:r>
              <a:rPr lang="en" sz="1200">
                <a:solidFill>
                  <a:schemeClr val="dk1"/>
                </a:solidFill>
              </a:rPr>
              <a:t>.</a:t>
            </a:r>
            <a:endParaRPr/>
          </a:p>
        </p:txBody>
      </p:sp>
      <p:sp>
        <p:nvSpPr>
          <p:cNvPr id="294" name="Google Shape;294;g4874a0e6a0_2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874a0e6a0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try to analysis causes for gun </a:t>
            </a:r>
            <a:r>
              <a:rPr lang="en"/>
              <a:t>violence</a:t>
            </a:r>
            <a:endParaRPr/>
          </a:p>
        </p:txBody>
      </p:sp>
      <p:sp>
        <p:nvSpPr>
          <p:cNvPr id="302" name="Google Shape;302;g4874a0e6a0_2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874a0e6a0_2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4874a0e6a0_2_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solidFill>
                  <a:schemeClr val="dk1"/>
                </a:solidFill>
              </a:rPr>
              <a:t>We </a:t>
            </a:r>
            <a:r>
              <a:rPr lang="en" sz="1200">
                <a:solidFill>
                  <a:schemeClr val="dk1"/>
                </a:solidFill>
              </a:rPr>
              <a:t>first</a:t>
            </a:r>
            <a:r>
              <a:rPr lang="en" sz="1200">
                <a:solidFill>
                  <a:schemeClr val="dk1"/>
                </a:solidFill>
              </a:rPr>
              <a:t> explore the relationship between the social </a:t>
            </a:r>
            <a:r>
              <a:rPr lang="en" sz="1200">
                <a:solidFill>
                  <a:schemeClr val="dk1"/>
                </a:solidFill>
              </a:rPr>
              <a:t>inequality</a:t>
            </a:r>
            <a:r>
              <a:rPr lang="en" sz="1200">
                <a:solidFill>
                  <a:schemeClr val="dk1"/>
                </a:solidFill>
              </a:rPr>
              <a:t> and incidents rate.</a:t>
            </a:r>
            <a:endParaRPr sz="1200">
              <a:solidFill>
                <a:schemeClr val="dk1"/>
              </a:solidFill>
            </a:endParaRPr>
          </a:p>
          <a:p>
            <a:pPr indent="0" lvl="0" marL="0" rtl="0" algn="l">
              <a:spcBef>
                <a:spcPts val="0"/>
              </a:spcBef>
              <a:spcAft>
                <a:spcPts val="0"/>
              </a:spcAft>
              <a:buNone/>
            </a:pPr>
            <a:r>
              <a:rPr lang="en"/>
              <a:t> </a:t>
            </a:r>
            <a:r>
              <a:rPr lang="en"/>
              <a:t>Gini coefficient measure the </a:t>
            </a:r>
            <a:r>
              <a:rPr lang="en" sz="1200">
                <a:solidFill>
                  <a:schemeClr val="dk1"/>
                </a:solidFill>
              </a:rPr>
              <a:t>wealth distribution among a population. Intuitively, The larger of gini coefficient, the more inequality in wealth distribution.</a:t>
            </a:r>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a:t>We collect the gini coefficient on the internet and plot  incidents rate vs gini coefficient in each state. As we can see, the whole data present positive correlation between incidents rate and gini coefficient in each state. </a:t>
            </a:r>
            <a:r>
              <a:rPr lang="en"/>
              <a:t>Specifically,</a:t>
            </a:r>
            <a:r>
              <a:rPr lang="en"/>
              <a:t> Washington dc has </a:t>
            </a:r>
            <a:r>
              <a:rPr lang="en"/>
              <a:t>both </a:t>
            </a:r>
            <a:r>
              <a:rPr lang="en"/>
              <a:t>highest </a:t>
            </a:r>
            <a:r>
              <a:rPr lang="en"/>
              <a:t>incidence</a:t>
            </a:r>
            <a:r>
              <a:rPr lang="en"/>
              <a:t> rate and gini coefficient.Linear </a:t>
            </a:r>
            <a:r>
              <a:rPr lang="en"/>
              <a:t>regression</a:t>
            </a:r>
            <a:r>
              <a:rPr lang="en"/>
              <a:t> also shows that there is positive correlation between this two, Which means more wealth inequality  is usually associated with higher gun violence rate for each state..</a:t>
            </a:r>
            <a:endParaRPr/>
          </a:p>
          <a:p>
            <a:pPr indent="0" lvl="0" marL="0" rtl="0" algn="l">
              <a:spcBef>
                <a:spcPts val="0"/>
              </a:spcBef>
              <a:spcAft>
                <a:spcPts val="0"/>
              </a:spcAft>
              <a:buNone/>
            </a:pPr>
            <a:r>
              <a:rPr lang="en" sz="1200">
                <a:solidFill>
                  <a:schemeClr val="dk1"/>
                </a:solidFill>
              </a:rPr>
              <a:t>(A country in which every resident has the same income would have an income Gini coefficient of 0. A country in which one resident earned all the income, while everyone else earned nothing, would have an income Gini coefficient of 1)</a:t>
            </a:r>
            <a:endParaRPr/>
          </a:p>
          <a:p>
            <a:pPr indent="0" lvl="0" marL="0" rtl="0" algn="l">
              <a:spcBef>
                <a:spcPts val="0"/>
              </a:spcBef>
              <a:spcAft>
                <a:spcPts val="0"/>
              </a:spcAft>
              <a:buNone/>
            </a:pPr>
            <a:r>
              <a:t/>
            </a:r>
            <a:endParaRPr/>
          </a:p>
        </p:txBody>
      </p:sp>
      <p:sp>
        <p:nvSpPr>
          <p:cNvPr id="309" name="Google Shape;309;g4874a0e6a0_2_1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874a0e6a0_2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4874a0e6a0_2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Next, we explored the relation between incidents rate and </a:t>
            </a:r>
            <a:r>
              <a:rPr lang="en"/>
              <a:t> education</a:t>
            </a:r>
            <a:r>
              <a:rPr lang="en"/>
              <a:t>. We collect the graduation rate data on the internet and plot bachelors Graduation rate vs incidents rate in each state. except for the abnormal point Washington dc, the whole data present negative correlation between incidents and education. Which means better education lowers the gun violence rate.</a:t>
            </a:r>
            <a:endParaRPr/>
          </a:p>
        </p:txBody>
      </p:sp>
      <p:sp>
        <p:nvSpPr>
          <p:cNvPr id="316" name="Google Shape;316;g4874a0e6a0_2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876064c9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try to analysis causes for gun violence</a:t>
            </a:r>
            <a:endParaRPr/>
          </a:p>
        </p:txBody>
      </p:sp>
      <p:sp>
        <p:nvSpPr>
          <p:cNvPr id="322" name="Google Shape;322;g4876064c9f_3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98410900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try to analysis causes for gun violence</a:t>
            </a:r>
            <a:endParaRPr/>
          </a:p>
        </p:txBody>
      </p:sp>
      <p:sp>
        <p:nvSpPr>
          <p:cNvPr id="328" name="Google Shape;328;g498410900d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8410900d_1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8410900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86d128ae8_1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486d128ae8_1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Nobody killed in most incidents. 1 death in 20% of incidents. Very few incidents with more than 2 deaths.</a:t>
            </a:r>
            <a:endParaRPr sz="2000">
              <a:solidFill>
                <a:srgbClr val="006C92"/>
              </a:solidFill>
            </a:endParaRPr>
          </a:p>
          <a:p>
            <a:pPr indent="0" lvl="0" marL="0" rtl="0" algn="l">
              <a:spcBef>
                <a:spcPts val="0"/>
              </a:spcBef>
              <a:spcAft>
                <a:spcPts val="0"/>
              </a:spcAft>
              <a:buNone/>
            </a:pPr>
            <a:r>
              <a:t/>
            </a:r>
            <a:endParaRPr/>
          </a:p>
        </p:txBody>
      </p:sp>
      <p:sp>
        <p:nvSpPr>
          <p:cNvPr id="182" name="Google Shape;182;g486d128ae8_1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86be5ce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previous graph, most incidents have 0 injuries, and some have 1 injury.</a:t>
            </a:r>
            <a:endParaRPr/>
          </a:p>
          <a:p>
            <a:pPr indent="0" lvl="0" marL="0" rtl="0" algn="l">
              <a:spcBef>
                <a:spcPts val="0"/>
              </a:spcBef>
              <a:spcAft>
                <a:spcPts val="0"/>
              </a:spcAft>
              <a:buNone/>
            </a:pPr>
            <a:r>
              <a:rPr lang="en"/>
              <a:t>Fraction with 0 injuries lesser than fraction with 0 deaths - injuries are easier to cause than death.</a:t>
            </a:r>
            <a:endParaRPr/>
          </a:p>
        </p:txBody>
      </p:sp>
      <p:sp>
        <p:nvSpPr>
          <p:cNvPr id="188" name="Google Shape;188;g486be5cef7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86be5ce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suspects in age group - 17 to 40 , peak at 17 to 20</a:t>
            </a:r>
            <a:endParaRPr/>
          </a:p>
          <a:p>
            <a:pPr indent="0" lvl="0" marL="0" rtl="0" algn="l">
              <a:spcBef>
                <a:spcPts val="0"/>
              </a:spcBef>
              <a:spcAft>
                <a:spcPts val="0"/>
              </a:spcAft>
              <a:buNone/>
            </a:pPr>
            <a:r>
              <a:rPr lang="en"/>
              <a:t>Very low for ages &lt; 12 or &gt; 80 - Limited access or capability to use guns</a:t>
            </a:r>
            <a:endParaRPr/>
          </a:p>
        </p:txBody>
      </p:sp>
      <p:sp>
        <p:nvSpPr>
          <p:cNvPr id="194" name="Google Shape;194;g486be5cef7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876064c9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suspect distribution, but not very low even at very low and high ages - which is unfortunate.</a:t>
            </a:r>
            <a:endParaRPr/>
          </a:p>
        </p:txBody>
      </p:sp>
      <p:sp>
        <p:nvSpPr>
          <p:cNvPr id="200" name="Google Shape;200;g4876064c9f_3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98410900d_1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98410900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distribution of suspects and victims can be partially explained by age distribution of population - high at 20s, low after 60s - but cannot be completely accounted - much sharper peak around 20 years in previous graphs.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86be5ce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number of guns involved increases with number of suspects - as expected.</a:t>
            </a:r>
            <a:endParaRPr/>
          </a:p>
        </p:txBody>
      </p:sp>
      <p:sp>
        <p:nvSpPr>
          <p:cNvPr id="212" name="Google Shape;212;g486be5cef7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 Id="rId3" Type="http://schemas.openxmlformats.org/officeDocument/2006/relationships/image" Target="../media/image1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jpg"/><Relationship Id="rId3" Type="http://schemas.openxmlformats.org/officeDocument/2006/relationships/image" Target="../media/image1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 Id="rId3" Type="http://schemas.openxmlformats.org/officeDocument/2006/relationships/image" Target="../media/image1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 Id="rId3"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image" Target="../media/image1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 White+Seal">
  <p:cSld name="2_Title Slide - White+Seal">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3">
            <a:alphaModFix/>
          </a:blip>
          <a:srcRect b="0" l="0" r="0" t="0"/>
          <a:stretch/>
        </p:blipFill>
        <p:spPr>
          <a:xfrm>
            <a:off x="2125980" y="2948940"/>
            <a:ext cx="3669030" cy="720090"/>
          </a:xfrm>
          <a:prstGeom prst="rect">
            <a:avLst/>
          </a:prstGeom>
          <a:noFill/>
          <a:ln>
            <a:noFill/>
          </a:ln>
        </p:spPr>
      </p:pic>
      <p:sp>
        <p:nvSpPr>
          <p:cNvPr id="52" name="Google Shape;52;p13"/>
          <p:cNvSpPr txBox="1"/>
          <p:nvPr>
            <p:ph type="ctrTitle"/>
          </p:nvPr>
        </p:nvSpPr>
        <p:spPr>
          <a:xfrm>
            <a:off x="288697" y="4188484"/>
            <a:ext cx="8573400" cy="1470000"/>
          </a:xfrm>
          <a:prstGeom prst="rect">
            <a:avLst/>
          </a:prstGeom>
          <a:noFill/>
          <a:ln>
            <a:noFill/>
          </a:ln>
        </p:spPr>
        <p:txBody>
          <a:bodyPr anchorCtr="0" anchor="b" bIns="0" lIns="0" spcFirstLastPara="1" rIns="0" wrap="square" tIns="0"/>
          <a:lstStyle>
            <a:lvl1pPr lvl="0" algn="l">
              <a:lnSpc>
                <a:spcPct val="83333"/>
              </a:lnSpc>
              <a:spcBef>
                <a:spcPts val="0"/>
              </a:spcBef>
              <a:spcAft>
                <a:spcPts val="0"/>
              </a:spcAft>
              <a:buClr>
                <a:srgbClr val="FFFFFF"/>
              </a:buClr>
              <a:buSzPts val="3600"/>
              <a:buFont typeface="Calibri"/>
              <a:buNone/>
              <a:defRPr b="1" sz="3600" cap="none">
                <a:solidFill>
                  <a:srgbClr val="FFFFFF"/>
                </a:solidFill>
                <a:latin typeface="Calibri"/>
                <a:ea typeface="Calibri"/>
                <a:cs typeface="Calibri"/>
                <a:sym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 name="Google Shape;53;p13"/>
          <p:cNvSpPr txBox="1"/>
          <p:nvPr>
            <p:ph idx="1" type="subTitle"/>
          </p:nvPr>
        </p:nvSpPr>
        <p:spPr>
          <a:xfrm>
            <a:off x="288697" y="5804705"/>
            <a:ext cx="8573400" cy="749700"/>
          </a:xfrm>
          <a:prstGeom prst="rect">
            <a:avLst/>
          </a:prstGeom>
          <a:noFill/>
          <a:ln>
            <a:noFill/>
          </a:ln>
        </p:spPr>
        <p:txBody>
          <a:bodyPr anchorCtr="0" anchor="t" bIns="0" lIns="0" spcFirstLastPara="1" rIns="0" wrap="square" tIns="0"/>
          <a:lstStyle>
            <a:lvl1pPr lvl="0" algn="l">
              <a:lnSpc>
                <a:spcPct val="90000"/>
              </a:lnSpc>
              <a:spcBef>
                <a:spcPts val="400"/>
              </a:spcBef>
              <a:spcAft>
                <a:spcPts val="0"/>
              </a:spcAft>
              <a:buClr>
                <a:srgbClr val="FFFFFF"/>
              </a:buClr>
              <a:buSzPts val="2000"/>
              <a:buNone/>
              <a:defRPr sz="2000">
                <a:solidFill>
                  <a:srgbClr val="FFFFFF"/>
                </a:solidFill>
                <a:latin typeface="Calibri"/>
                <a:ea typeface="Calibri"/>
                <a:cs typeface="Calibri"/>
                <a:sym typeface="Calibri"/>
              </a:defRPr>
            </a:lvl1pPr>
            <a:lvl2pPr lvl="1" algn="ctr">
              <a:spcBef>
                <a:spcPts val="1600"/>
              </a:spcBef>
              <a:spcAft>
                <a:spcPts val="0"/>
              </a:spcAft>
              <a:buClr>
                <a:srgbClr val="929293"/>
              </a:buClr>
              <a:buSzPts val="1200"/>
              <a:buNone/>
              <a:defRPr>
                <a:solidFill>
                  <a:srgbClr val="929293"/>
                </a:solidFill>
              </a:defRPr>
            </a:lvl2pPr>
            <a:lvl3pPr lvl="2" algn="ctr">
              <a:spcBef>
                <a:spcPts val="1600"/>
              </a:spcBef>
              <a:spcAft>
                <a:spcPts val="0"/>
              </a:spcAft>
              <a:buClr>
                <a:srgbClr val="929293"/>
              </a:buClr>
              <a:buSzPts val="1125"/>
              <a:buNone/>
              <a:defRPr>
                <a:solidFill>
                  <a:srgbClr val="929293"/>
                </a:solidFill>
              </a:defRPr>
            </a:lvl3pPr>
            <a:lvl4pPr lvl="3" algn="ctr">
              <a:spcBef>
                <a:spcPts val="1600"/>
              </a:spcBef>
              <a:spcAft>
                <a:spcPts val="0"/>
              </a:spcAft>
              <a:buClr>
                <a:srgbClr val="929293"/>
              </a:buClr>
              <a:buSzPts val="975"/>
              <a:buNone/>
              <a:defRPr>
                <a:solidFill>
                  <a:srgbClr val="929293"/>
                </a:solidFill>
              </a:defRPr>
            </a:lvl4pPr>
            <a:lvl5pPr lvl="4" algn="ctr">
              <a:spcBef>
                <a:spcPts val="1600"/>
              </a:spcBef>
              <a:spcAft>
                <a:spcPts val="0"/>
              </a:spcAft>
              <a:buClr>
                <a:srgbClr val="929293"/>
              </a:buClr>
              <a:buSzPts val="900"/>
              <a:buNone/>
              <a:defRPr>
                <a:solidFill>
                  <a:srgbClr val="929293"/>
                </a:solidFill>
              </a:defRPr>
            </a:lvl5pPr>
            <a:lvl6pPr lvl="5" algn="ctr">
              <a:spcBef>
                <a:spcPts val="1600"/>
              </a:spcBef>
              <a:spcAft>
                <a:spcPts val="0"/>
              </a:spcAft>
              <a:buClr>
                <a:srgbClr val="929293"/>
              </a:buClr>
              <a:buSzPts val="1500"/>
              <a:buNone/>
              <a:defRPr>
                <a:solidFill>
                  <a:srgbClr val="929293"/>
                </a:solidFill>
              </a:defRPr>
            </a:lvl6pPr>
            <a:lvl7pPr lvl="6" algn="ctr">
              <a:spcBef>
                <a:spcPts val="1600"/>
              </a:spcBef>
              <a:spcAft>
                <a:spcPts val="0"/>
              </a:spcAft>
              <a:buClr>
                <a:srgbClr val="929293"/>
              </a:buClr>
              <a:buSzPts val="1500"/>
              <a:buNone/>
              <a:defRPr>
                <a:solidFill>
                  <a:srgbClr val="929293"/>
                </a:solidFill>
              </a:defRPr>
            </a:lvl7pPr>
            <a:lvl8pPr lvl="7" algn="ctr">
              <a:spcBef>
                <a:spcPts val="1600"/>
              </a:spcBef>
              <a:spcAft>
                <a:spcPts val="0"/>
              </a:spcAft>
              <a:buClr>
                <a:srgbClr val="929293"/>
              </a:buClr>
              <a:buSzPts val="1500"/>
              <a:buNone/>
              <a:defRPr>
                <a:solidFill>
                  <a:srgbClr val="929293"/>
                </a:solidFill>
              </a:defRPr>
            </a:lvl8pPr>
            <a:lvl9pPr lvl="8" algn="ctr">
              <a:spcBef>
                <a:spcPts val="1600"/>
              </a:spcBef>
              <a:spcAft>
                <a:spcPts val="1600"/>
              </a:spcAft>
              <a:buClr>
                <a:srgbClr val="929293"/>
              </a:buClr>
              <a:buSzPts val="1500"/>
              <a:buNone/>
              <a:defRPr>
                <a:solidFill>
                  <a:srgbClr val="92929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 White+Seal">
  <p:cSld name="4_Title Slide - White+Seal">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b="0" l="0" r="0" t="0"/>
          <a:stretch/>
        </p:blipFill>
        <p:spPr>
          <a:xfrm>
            <a:off x="211756" y="256328"/>
            <a:ext cx="1747159" cy="342900"/>
          </a:xfrm>
          <a:prstGeom prst="rect">
            <a:avLst/>
          </a:prstGeom>
          <a:noFill/>
          <a:ln>
            <a:noFill/>
          </a:ln>
        </p:spPr>
      </p:pic>
      <p:sp>
        <p:nvSpPr>
          <p:cNvPr id="56" name="Google Shape;56;p14"/>
          <p:cNvSpPr txBox="1"/>
          <p:nvPr>
            <p:ph type="ctrTitle"/>
          </p:nvPr>
        </p:nvSpPr>
        <p:spPr>
          <a:xfrm>
            <a:off x="288697" y="1983180"/>
            <a:ext cx="8573400" cy="1995600"/>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006C92"/>
              </a:buClr>
              <a:buSzPts val="4400"/>
              <a:buFont typeface="Calibri"/>
              <a:buNone/>
              <a:defRPr b="1" sz="4400" cap="none">
                <a:solidFill>
                  <a:srgbClr val="006C92"/>
                </a:solidFill>
                <a:latin typeface="Calibri"/>
                <a:ea typeface="Calibri"/>
                <a:cs typeface="Calibri"/>
                <a:sym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7" name="Google Shape;57;p14"/>
          <p:cNvSpPr txBox="1"/>
          <p:nvPr>
            <p:ph idx="1" type="subTitle"/>
          </p:nvPr>
        </p:nvSpPr>
        <p:spPr>
          <a:xfrm>
            <a:off x="288697" y="4039762"/>
            <a:ext cx="8573400" cy="1953900"/>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006C92"/>
              </a:buClr>
              <a:buSzPts val="2000"/>
              <a:buNone/>
              <a:defRPr sz="2000">
                <a:solidFill>
                  <a:srgbClr val="006C92"/>
                </a:solidFill>
                <a:latin typeface="Calibri"/>
                <a:ea typeface="Calibri"/>
                <a:cs typeface="Calibri"/>
                <a:sym typeface="Calibri"/>
              </a:defRPr>
            </a:lvl1pPr>
            <a:lvl2pPr lvl="1" algn="ctr">
              <a:spcBef>
                <a:spcPts val="1600"/>
              </a:spcBef>
              <a:spcAft>
                <a:spcPts val="0"/>
              </a:spcAft>
              <a:buClr>
                <a:srgbClr val="929293"/>
              </a:buClr>
              <a:buSzPts val="1200"/>
              <a:buNone/>
              <a:defRPr>
                <a:solidFill>
                  <a:srgbClr val="929293"/>
                </a:solidFill>
              </a:defRPr>
            </a:lvl2pPr>
            <a:lvl3pPr lvl="2" algn="ctr">
              <a:spcBef>
                <a:spcPts val="1600"/>
              </a:spcBef>
              <a:spcAft>
                <a:spcPts val="0"/>
              </a:spcAft>
              <a:buClr>
                <a:srgbClr val="929293"/>
              </a:buClr>
              <a:buSzPts val="1125"/>
              <a:buNone/>
              <a:defRPr>
                <a:solidFill>
                  <a:srgbClr val="929293"/>
                </a:solidFill>
              </a:defRPr>
            </a:lvl3pPr>
            <a:lvl4pPr lvl="3" algn="ctr">
              <a:spcBef>
                <a:spcPts val="1600"/>
              </a:spcBef>
              <a:spcAft>
                <a:spcPts val="0"/>
              </a:spcAft>
              <a:buClr>
                <a:srgbClr val="929293"/>
              </a:buClr>
              <a:buSzPts val="975"/>
              <a:buNone/>
              <a:defRPr>
                <a:solidFill>
                  <a:srgbClr val="929293"/>
                </a:solidFill>
              </a:defRPr>
            </a:lvl4pPr>
            <a:lvl5pPr lvl="4" algn="ctr">
              <a:spcBef>
                <a:spcPts val="1600"/>
              </a:spcBef>
              <a:spcAft>
                <a:spcPts val="0"/>
              </a:spcAft>
              <a:buClr>
                <a:srgbClr val="929293"/>
              </a:buClr>
              <a:buSzPts val="900"/>
              <a:buNone/>
              <a:defRPr>
                <a:solidFill>
                  <a:srgbClr val="929293"/>
                </a:solidFill>
              </a:defRPr>
            </a:lvl5pPr>
            <a:lvl6pPr lvl="5" algn="ctr">
              <a:spcBef>
                <a:spcPts val="1600"/>
              </a:spcBef>
              <a:spcAft>
                <a:spcPts val="0"/>
              </a:spcAft>
              <a:buClr>
                <a:srgbClr val="929293"/>
              </a:buClr>
              <a:buSzPts val="1500"/>
              <a:buNone/>
              <a:defRPr>
                <a:solidFill>
                  <a:srgbClr val="929293"/>
                </a:solidFill>
              </a:defRPr>
            </a:lvl6pPr>
            <a:lvl7pPr lvl="6" algn="ctr">
              <a:spcBef>
                <a:spcPts val="1600"/>
              </a:spcBef>
              <a:spcAft>
                <a:spcPts val="0"/>
              </a:spcAft>
              <a:buClr>
                <a:srgbClr val="929293"/>
              </a:buClr>
              <a:buSzPts val="1500"/>
              <a:buNone/>
              <a:defRPr>
                <a:solidFill>
                  <a:srgbClr val="929293"/>
                </a:solidFill>
              </a:defRPr>
            </a:lvl7pPr>
            <a:lvl8pPr lvl="7" algn="ctr">
              <a:spcBef>
                <a:spcPts val="1600"/>
              </a:spcBef>
              <a:spcAft>
                <a:spcPts val="0"/>
              </a:spcAft>
              <a:buClr>
                <a:srgbClr val="929293"/>
              </a:buClr>
              <a:buSzPts val="1500"/>
              <a:buNone/>
              <a:defRPr>
                <a:solidFill>
                  <a:srgbClr val="929293"/>
                </a:solidFill>
              </a:defRPr>
            </a:lvl8pPr>
            <a:lvl9pPr lvl="8" algn="ctr">
              <a:spcBef>
                <a:spcPts val="1600"/>
              </a:spcBef>
              <a:spcAft>
                <a:spcPts val="1600"/>
              </a:spcAft>
              <a:buClr>
                <a:srgbClr val="929293"/>
              </a:buClr>
              <a:buSzPts val="1500"/>
              <a:buNone/>
              <a:defRPr>
                <a:solidFill>
                  <a:srgbClr val="92929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Content+PhotoLeft">
  <p:cSld name="3_Title+Content+PhotoLef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5"/>
          <p:cNvSpPr/>
          <p:nvPr>
            <p:ph idx="2" type="pic"/>
          </p:nvPr>
        </p:nvSpPr>
        <p:spPr>
          <a:xfrm>
            <a:off x="4149206" y="1352391"/>
            <a:ext cx="4733100" cy="5163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60" name="Google Shape;60;p15"/>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lstStyle>
            <a:lvl1pPr lvl="0" algn="l">
              <a:lnSpc>
                <a:spcPct val="86666"/>
              </a:lnSpc>
              <a:spcBef>
                <a:spcPts val="0"/>
              </a:spcBef>
              <a:spcAft>
                <a:spcPts val="0"/>
              </a:spcAft>
              <a:buClr>
                <a:schemeClr val="lt1"/>
              </a:buClr>
              <a:buSzPts val="3000"/>
              <a:buFont typeface="Calibri"/>
              <a:buNone/>
              <a:defRPr b="1" sz="3000" cap="none">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5"/>
          <p:cNvSpPr txBox="1"/>
          <p:nvPr>
            <p:ph idx="1" type="body"/>
          </p:nvPr>
        </p:nvSpPr>
        <p:spPr>
          <a:xfrm>
            <a:off x="346509" y="1352391"/>
            <a:ext cx="3588300" cy="51636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rgbClr val="006C92"/>
                </a:solidFill>
              </a:defRPr>
            </a:lvl1pPr>
            <a:lvl2pPr indent="-228600" lvl="1" marL="914400" algn="l">
              <a:lnSpc>
                <a:spcPct val="90000"/>
              </a:lnSpc>
              <a:spcBef>
                <a:spcPts val="1200"/>
              </a:spcBef>
              <a:spcAft>
                <a:spcPts val="0"/>
              </a:spcAft>
              <a:buClr>
                <a:srgbClr val="0C68AC"/>
              </a:buClr>
              <a:buSzPts val="2000"/>
              <a:buNone/>
              <a:defRPr sz="2000">
                <a:solidFill>
                  <a:srgbClr val="006C92"/>
                </a:solidFill>
              </a:defRPr>
            </a:lvl2pPr>
            <a:lvl3pPr indent="-228600" lvl="2" marL="1371600" algn="l">
              <a:lnSpc>
                <a:spcPct val="90000"/>
              </a:lnSpc>
              <a:spcBef>
                <a:spcPts val="1200"/>
              </a:spcBef>
              <a:spcAft>
                <a:spcPts val="0"/>
              </a:spcAft>
              <a:buClr>
                <a:srgbClr val="0C68AC"/>
              </a:buClr>
              <a:buSzPts val="2000"/>
              <a:buNone/>
              <a:defRPr sz="2000">
                <a:solidFill>
                  <a:srgbClr val="006C92"/>
                </a:solidFill>
              </a:defRPr>
            </a:lvl3pPr>
            <a:lvl4pPr indent="-228600" lvl="3" marL="1828800" algn="l">
              <a:lnSpc>
                <a:spcPct val="90000"/>
              </a:lnSpc>
              <a:spcBef>
                <a:spcPts val="1200"/>
              </a:spcBef>
              <a:spcAft>
                <a:spcPts val="0"/>
              </a:spcAft>
              <a:buClr>
                <a:srgbClr val="0C68AC"/>
              </a:buClr>
              <a:buSzPts val="2000"/>
              <a:buNone/>
              <a:defRPr sz="2000">
                <a:solidFill>
                  <a:srgbClr val="006C92"/>
                </a:solidFill>
              </a:defRPr>
            </a:lvl4pPr>
            <a:lvl5pPr indent="-228600" lvl="4" marL="2286000" algn="l">
              <a:lnSpc>
                <a:spcPct val="90000"/>
              </a:lnSpc>
              <a:spcBef>
                <a:spcPts val="1200"/>
              </a:spcBef>
              <a:spcAft>
                <a:spcPts val="0"/>
              </a:spcAft>
              <a:buClr>
                <a:srgbClr val="0C68AC"/>
              </a:buClr>
              <a:buSzPts val="2000"/>
              <a:buNone/>
              <a:defRPr sz="2000">
                <a:solidFill>
                  <a:srgbClr val="006C92"/>
                </a:solidFill>
              </a:defRPr>
            </a:lvl5pPr>
            <a:lvl6pPr indent="-342900" lvl="5" marL="2743200" algn="l">
              <a:spcBef>
                <a:spcPts val="1200"/>
              </a:spcBef>
              <a:spcAft>
                <a:spcPts val="0"/>
              </a:spcAft>
              <a:buClr>
                <a:schemeClr val="dk1"/>
              </a:buClr>
              <a:buSzPts val="1800"/>
              <a:buChar char="■"/>
              <a:defRPr/>
            </a:lvl6pPr>
            <a:lvl7pPr indent="-342900" lvl="6" marL="3200400" algn="l">
              <a:spcBef>
                <a:spcPts val="1600"/>
              </a:spcBef>
              <a:spcAft>
                <a:spcPts val="0"/>
              </a:spcAft>
              <a:buClr>
                <a:schemeClr val="dk1"/>
              </a:buClr>
              <a:buSzPts val="1800"/>
              <a:buChar char="●"/>
              <a:defRPr/>
            </a:lvl7pPr>
            <a:lvl8pPr indent="-342900" lvl="7" marL="3657600" algn="l">
              <a:spcBef>
                <a:spcPts val="1600"/>
              </a:spcBef>
              <a:spcAft>
                <a:spcPts val="0"/>
              </a:spcAft>
              <a:buClr>
                <a:schemeClr val="dk1"/>
              </a:buClr>
              <a:buSzPts val="1800"/>
              <a:buChar char="○"/>
              <a:defRPr/>
            </a:lvl8pPr>
            <a:lvl9pPr indent="-342900" lvl="8" marL="4114800" algn="l">
              <a:spcBef>
                <a:spcPts val="1600"/>
              </a:spcBef>
              <a:spcAft>
                <a:spcPts val="160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Custom Layout">
  <p:cSld name="6_Custom Layou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ph idx="2" type="pic"/>
          </p:nvPr>
        </p:nvSpPr>
        <p:spPr>
          <a:xfrm>
            <a:off x="274320" y="1313971"/>
            <a:ext cx="8607900" cy="3534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64" name="Google Shape;64;p16"/>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lstStyle>
            <a:lvl1pPr lvl="0" algn="l">
              <a:lnSpc>
                <a:spcPct val="86666"/>
              </a:lnSpc>
              <a:spcBef>
                <a:spcPts val="0"/>
              </a:spcBef>
              <a:spcAft>
                <a:spcPts val="0"/>
              </a:spcAft>
              <a:buClr>
                <a:schemeClr val="lt1"/>
              </a:buClr>
              <a:buSzPts val="3000"/>
              <a:buFont typeface="Calibri"/>
              <a:buNone/>
              <a:defRPr b="1" sz="3000" cap="none">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16"/>
          <p:cNvSpPr txBox="1"/>
          <p:nvPr>
            <p:ph idx="1" type="body"/>
          </p:nvPr>
        </p:nvSpPr>
        <p:spPr>
          <a:xfrm>
            <a:off x="274320" y="5099913"/>
            <a:ext cx="8607900" cy="14160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rgbClr val="006C92"/>
                </a:solidFill>
              </a:defRPr>
            </a:lvl1pPr>
            <a:lvl2pPr indent="-228600" lvl="1" marL="914400" algn="l">
              <a:lnSpc>
                <a:spcPct val="90000"/>
              </a:lnSpc>
              <a:spcBef>
                <a:spcPts val="1200"/>
              </a:spcBef>
              <a:spcAft>
                <a:spcPts val="0"/>
              </a:spcAft>
              <a:buClr>
                <a:srgbClr val="0C68AC"/>
              </a:buClr>
              <a:buSzPts val="2000"/>
              <a:buNone/>
              <a:defRPr sz="2000">
                <a:solidFill>
                  <a:srgbClr val="006C92"/>
                </a:solidFill>
              </a:defRPr>
            </a:lvl2pPr>
            <a:lvl3pPr indent="-228600" lvl="2" marL="1371600" algn="l">
              <a:lnSpc>
                <a:spcPct val="90000"/>
              </a:lnSpc>
              <a:spcBef>
                <a:spcPts val="1200"/>
              </a:spcBef>
              <a:spcAft>
                <a:spcPts val="0"/>
              </a:spcAft>
              <a:buClr>
                <a:srgbClr val="0C68AC"/>
              </a:buClr>
              <a:buSzPts val="2000"/>
              <a:buNone/>
              <a:defRPr sz="2000">
                <a:solidFill>
                  <a:srgbClr val="006C92"/>
                </a:solidFill>
              </a:defRPr>
            </a:lvl3pPr>
            <a:lvl4pPr indent="-228600" lvl="3" marL="1828800" algn="l">
              <a:lnSpc>
                <a:spcPct val="90000"/>
              </a:lnSpc>
              <a:spcBef>
                <a:spcPts val="1200"/>
              </a:spcBef>
              <a:spcAft>
                <a:spcPts val="0"/>
              </a:spcAft>
              <a:buClr>
                <a:srgbClr val="0C68AC"/>
              </a:buClr>
              <a:buSzPts val="2000"/>
              <a:buNone/>
              <a:defRPr sz="2000">
                <a:solidFill>
                  <a:srgbClr val="006C92"/>
                </a:solidFill>
              </a:defRPr>
            </a:lvl4pPr>
            <a:lvl5pPr indent="-228600" lvl="4" marL="2286000" algn="l">
              <a:lnSpc>
                <a:spcPct val="90000"/>
              </a:lnSpc>
              <a:spcBef>
                <a:spcPts val="1200"/>
              </a:spcBef>
              <a:spcAft>
                <a:spcPts val="0"/>
              </a:spcAft>
              <a:buClr>
                <a:srgbClr val="0C68AC"/>
              </a:buClr>
              <a:buSzPts val="2000"/>
              <a:buNone/>
              <a:defRPr sz="2000">
                <a:solidFill>
                  <a:srgbClr val="006C92"/>
                </a:solidFill>
              </a:defRPr>
            </a:lvl5pPr>
            <a:lvl6pPr indent="-342900" lvl="5" marL="2743200" algn="l">
              <a:spcBef>
                <a:spcPts val="1200"/>
              </a:spcBef>
              <a:spcAft>
                <a:spcPts val="0"/>
              </a:spcAft>
              <a:buClr>
                <a:schemeClr val="dk1"/>
              </a:buClr>
              <a:buSzPts val="1800"/>
              <a:buChar char="■"/>
              <a:defRPr/>
            </a:lvl6pPr>
            <a:lvl7pPr indent="-342900" lvl="6" marL="3200400" algn="l">
              <a:spcBef>
                <a:spcPts val="1600"/>
              </a:spcBef>
              <a:spcAft>
                <a:spcPts val="0"/>
              </a:spcAft>
              <a:buClr>
                <a:schemeClr val="dk1"/>
              </a:buClr>
              <a:buSzPts val="1800"/>
              <a:buChar char="●"/>
              <a:defRPr/>
            </a:lvl7pPr>
            <a:lvl8pPr indent="-342900" lvl="7" marL="3657600" algn="l">
              <a:spcBef>
                <a:spcPts val="1600"/>
              </a:spcBef>
              <a:spcAft>
                <a:spcPts val="0"/>
              </a:spcAft>
              <a:buClr>
                <a:schemeClr val="dk1"/>
              </a:buClr>
              <a:buSzPts val="1800"/>
              <a:buChar char="○"/>
              <a:defRPr/>
            </a:lvl8pPr>
            <a:lvl9pPr indent="-342900" lvl="8" marL="4114800" algn="l">
              <a:spcBef>
                <a:spcPts val="1600"/>
              </a:spcBef>
              <a:spcAft>
                <a:spcPts val="160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 White+Seal">
  <p:cSld name="4_Title Slide - White+Seal">
    <p:bg>
      <p:bgPr>
        <a:blipFill>
          <a:blip r:embed="rId2">
            <a:alphaModFix/>
          </a:blip>
          <a:stretch>
            <a:fillRect/>
          </a:stretch>
        </a:blipFill>
      </p:bgPr>
    </p:bg>
    <p:spTree>
      <p:nvGrpSpPr>
        <p:cNvPr id="69" name="Shape 69"/>
        <p:cNvGrpSpPr/>
        <p:nvPr/>
      </p:nvGrpSpPr>
      <p:grpSpPr>
        <a:xfrm>
          <a:off x="0" y="0"/>
          <a:ext cx="0" cy="0"/>
          <a:chOff x="0" y="0"/>
          <a:chExt cx="0" cy="0"/>
        </a:xfrm>
      </p:grpSpPr>
      <p:pic>
        <p:nvPicPr>
          <p:cNvPr id="70" name="Google Shape;70;p18"/>
          <p:cNvPicPr preferRelativeResize="0"/>
          <p:nvPr/>
        </p:nvPicPr>
        <p:blipFill rotWithShape="1">
          <a:blip r:embed="rId3">
            <a:alphaModFix/>
          </a:blip>
          <a:srcRect b="0" l="0" r="0" t="0"/>
          <a:stretch/>
        </p:blipFill>
        <p:spPr>
          <a:xfrm>
            <a:off x="211756" y="256328"/>
            <a:ext cx="1747159" cy="342900"/>
          </a:xfrm>
          <a:prstGeom prst="rect">
            <a:avLst/>
          </a:prstGeom>
          <a:noFill/>
          <a:ln>
            <a:noFill/>
          </a:ln>
        </p:spPr>
      </p:pic>
      <p:sp>
        <p:nvSpPr>
          <p:cNvPr id="71" name="Google Shape;71;p18"/>
          <p:cNvSpPr txBox="1"/>
          <p:nvPr>
            <p:ph type="ctrTitle"/>
          </p:nvPr>
        </p:nvSpPr>
        <p:spPr>
          <a:xfrm>
            <a:off x="288697" y="1983180"/>
            <a:ext cx="8573400" cy="1995600"/>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006C92"/>
              </a:buClr>
              <a:buSzPts val="4400"/>
              <a:buFont typeface="Calibri"/>
              <a:buNone/>
              <a:defRPr b="1" sz="4400" cap="none">
                <a:solidFill>
                  <a:srgbClr val="006C9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 type="subTitle"/>
          </p:nvPr>
        </p:nvSpPr>
        <p:spPr>
          <a:xfrm>
            <a:off x="288697" y="4039762"/>
            <a:ext cx="8573400" cy="1953900"/>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006C92"/>
              </a:buClr>
              <a:buSzPts val="2000"/>
              <a:buNone/>
              <a:defRPr sz="2000">
                <a:solidFill>
                  <a:srgbClr val="006C92"/>
                </a:solidFill>
                <a:latin typeface="Calibri"/>
                <a:ea typeface="Calibri"/>
                <a:cs typeface="Calibri"/>
                <a:sym typeface="Calibri"/>
              </a:defRPr>
            </a:lvl1pPr>
            <a:lvl2pPr lvl="1" algn="ctr">
              <a:spcBef>
                <a:spcPts val="240"/>
              </a:spcBef>
              <a:spcAft>
                <a:spcPts val="0"/>
              </a:spcAft>
              <a:buClr>
                <a:srgbClr val="929293"/>
              </a:buClr>
              <a:buSzPts val="1200"/>
              <a:buNone/>
              <a:defRPr>
                <a:solidFill>
                  <a:srgbClr val="929293"/>
                </a:solidFill>
              </a:defRPr>
            </a:lvl2pPr>
            <a:lvl3pPr lvl="2" algn="ctr">
              <a:spcBef>
                <a:spcPts val="225"/>
              </a:spcBef>
              <a:spcAft>
                <a:spcPts val="0"/>
              </a:spcAft>
              <a:buClr>
                <a:srgbClr val="929293"/>
              </a:buClr>
              <a:buSzPts val="1125"/>
              <a:buNone/>
              <a:defRPr>
                <a:solidFill>
                  <a:srgbClr val="929293"/>
                </a:solidFill>
              </a:defRPr>
            </a:lvl3pPr>
            <a:lvl4pPr lvl="3" algn="ctr">
              <a:spcBef>
                <a:spcPts val="195"/>
              </a:spcBef>
              <a:spcAft>
                <a:spcPts val="0"/>
              </a:spcAft>
              <a:buClr>
                <a:srgbClr val="929293"/>
              </a:buClr>
              <a:buSzPts val="975"/>
              <a:buNone/>
              <a:defRPr>
                <a:solidFill>
                  <a:srgbClr val="929293"/>
                </a:solidFill>
              </a:defRPr>
            </a:lvl4pPr>
            <a:lvl5pPr lvl="4" algn="ctr">
              <a:spcBef>
                <a:spcPts val="180"/>
              </a:spcBef>
              <a:spcAft>
                <a:spcPts val="0"/>
              </a:spcAft>
              <a:buClr>
                <a:srgbClr val="929293"/>
              </a:buClr>
              <a:buSzPts val="900"/>
              <a:buNone/>
              <a:defRPr>
                <a:solidFill>
                  <a:srgbClr val="929293"/>
                </a:solidFill>
              </a:defRPr>
            </a:lvl5pPr>
            <a:lvl6pPr lvl="5" algn="ctr">
              <a:spcBef>
                <a:spcPts val="300"/>
              </a:spcBef>
              <a:spcAft>
                <a:spcPts val="0"/>
              </a:spcAft>
              <a:buClr>
                <a:srgbClr val="929293"/>
              </a:buClr>
              <a:buSzPts val="1500"/>
              <a:buNone/>
              <a:defRPr>
                <a:solidFill>
                  <a:srgbClr val="929293"/>
                </a:solidFill>
              </a:defRPr>
            </a:lvl6pPr>
            <a:lvl7pPr lvl="6" algn="ctr">
              <a:spcBef>
                <a:spcPts val="300"/>
              </a:spcBef>
              <a:spcAft>
                <a:spcPts val="0"/>
              </a:spcAft>
              <a:buClr>
                <a:srgbClr val="929293"/>
              </a:buClr>
              <a:buSzPts val="1500"/>
              <a:buNone/>
              <a:defRPr>
                <a:solidFill>
                  <a:srgbClr val="929293"/>
                </a:solidFill>
              </a:defRPr>
            </a:lvl7pPr>
            <a:lvl8pPr lvl="7" algn="ctr">
              <a:spcBef>
                <a:spcPts val="300"/>
              </a:spcBef>
              <a:spcAft>
                <a:spcPts val="0"/>
              </a:spcAft>
              <a:buClr>
                <a:srgbClr val="929293"/>
              </a:buClr>
              <a:buSzPts val="1500"/>
              <a:buNone/>
              <a:defRPr>
                <a:solidFill>
                  <a:srgbClr val="929293"/>
                </a:solidFill>
              </a:defRPr>
            </a:lvl8pPr>
            <a:lvl9pPr lvl="8" algn="ctr">
              <a:spcBef>
                <a:spcPts val="300"/>
              </a:spcBef>
              <a:spcAft>
                <a:spcPts val="0"/>
              </a:spcAft>
              <a:buClr>
                <a:srgbClr val="929293"/>
              </a:buClr>
              <a:buSzPts val="1500"/>
              <a:buNone/>
              <a:defRPr>
                <a:solidFill>
                  <a:srgbClr val="92929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 White+Seal">
  <p:cSld name="5_Title Slide - White+Seal">
    <p:bg>
      <p:bgPr>
        <a:blipFill>
          <a:blip r:embed="rId2">
            <a:alphaModFix/>
          </a:blip>
          <a:stretch>
            <a:fillRect/>
          </a:stretch>
        </a:blipFill>
      </p:bgPr>
    </p:bg>
    <p:spTree>
      <p:nvGrpSpPr>
        <p:cNvPr id="73" name="Shape 73"/>
        <p:cNvGrpSpPr/>
        <p:nvPr/>
      </p:nvGrpSpPr>
      <p:grpSpPr>
        <a:xfrm>
          <a:off x="0" y="0"/>
          <a:ext cx="0" cy="0"/>
          <a:chOff x="0" y="0"/>
          <a:chExt cx="0" cy="0"/>
        </a:xfrm>
      </p:grpSpPr>
      <p:pic>
        <p:nvPicPr>
          <p:cNvPr id="74" name="Google Shape;74;p19"/>
          <p:cNvPicPr preferRelativeResize="0"/>
          <p:nvPr/>
        </p:nvPicPr>
        <p:blipFill rotWithShape="1">
          <a:blip r:embed="rId3">
            <a:alphaModFix/>
          </a:blip>
          <a:srcRect b="0" l="0" r="0" t="0"/>
          <a:stretch/>
        </p:blipFill>
        <p:spPr>
          <a:xfrm>
            <a:off x="211757" y="256328"/>
            <a:ext cx="1747155" cy="342900"/>
          </a:xfrm>
          <a:prstGeom prst="rect">
            <a:avLst/>
          </a:prstGeom>
          <a:noFill/>
          <a:ln>
            <a:noFill/>
          </a:ln>
        </p:spPr>
      </p:pic>
      <p:sp>
        <p:nvSpPr>
          <p:cNvPr id="75" name="Google Shape;75;p19"/>
          <p:cNvSpPr txBox="1"/>
          <p:nvPr>
            <p:ph type="ctrTitle"/>
          </p:nvPr>
        </p:nvSpPr>
        <p:spPr>
          <a:xfrm>
            <a:off x="288697" y="1983180"/>
            <a:ext cx="8573400" cy="1995600"/>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FFFFFF"/>
              </a:buClr>
              <a:buSzPts val="4400"/>
              <a:buFont typeface="Calibri"/>
              <a:buNone/>
              <a:defRPr b="1" sz="44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subTitle"/>
          </p:nvPr>
        </p:nvSpPr>
        <p:spPr>
          <a:xfrm>
            <a:off x="288697" y="4039762"/>
            <a:ext cx="8573400" cy="1953900"/>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FFFFFF"/>
              </a:buClr>
              <a:buSzPts val="2000"/>
              <a:buNone/>
              <a:defRPr sz="2000">
                <a:solidFill>
                  <a:srgbClr val="FFFFFF"/>
                </a:solidFill>
                <a:latin typeface="Calibri"/>
                <a:ea typeface="Calibri"/>
                <a:cs typeface="Calibri"/>
                <a:sym typeface="Calibri"/>
              </a:defRPr>
            </a:lvl1pPr>
            <a:lvl2pPr lvl="1" algn="ctr">
              <a:spcBef>
                <a:spcPts val="240"/>
              </a:spcBef>
              <a:spcAft>
                <a:spcPts val="0"/>
              </a:spcAft>
              <a:buClr>
                <a:srgbClr val="929293"/>
              </a:buClr>
              <a:buSzPts val="1200"/>
              <a:buNone/>
              <a:defRPr>
                <a:solidFill>
                  <a:srgbClr val="929293"/>
                </a:solidFill>
              </a:defRPr>
            </a:lvl2pPr>
            <a:lvl3pPr lvl="2" algn="ctr">
              <a:spcBef>
                <a:spcPts val="225"/>
              </a:spcBef>
              <a:spcAft>
                <a:spcPts val="0"/>
              </a:spcAft>
              <a:buClr>
                <a:srgbClr val="929293"/>
              </a:buClr>
              <a:buSzPts val="1125"/>
              <a:buNone/>
              <a:defRPr>
                <a:solidFill>
                  <a:srgbClr val="929293"/>
                </a:solidFill>
              </a:defRPr>
            </a:lvl3pPr>
            <a:lvl4pPr lvl="3" algn="ctr">
              <a:spcBef>
                <a:spcPts val="195"/>
              </a:spcBef>
              <a:spcAft>
                <a:spcPts val="0"/>
              </a:spcAft>
              <a:buClr>
                <a:srgbClr val="929293"/>
              </a:buClr>
              <a:buSzPts val="975"/>
              <a:buNone/>
              <a:defRPr>
                <a:solidFill>
                  <a:srgbClr val="929293"/>
                </a:solidFill>
              </a:defRPr>
            </a:lvl4pPr>
            <a:lvl5pPr lvl="4" algn="ctr">
              <a:spcBef>
                <a:spcPts val="180"/>
              </a:spcBef>
              <a:spcAft>
                <a:spcPts val="0"/>
              </a:spcAft>
              <a:buClr>
                <a:srgbClr val="929293"/>
              </a:buClr>
              <a:buSzPts val="900"/>
              <a:buNone/>
              <a:defRPr>
                <a:solidFill>
                  <a:srgbClr val="929293"/>
                </a:solidFill>
              </a:defRPr>
            </a:lvl5pPr>
            <a:lvl6pPr lvl="5" algn="ctr">
              <a:spcBef>
                <a:spcPts val="300"/>
              </a:spcBef>
              <a:spcAft>
                <a:spcPts val="0"/>
              </a:spcAft>
              <a:buClr>
                <a:srgbClr val="929293"/>
              </a:buClr>
              <a:buSzPts val="1500"/>
              <a:buNone/>
              <a:defRPr>
                <a:solidFill>
                  <a:srgbClr val="929293"/>
                </a:solidFill>
              </a:defRPr>
            </a:lvl6pPr>
            <a:lvl7pPr lvl="6" algn="ctr">
              <a:spcBef>
                <a:spcPts val="300"/>
              </a:spcBef>
              <a:spcAft>
                <a:spcPts val="0"/>
              </a:spcAft>
              <a:buClr>
                <a:srgbClr val="929293"/>
              </a:buClr>
              <a:buSzPts val="1500"/>
              <a:buNone/>
              <a:defRPr>
                <a:solidFill>
                  <a:srgbClr val="929293"/>
                </a:solidFill>
              </a:defRPr>
            </a:lvl7pPr>
            <a:lvl8pPr lvl="7" algn="ctr">
              <a:spcBef>
                <a:spcPts val="300"/>
              </a:spcBef>
              <a:spcAft>
                <a:spcPts val="0"/>
              </a:spcAft>
              <a:buClr>
                <a:srgbClr val="929293"/>
              </a:buClr>
              <a:buSzPts val="1500"/>
              <a:buNone/>
              <a:defRPr>
                <a:solidFill>
                  <a:srgbClr val="929293"/>
                </a:solidFill>
              </a:defRPr>
            </a:lvl8pPr>
            <a:lvl9pPr lvl="8" algn="ctr">
              <a:spcBef>
                <a:spcPts val="300"/>
              </a:spcBef>
              <a:spcAft>
                <a:spcPts val="0"/>
              </a:spcAft>
              <a:buClr>
                <a:srgbClr val="929293"/>
              </a:buClr>
              <a:buSzPts val="1500"/>
              <a:buNone/>
              <a:defRPr>
                <a:solidFill>
                  <a:srgbClr val="92929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 White+Seal">
  <p:cSld name="6_Title Slide - White+Seal">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20"/>
          <p:cNvSpPr txBox="1"/>
          <p:nvPr>
            <p:ph type="ctrTitle"/>
          </p:nvPr>
        </p:nvSpPr>
        <p:spPr>
          <a:xfrm>
            <a:off x="288697" y="1983180"/>
            <a:ext cx="8573400" cy="1995600"/>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FFFFFF"/>
              </a:buClr>
              <a:buSzPts val="4400"/>
              <a:buFont typeface="Calibri"/>
              <a:buNone/>
              <a:defRPr b="1" sz="44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0"/>
          <p:cNvSpPr txBox="1"/>
          <p:nvPr>
            <p:ph idx="1" type="subTitle"/>
          </p:nvPr>
        </p:nvSpPr>
        <p:spPr>
          <a:xfrm>
            <a:off x="288697" y="4039762"/>
            <a:ext cx="8573400" cy="1953900"/>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FFFFFF"/>
              </a:buClr>
              <a:buSzPts val="2000"/>
              <a:buNone/>
              <a:defRPr sz="2000">
                <a:solidFill>
                  <a:srgbClr val="FFFFFF"/>
                </a:solidFill>
                <a:latin typeface="Calibri"/>
                <a:ea typeface="Calibri"/>
                <a:cs typeface="Calibri"/>
                <a:sym typeface="Calibri"/>
              </a:defRPr>
            </a:lvl1pPr>
            <a:lvl2pPr lvl="1" algn="ctr">
              <a:spcBef>
                <a:spcPts val="240"/>
              </a:spcBef>
              <a:spcAft>
                <a:spcPts val="0"/>
              </a:spcAft>
              <a:buClr>
                <a:srgbClr val="929293"/>
              </a:buClr>
              <a:buSzPts val="1200"/>
              <a:buNone/>
              <a:defRPr>
                <a:solidFill>
                  <a:srgbClr val="929293"/>
                </a:solidFill>
              </a:defRPr>
            </a:lvl2pPr>
            <a:lvl3pPr lvl="2" algn="ctr">
              <a:spcBef>
                <a:spcPts val="225"/>
              </a:spcBef>
              <a:spcAft>
                <a:spcPts val="0"/>
              </a:spcAft>
              <a:buClr>
                <a:srgbClr val="929293"/>
              </a:buClr>
              <a:buSzPts val="1125"/>
              <a:buNone/>
              <a:defRPr>
                <a:solidFill>
                  <a:srgbClr val="929293"/>
                </a:solidFill>
              </a:defRPr>
            </a:lvl3pPr>
            <a:lvl4pPr lvl="3" algn="ctr">
              <a:spcBef>
                <a:spcPts val="195"/>
              </a:spcBef>
              <a:spcAft>
                <a:spcPts val="0"/>
              </a:spcAft>
              <a:buClr>
                <a:srgbClr val="929293"/>
              </a:buClr>
              <a:buSzPts val="975"/>
              <a:buNone/>
              <a:defRPr>
                <a:solidFill>
                  <a:srgbClr val="929293"/>
                </a:solidFill>
              </a:defRPr>
            </a:lvl4pPr>
            <a:lvl5pPr lvl="4" algn="ctr">
              <a:spcBef>
                <a:spcPts val="180"/>
              </a:spcBef>
              <a:spcAft>
                <a:spcPts val="0"/>
              </a:spcAft>
              <a:buClr>
                <a:srgbClr val="929293"/>
              </a:buClr>
              <a:buSzPts val="900"/>
              <a:buNone/>
              <a:defRPr>
                <a:solidFill>
                  <a:srgbClr val="929293"/>
                </a:solidFill>
              </a:defRPr>
            </a:lvl5pPr>
            <a:lvl6pPr lvl="5" algn="ctr">
              <a:spcBef>
                <a:spcPts val="300"/>
              </a:spcBef>
              <a:spcAft>
                <a:spcPts val="0"/>
              </a:spcAft>
              <a:buClr>
                <a:srgbClr val="929293"/>
              </a:buClr>
              <a:buSzPts val="1500"/>
              <a:buNone/>
              <a:defRPr>
                <a:solidFill>
                  <a:srgbClr val="929293"/>
                </a:solidFill>
              </a:defRPr>
            </a:lvl6pPr>
            <a:lvl7pPr lvl="6" algn="ctr">
              <a:spcBef>
                <a:spcPts val="300"/>
              </a:spcBef>
              <a:spcAft>
                <a:spcPts val="0"/>
              </a:spcAft>
              <a:buClr>
                <a:srgbClr val="929293"/>
              </a:buClr>
              <a:buSzPts val="1500"/>
              <a:buNone/>
              <a:defRPr>
                <a:solidFill>
                  <a:srgbClr val="929293"/>
                </a:solidFill>
              </a:defRPr>
            </a:lvl7pPr>
            <a:lvl8pPr lvl="7" algn="ctr">
              <a:spcBef>
                <a:spcPts val="300"/>
              </a:spcBef>
              <a:spcAft>
                <a:spcPts val="0"/>
              </a:spcAft>
              <a:buClr>
                <a:srgbClr val="929293"/>
              </a:buClr>
              <a:buSzPts val="1500"/>
              <a:buNone/>
              <a:defRPr>
                <a:solidFill>
                  <a:srgbClr val="929293"/>
                </a:solidFill>
              </a:defRPr>
            </a:lvl8pPr>
            <a:lvl9pPr lvl="8" algn="ctr">
              <a:spcBef>
                <a:spcPts val="300"/>
              </a:spcBef>
              <a:spcAft>
                <a:spcPts val="0"/>
              </a:spcAft>
              <a:buClr>
                <a:srgbClr val="929293"/>
              </a:buClr>
              <a:buSzPts val="1500"/>
              <a:buNone/>
              <a:defRPr>
                <a:solidFill>
                  <a:srgbClr val="929293"/>
                </a:solidFill>
              </a:defRPr>
            </a:lvl9pPr>
          </a:lstStyle>
          <a:p/>
        </p:txBody>
      </p:sp>
      <p:pic>
        <p:nvPicPr>
          <p:cNvPr id="80" name="Google Shape;80;p20"/>
          <p:cNvPicPr preferRelativeResize="0"/>
          <p:nvPr/>
        </p:nvPicPr>
        <p:blipFill rotWithShape="1">
          <a:blip r:embed="rId3">
            <a:alphaModFix/>
          </a:blip>
          <a:srcRect b="0" l="0" r="0" t="0"/>
          <a:stretch/>
        </p:blipFill>
        <p:spPr>
          <a:xfrm>
            <a:off x="211757" y="256328"/>
            <a:ext cx="1747155" cy="342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White">
  <p:cSld name="Section Slide-White">
    <p:bg>
      <p:bgPr>
        <a:blipFill>
          <a:blip r:embed="rId2">
            <a:alphaModFix/>
          </a:blip>
          <a:stretch>
            <a:fillRect/>
          </a:stretch>
        </a:blipFill>
      </p:bgPr>
    </p:bg>
    <p:spTree>
      <p:nvGrpSpPr>
        <p:cNvPr id="81" name="Shape 81"/>
        <p:cNvGrpSpPr/>
        <p:nvPr/>
      </p:nvGrpSpPr>
      <p:grpSpPr>
        <a:xfrm>
          <a:off x="0" y="0"/>
          <a:ext cx="0" cy="0"/>
          <a:chOff x="0" y="0"/>
          <a:chExt cx="0" cy="0"/>
        </a:xfrm>
      </p:grpSpPr>
      <p:pic>
        <p:nvPicPr>
          <p:cNvPr id="82" name="Google Shape;82;p21"/>
          <p:cNvPicPr preferRelativeResize="0"/>
          <p:nvPr/>
        </p:nvPicPr>
        <p:blipFill rotWithShape="1">
          <a:blip r:embed="rId3">
            <a:alphaModFix/>
          </a:blip>
          <a:srcRect b="0" l="0" r="0" t="0"/>
          <a:stretch/>
        </p:blipFill>
        <p:spPr>
          <a:xfrm>
            <a:off x="7306291" y="6287104"/>
            <a:ext cx="1148143" cy="218694"/>
          </a:xfrm>
          <a:prstGeom prst="rect">
            <a:avLst/>
          </a:prstGeom>
          <a:noFill/>
          <a:ln>
            <a:noFill/>
          </a:ln>
        </p:spPr>
      </p:pic>
      <p:sp>
        <p:nvSpPr>
          <p:cNvPr id="83" name="Google Shape;83;p21"/>
          <p:cNvSpPr txBox="1"/>
          <p:nvPr>
            <p:ph type="ctrTitle"/>
          </p:nvPr>
        </p:nvSpPr>
        <p:spPr>
          <a:xfrm>
            <a:off x="288702" y="1844896"/>
            <a:ext cx="8548200" cy="1470000"/>
          </a:xfrm>
          <a:prstGeom prst="rect">
            <a:avLst/>
          </a:prstGeom>
          <a:noFill/>
          <a:ln>
            <a:noFill/>
          </a:ln>
        </p:spPr>
        <p:txBody>
          <a:bodyPr anchorCtr="0" anchor="b" bIns="0" lIns="0" spcFirstLastPara="1" rIns="0" wrap="square" tIns="0"/>
          <a:lstStyle>
            <a:lvl1pPr lvl="0" algn="l">
              <a:lnSpc>
                <a:spcPct val="83333"/>
              </a:lnSpc>
              <a:spcBef>
                <a:spcPts val="0"/>
              </a:spcBef>
              <a:spcAft>
                <a:spcPts val="0"/>
              </a:spcAft>
              <a:buClr>
                <a:srgbClr val="006C92"/>
              </a:buClr>
              <a:buSzPts val="3600"/>
              <a:buFont typeface="Calibri"/>
              <a:buNone/>
              <a:defRPr b="1" sz="360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1"/>
          <p:cNvSpPr txBox="1"/>
          <p:nvPr>
            <p:ph idx="1" type="subTitle"/>
          </p:nvPr>
        </p:nvSpPr>
        <p:spPr>
          <a:xfrm>
            <a:off x="288702" y="3461118"/>
            <a:ext cx="8548200" cy="2286600"/>
          </a:xfrm>
          <a:prstGeom prst="rect">
            <a:avLst/>
          </a:prstGeom>
          <a:noFill/>
          <a:ln>
            <a:noFill/>
          </a:ln>
        </p:spPr>
        <p:txBody>
          <a:bodyPr anchorCtr="0" anchor="t" bIns="0" lIns="0" spcFirstLastPara="1" rIns="0" wrap="square" tIns="0"/>
          <a:lstStyle>
            <a:lvl1pPr lvl="0" algn="l">
              <a:lnSpc>
                <a:spcPct val="90000"/>
              </a:lnSpc>
              <a:spcBef>
                <a:spcPts val="400"/>
              </a:spcBef>
              <a:spcAft>
                <a:spcPts val="0"/>
              </a:spcAft>
              <a:buClr>
                <a:srgbClr val="006C92"/>
              </a:buClr>
              <a:buSzPts val="2000"/>
              <a:buNone/>
              <a:defRPr sz="2000">
                <a:solidFill>
                  <a:srgbClr val="006C92"/>
                </a:solidFill>
              </a:defRPr>
            </a:lvl1pPr>
            <a:lvl2pPr lvl="1" algn="ctr">
              <a:spcBef>
                <a:spcPts val="240"/>
              </a:spcBef>
              <a:spcAft>
                <a:spcPts val="0"/>
              </a:spcAft>
              <a:buClr>
                <a:srgbClr val="929293"/>
              </a:buClr>
              <a:buSzPts val="1200"/>
              <a:buNone/>
              <a:defRPr>
                <a:solidFill>
                  <a:srgbClr val="929293"/>
                </a:solidFill>
              </a:defRPr>
            </a:lvl2pPr>
            <a:lvl3pPr lvl="2" algn="ctr">
              <a:spcBef>
                <a:spcPts val="225"/>
              </a:spcBef>
              <a:spcAft>
                <a:spcPts val="0"/>
              </a:spcAft>
              <a:buClr>
                <a:srgbClr val="929293"/>
              </a:buClr>
              <a:buSzPts val="1125"/>
              <a:buNone/>
              <a:defRPr>
                <a:solidFill>
                  <a:srgbClr val="929293"/>
                </a:solidFill>
              </a:defRPr>
            </a:lvl3pPr>
            <a:lvl4pPr lvl="3" algn="ctr">
              <a:spcBef>
                <a:spcPts val="195"/>
              </a:spcBef>
              <a:spcAft>
                <a:spcPts val="0"/>
              </a:spcAft>
              <a:buClr>
                <a:srgbClr val="929293"/>
              </a:buClr>
              <a:buSzPts val="975"/>
              <a:buNone/>
              <a:defRPr>
                <a:solidFill>
                  <a:srgbClr val="929293"/>
                </a:solidFill>
              </a:defRPr>
            </a:lvl4pPr>
            <a:lvl5pPr lvl="4" algn="ctr">
              <a:spcBef>
                <a:spcPts val="180"/>
              </a:spcBef>
              <a:spcAft>
                <a:spcPts val="0"/>
              </a:spcAft>
              <a:buClr>
                <a:srgbClr val="929293"/>
              </a:buClr>
              <a:buSzPts val="900"/>
              <a:buNone/>
              <a:defRPr>
                <a:solidFill>
                  <a:srgbClr val="929293"/>
                </a:solidFill>
              </a:defRPr>
            </a:lvl5pPr>
            <a:lvl6pPr lvl="5" algn="ctr">
              <a:spcBef>
                <a:spcPts val="300"/>
              </a:spcBef>
              <a:spcAft>
                <a:spcPts val="0"/>
              </a:spcAft>
              <a:buClr>
                <a:srgbClr val="929293"/>
              </a:buClr>
              <a:buSzPts val="1500"/>
              <a:buNone/>
              <a:defRPr>
                <a:solidFill>
                  <a:srgbClr val="929293"/>
                </a:solidFill>
              </a:defRPr>
            </a:lvl6pPr>
            <a:lvl7pPr lvl="6" algn="ctr">
              <a:spcBef>
                <a:spcPts val="300"/>
              </a:spcBef>
              <a:spcAft>
                <a:spcPts val="0"/>
              </a:spcAft>
              <a:buClr>
                <a:srgbClr val="929293"/>
              </a:buClr>
              <a:buSzPts val="1500"/>
              <a:buNone/>
              <a:defRPr>
                <a:solidFill>
                  <a:srgbClr val="929293"/>
                </a:solidFill>
              </a:defRPr>
            </a:lvl7pPr>
            <a:lvl8pPr lvl="7" algn="ctr">
              <a:spcBef>
                <a:spcPts val="300"/>
              </a:spcBef>
              <a:spcAft>
                <a:spcPts val="0"/>
              </a:spcAft>
              <a:buClr>
                <a:srgbClr val="929293"/>
              </a:buClr>
              <a:buSzPts val="1500"/>
              <a:buNone/>
              <a:defRPr>
                <a:solidFill>
                  <a:srgbClr val="929293"/>
                </a:solidFill>
              </a:defRPr>
            </a:lvl8pPr>
            <a:lvl9pPr lvl="8" algn="ctr">
              <a:spcBef>
                <a:spcPts val="300"/>
              </a:spcBef>
              <a:spcAft>
                <a:spcPts val="0"/>
              </a:spcAft>
              <a:buClr>
                <a:srgbClr val="929293"/>
              </a:buClr>
              <a:buSzPts val="1500"/>
              <a:buNone/>
              <a:defRPr>
                <a:solidFill>
                  <a:srgbClr val="92929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ection Slide">
  <p:cSld name="4_Section Slide">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id="86" name="Google Shape;86;p22"/>
          <p:cNvPicPr preferRelativeResize="0"/>
          <p:nvPr/>
        </p:nvPicPr>
        <p:blipFill rotWithShape="1">
          <a:blip r:embed="rId3">
            <a:alphaModFix/>
          </a:blip>
          <a:srcRect b="0" l="0" r="0" t="0"/>
          <a:stretch/>
        </p:blipFill>
        <p:spPr>
          <a:xfrm>
            <a:off x="7306056" y="6291072"/>
            <a:ext cx="1148143" cy="218694"/>
          </a:xfrm>
          <a:prstGeom prst="rect">
            <a:avLst/>
          </a:prstGeom>
          <a:noFill/>
          <a:ln>
            <a:noFill/>
          </a:ln>
        </p:spPr>
      </p:pic>
      <p:sp>
        <p:nvSpPr>
          <p:cNvPr id="87" name="Google Shape;87;p22"/>
          <p:cNvSpPr txBox="1"/>
          <p:nvPr>
            <p:ph type="ctrTitle"/>
          </p:nvPr>
        </p:nvSpPr>
        <p:spPr>
          <a:xfrm>
            <a:off x="288702" y="1844896"/>
            <a:ext cx="8548200" cy="1470000"/>
          </a:xfrm>
          <a:prstGeom prst="rect">
            <a:avLst/>
          </a:prstGeom>
          <a:noFill/>
          <a:ln>
            <a:noFill/>
          </a:ln>
        </p:spPr>
        <p:txBody>
          <a:bodyPr anchorCtr="0" anchor="b" bIns="0" lIns="0" spcFirstLastPara="1" rIns="0" wrap="square" tIns="0"/>
          <a:lstStyle>
            <a:lvl1pPr lvl="0" algn="l">
              <a:lnSpc>
                <a:spcPct val="83333"/>
              </a:lnSpc>
              <a:spcBef>
                <a:spcPts val="0"/>
              </a:spcBef>
              <a:spcAft>
                <a:spcPts val="0"/>
              </a:spcAft>
              <a:buClr>
                <a:srgbClr val="FFFFFF"/>
              </a:buClr>
              <a:buSzPts val="3600"/>
              <a:buFont typeface="Calibri"/>
              <a:buNone/>
              <a:defRPr b="1" sz="36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txBox="1"/>
          <p:nvPr>
            <p:ph idx="1" type="subTitle"/>
          </p:nvPr>
        </p:nvSpPr>
        <p:spPr>
          <a:xfrm>
            <a:off x="288702" y="3461118"/>
            <a:ext cx="8548200" cy="2286600"/>
          </a:xfrm>
          <a:prstGeom prst="rect">
            <a:avLst/>
          </a:prstGeom>
          <a:noFill/>
          <a:ln>
            <a:noFill/>
          </a:ln>
        </p:spPr>
        <p:txBody>
          <a:bodyPr anchorCtr="0" anchor="t" bIns="0" lIns="0" spcFirstLastPara="1" rIns="0" wrap="square" tIns="0"/>
          <a:lstStyle>
            <a:lvl1pPr lvl="0" algn="l">
              <a:lnSpc>
                <a:spcPct val="90000"/>
              </a:lnSpc>
              <a:spcBef>
                <a:spcPts val="400"/>
              </a:spcBef>
              <a:spcAft>
                <a:spcPts val="0"/>
              </a:spcAft>
              <a:buClr>
                <a:srgbClr val="FFFFFF"/>
              </a:buClr>
              <a:buSzPts val="2000"/>
              <a:buNone/>
              <a:defRPr sz="2000">
                <a:solidFill>
                  <a:srgbClr val="FFFFFF"/>
                </a:solidFill>
              </a:defRPr>
            </a:lvl1pPr>
            <a:lvl2pPr lvl="1" algn="ctr">
              <a:spcBef>
                <a:spcPts val="240"/>
              </a:spcBef>
              <a:spcAft>
                <a:spcPts val="0"/>
              </a:spcAft>
              <a:buClr>
                <a:srgbClr val="929293"/>
              </a:buClr>
              <a:buSzPts val="1200"/>
              <a:buNone/>
              <a:defRPr>
                <a:solidFill>
                  <a:srgbClr val="929293"/>
                </a:solidFill>
              </a:defRPr>
            </a:lvl2pPr>
            <a:lvl3pPr lvl="2" algn="ctr">
              <a:spcBef>
                <a:spcPts val="225"/>
              </a:spcBef>
              <a:spcAft>
                <a:spcPts val="0"/>
              </a:spcAft>
              <a:buClr>
                <a:srgbClr val="929293"/>
              </a:buClr>
              <a:buSzPts val="1125"/>
              <a:buNone/>
              <a:defRPr>
                <a:solidFill>
                  <a:srgbClr val="929293"/>
                </a:solidFill>
              </a:defRPr>
            </a:lvl3pPr>
            <a:lvl4pPr lvl="3" algn="ctr">
              <a:spcBef>
                <a:spcPts val="195"/>
              </a:spcBef>
              <a:spcAft>
                <a:spcPts val="0"/>
              </a:spcAft>
              <a:buClr>
                <a:srgbClr val="929293"/>
              </a:buClr>
              <a:buSzPts val="975"/>
              <a:buNone/>
              <a:defRPr>
                <a:solidFill>
                  <a:srgbClr val="929293"/>
                </a:solidFill>
              </a:defRPr>
            </a:lvl4pPr>
            <a:lvl5pPr lvl="4" algn="ctr">
              <a:spcBef>
                <a:spcPts val="180"/>
              </a:spcBef>
              <a:spcAft>
                <a:spcPts val="0"/>
              </a:spcAft>
              <a:buClr>
                <a:srgbClr val="929293"/>
              </a:buClr>
              <a:buSzPts val="900"/>
              <a:buNone/>
              <a:defRPr>
                <a:solidFill>
                  <a:srgbClr val="929293"/>
                </a:solidFill>
              </a:defRPr>
            </a:lvl5pPr>
            <a:lvl6pPr lvl="5" algn="ctr">
              <a:spcBef>
                <a:spcPts val="300"/>
              </a:spcBef>
              <a:spcAft>
                <a:spcPts val="0"/>
              </a:spcAft>
              <a:buClr>
                <a:srgbClr val="929293"/>
              </a:buClr>
              <a:buSzPts val="1500"/>
              <a:buNone/>
              <a:defRPr>
                <a:solidFill>
                  <a:srgbClr val="929293"/>
                </a:solidFill>
              </a:defRPr>
            </a:lvl6pPr>
            <a:lvl7pPr lvl="6" algn="ctr">
              <a:spcBef>
                <a:spcPts val="300"/>
              </a:spcBef>
              <a:spcAft>
                <a:spcPts val="0"/>
              </a:spcAft>
              <a:buClr>
                <a:srgbClr val="929293"/>
              </a:buClr>
              <a:buSzPts val="1500"/>
              <a:buNone/>
              <a:defRPr>
                <a:solidFill>
                  <a:srgbClr val="929293"/>
                </a:solidFill>
              </a:defRPr>
            </a:lvl7pPr>
            <a:lvl8pPr lvl="7" algn="ctr">
              <a:spcBef>
                <a:spcPts val="300"/>
              </a:spcBef>
              <a:spcAft>
                <a:spcPts val="0"/>
              </a:spcAft>
              <a:buClr>
                <a:srgbClr val="929293"/>
              </a:buClr>
              <a:buSzPts val="1500"/>
              <a:buNone/>
              <a:defRPr>
                <a:solidFill>
                  <a:srgbClr val="929293"/>
                </a:solidFill>
              </a:defRPr>
            </a:lvl8pPr>
            <a:lvl9pPr lvl="8" algn="ctr">
              <a:spcBef>
                <a:spcPts val="300"/>
              </a:spcBef>
              <a:spcAft>
                <a:spcPts val="0"/>
              </a:spcAft>
              <a:buClr>
                <a:srgbClr val="929293"/>
              </a:buClr>
              <a:buSzPts val="1500"/>
              <a:buNone/>
              <a:defRPr>
                <a:solidFill>
                  <a:srgbClr val="92929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ection Slide">
  <p:cSld name="3_Section Slide">
    <p:bg>
      <p:bgPr>
        <a:blipFill>
          <a:blip r:embed="rId2">
            <a:alphaModFix/>
          </a:blip>
          <a:stretch>
            <a:fillRect/>
          </a:stretch>
        </a:blipFill>
      </p:bgPr>
    </p:bg>
    <p:spTree>
      <p:nvGrpSpPr>
        <p:cNvPr id="89" name="Shape 89"/>
        <p:cNvGrpSpPr/>
        <p:nvPr/>
      </p:nvGrpSpPr>
      <p:grpSpPr>
        <a:xfrm>
          <a:off x="0" y="0"/>
          <a:ext cx="0" cy="0"/>
          <a:chOff x="0" y="0"/>
          <a:chExt cx="0" cy="0"/>
        </a:xfrm>
      </p:grpSpPr>
      <p:pic>
        <p:nvPicPr>
          <p:cNvPr id="90" name="Google Shape;90;p23"/>
          <p:cNvPicPr preferRelativeResize="0"/>
          <p:nvPr/>
        </p:nvPicPr>
        <p:blipFill rotWithShape="1">
          <a:blip r:embed="rId3">
            <a:alphaModFix/>
          </a:blip>
          <a:srcRect b="0" l="0" r="0" t="0"/>
          <a:stretch/>
        </p:blipFill>
        <p:spPr>
          <a:xfrm>
            <a:off x="7306056" y="6291072"/>
            <a:ext cx="1148143" cy="218694"/>
          </a:xfrm>
          <a:prstGeom prst="rect">
            <a:avLst/>
          </a:prstGeom>
          <a:noFill/>
          <a:ln>
            <a:noFill/>
          </a:ln>
        </p:spPr>
      </p:pic>
      <p:sp>
        <p:nvSpPr>
          <p:cNvPr id="91" name="Google Shape;91;p23"/>
          <p:cNvSpPr txBox="1"/>
          <p:nvPr>
            <p:ph type="ctrTitle"/>
          </p:nvPr>
        </p:nvSpPr>
        <p:spPr>
          <a:xfrm>
            <a:off x="288702" y="1844896"/>
            <a:ext cx="8548200" cy="1470000"/>
          </a:xfrm>
          <a:prstGeom prst="rect">
            <a:avLst/>
          </a:prstGeom>
          <a:noFill/>
          <a:ln>
            <a:noFill/>
          </a:ln>
        </p:spPr>
        <p:txBody>
          <a:bodyPr anchorCtr="0" anchor="b" bIns="0" lIns="0" spcFirstLastPara="1" rIns="0" wrap="square" tIns="0"/>
          <a:lstStyle>
            <a:lvl1pPr lvl="0" algn="l">
              <a:lnSpc>
                <a:spcPct val="83333"/>
              </a:lnSpc>
              <a:spcBef>
                <a:spcPts val="0"/>
              </a:spcBef>
              <a:spcAft>
                <a:spcPts val="0"/>
              </a:spcAft>
              <a:buClr>
                <a:srgbClr val="FFFFFF"/>
              </a:buClr>
              <a:buSzPts val="3600"/>
              <a:buFont typeface="Calibri"/>
              <a:buNone/>
              <a:defRPr b="1" sz="36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3"/>
          <p:cNvSpPr txBox="1"/>
          <p:nvPr>
            <p:ph idx="1" type="subTitle"/>
          </p:nvPr>
        </p:nvSpPr>
        <p:spPr>
          <a:xfrm>
            <a:off x="288702" y="3461118"/>
            <a:ext cx="8548200" cy="2286600"/>
          </a:xfrm>
          <a:prstGeom prst="rect">
            <a:avLst/>
          </a:prstGeom>
          <a:noFill/>
          <a:ln>
            <a:noFill/>
          </a:ln>
        </p:spPr>
        <p:txBody>
          <a:bodyPr anchorCtr="0" anchor="t" bIns="0" lIns="0" spcFirstLastPara="1" rIns="0" wrap="square" tIns="0"/>
          <a:lstStyle>
            <a:lvl1pPr lvl="0" algn="l">
              <a:lnSpc>
                <a:spcPct val="90000"/>
              </a:lnSpc>
              <a:spcBef>
                <a:spcPts val="400"/>
              </a:spcBef>
              <a:spcAft>
                <a:spcPts val="0"/>
              </a:spcAft>
              <a:buClr>
                <a:srgbClr val="FFFFFF"/>
              </a:buClr>
              <a:buSzPts val="2000"/>
              <a:buNone/>
              <a:defRPr sz="2000">
                <a:solidFill>
                  <a:srgbClr val="FFFFFF"/>
                </a:solidFill>
              </a:defRPr>
            </a:lvl1pPr>
            <a:lvl2pPr lvl="1" algn="ctr">
              <a:spcBef>
                <a:spcPts val="240"/>
              </a:spcBef>
              <a:spcAft>
                <a:spcPts val="0"/>
              </a:spcAft>
              <a:buClr>
                <a:srgbClr val="929293"/>
              </a:buClr>
              <a:buSzPts val="1200"/>
              <a:buNone/>
              <a:defRPr>
                <a:solidFill>
                  <a:srgbClr val="929293"/>
                </a:solidFill>
              </a:defRPr>
            </a:lvl2pPr>
            <a:lvl3pPr lvl="2" algn="ctr">
              <a:spcBef>
                <a:spcPts val="225"/>
              </a:spcBef>
              <a:spcAft>
                <a:spcPts val="0"/>
              </a:spcAft>
              <a:buClr>
                <a:srgbClr val="929293"/>
              </a:buClr>
              <a:buSzPts val="1125"/>
              <a:buNone/>
              <a:defRPr>
                <a:solidFill>
                  <a:srgbClr val="929293"/>
                </a:solidFill>
              </a:defRPr>
            </a:lvl3pPr>
            <a:lvl4pPr lvl="3" algn="ctr">
              <a:spcBef>
                <a:spcPts val="195"/>
              </a:spcBef>
              <a:spcAft>
                <a:spcPts val="0"/>
              </a:spcAft>
              <a:buClr>
                <a:srgbClr val="929293"/>
              </a:buClr>
              <a:buSzPts val="975"/>
              <a:buNone/>
              <a:defRPr>
                <a:solidFill>
                  <a:srgbClr val="929293"/>
                </a:solidFill>
              </a:defRPr>
            </a:lvl4pPr>
            <a:lvl5pPr lvl="4" algn="ctr">
              <a:spcBef>
                <a:spcPts val="180"/>
              </a:spcBef>
              <a:spcAft>
                <a:spcPts val="0"/>
              </a:spcAft>
              <a:buClr>
                <a:srgbClr val="929293"/>
              </a:buClr>
              <a:buSzPts val="900"/>
              <a:buNone/>
              <a:defRPr>
                <a:solidFill>
                  <a:srgbClr val="929293"/>
                </a:solidFill>
              </a:defRPr>
            </a:lvl5pPr>
            <a:lvl6pPr lvl="5" algn="ctr">
              <a:spcBef>
                <a:spcPts val="300"/>
              </a:spcBef>
              <a:spcAft>
                <a:spcPts val="0"/>
              </a:spcAft>
              <a:buClr>
                <a:srgbClr val="929293"/>
              </a:buClr>
              <a:buSzPts val="1500"/>
              <a:buNone/>
              <a:defRPr>
                <a:solidFill>
                  <a:srgbClr val="929293"/>
                </a:solidFill>
              </a:defRPr>
            </a:lvl6pPr>
            <a:lvl7pPr lvl="6" algn="ctr">
              <a:spcBef>
                <a:spcPts val="300"/>
              </a:spcBef>
              <a:spcAft>
                <a:spcPts val="0"/>
              </a:spcAft>
              <a:buClr>
                <a:srgbClr val="929293"/>
              </a:buClr>
              <a:buSzPts val="1500"/>
              <a:buNone/>
              <a:defRPr>
                <a:solidFill>
                  <a:srgbClr val="929293"/>
                </a:solidFill>
              </a:defRPr>
            </a:lvl7pPr>
            <a:lvl8pPr lvl="7" algn="ctr">
              <a:spcBef>
                <a:spcPts val="300"/>
              </a:spcBef>
              <a:spcAft>
                <a:spcPts val="0"/>
              </a:spcAft>
              <a:buClr>
                <a:srgbClr val="929293"/>
              </a:buClr>
              <a:buSzPts val="1500"/>
              <a:buNone/>
              <a:defRPr>
                <a:solidFill>
                  <a:srgbClr val="929293"/>
                </a:solidFill>
              </a:defRPr>
            </a:lvl8pPr>
            <a:lvl9pPr lvl="8" algn="ctr">
              <a:spcBef>
                <a:spcPts val="300"/>
              </a:spcBef>
              <a:spcAft>
                <a:spcPts val="0"/>
              </a:spcAft>
              <a:buClr>
                <a:srgbClr val="929293"/>
              </a:buClr>
              <a:buSzPts val="1500"/>
              <a:buNone/>
              <a:defRPr>
                <a:solidFill>
                  <a:srgbClr val="929293"/>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Content+PhotoLeft">
  <p:cSld name="3_Title+Content+PhotoLeft">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25"/>
          <p:cNvSpPr/>
          <p:nvPr>
            <p:ph idx="2" type="pic"/>
          </p:nvPr>
        </p:nvSpPr>
        <p:spPr>
          <a:xfrm>
            <a:off x="4149206" y="1352391"/>
            <a:ext cx="4733100" cy="5163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98" name="Google Shape;98;p25"/>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lstStyle>
            <a:lvl1pPr lvl="0" algn="l">
              <a:lnSpc>
                <a:spcPct val="86666"/>
              </a:lnSpc>
              <a:spcBef>
                <a:spcPts val="0"/>
              </a:spcBef>
              <a:spcAft>
                <a:spcPts val="0"/>
              </a:spcAft>
              <a:buClr>
                <a:schemeClr val="lt1"/>
              </a:buClr>
              <a:buSzPts val="3000"/>
              <a:buFont typeface="Calibri"/>
              <a:buNone/>
              <a:defRPr b="1" sz="3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5"/>
          <p:cNvSpPr txBox="1"/>
          <p:nvPr>
            <p:ph idx="1" type="body"/>
          </p:nvPr>
        </p:nvSpPr>
        <p:spPr>
          <a:xfrm>
            <a:off x="346509" y="1352391"/>
            <a:ext cx="3588300" cy="51636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rgbClr val="006C92"/>
                </a:solidFill>
              </a:defRPr>
            </a:lvl1pPr>
            <a:lvl2pPr indent="-228600" lvl="1" marL="914400" algn="l">
              <a:lnSpc>
                <a:spcPct val="90000"/>
              </a:lnSpc>
              <a:spcBef>
                <a:spcPts val="1200"/>
              </a:spcBef>
              <a:spcAft>
                <a:spcPts val="0"/>
              </a:spcAft>
              <a:buClr>
                <a:srgbClr val="0C68AC"/>
              </a:buClr>
              <a:buSzPts val="2000"/>
              <a:buNone/>
              <a:defRPr sz="2000">
                <a:solidFill>
                  <a:srgbClr val="006C92"/>
                </a:solidFill>
              </a:defRPr>
            </a:lvl2pPr>
            <a:lvl3pPr indent="-228600" lvl="2" marL="1371600" algn="l">
              <a:lnSpc>
                <a:spcPct val="90000"/>
              </a:lnSpc>
              <a:spcBef>
                <a:spcPts val="1200"/>
              </a:spcBef>
              <a:spcAft>
                <a:spcPts val="0"/>
              </a:spcAft>
              <a:buClr>
                <a:srgbClr val="0C68AC"/>
              </a:buClr>
              <a:buSzPts val="2000"/>
              <a:buNone/>
              <a:defRPr sz="2000">
                <a:solidFill>
                  <a:srgbClr val="006C92"/>
                </a:solidFill>
              </a:defRPr>
            </a:lvl3pPr>
            <a:lvl4pPr indent="-228600" lvl="3" marL="1828800" algn="l">
              <a:lnSpc>
                <a:spcPct val="90000"/>
              </a:lnSpc>
              <a:spcBef>
                <a:spcPts val="1200"/>
              </a:spcBef>
              <a:spcAft>
                <a:spcPts val="0"/>
              </a:spcAft>
              <a:buClr>
                <a:srgbClr val="0C68AC"/>
              </a:buClr>
              <a:buSzPts val="2000"/>
              <a:buNone/>
              <a:defRPr sz="2000">
                <a:solidFill>
                  <a:srgbClr val="006C92"/>
                </a:solidFill>
              </a:defRPr>
            </a:lvl4pPr>
            <a:lvl5pPr indent="-228600" lvl="4" marL="2286000" algn="l">
              <a:lnSpc>
                <a:spcPct val="90000"/>
              </a:lnSpc>
              <a:spcBef>
                <a:spcPts val="1200"/>
              </a:spcBef>
              <a:spcAft>
                <a:spcPts val="0"/>
              </a:spcAft>
              <a:buClr>
                <a:srgbClr val="0C68AC"/>
              </a:buClr>
              <a:buSzPts val="2000"/>
              <a:buNone/>
              <a:defRPr sz="2000">
                <a:solidFill>
                  <a:srgbClr val="006C92"/>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Custom Layout">
  <p:cSld name="6_Custom Layout">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6"/>
          <p:cNvSpPr/>
          <p:nvPr>
            <p:ph idx="2" type="pic"/>
          </p:nvPr>
        </p:nvSpPr>
        <p:spPr>
          <a:xfrm>
            <a:off x="274320" y="1313971"/>
            <a:ext cx="8607900" cy="3534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02" name="Google Shape;102;p26"/>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lstStyle>
            <a:lvl1pPr lvl="0" algn="l">
              <a:lnSpc>
                <a:spcPct val="86666"/>
              </a:lnSpc>
              <a:spcBef>
                <a:spcPts val="0"/>
              </a:spcBef>
              <a:spcAft>
                <a:spcPts val="0"/>
              </a:spcAft>
              <a:buClr>
                <a:schemeClr val="lt1"/>
              </a:buClr>
              <a:buSzPts val="3000"/>
              <a:buFont typeface="Calibri"/>
              <a:buNone/>
              <a:defRPr b="1" sz="3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6"/>
          <p:cNvSpPr txBox="1"/>
          <p:nvPr>
            <p:ph idx="1" type="body"/>
          </p:nvPr>
        </p:nvSpPr>
        <p:spPr>
          <a:xfrm>
            <a:off x="274320" y="5099913"/>
            <a:ext cx="8607900" cy="14160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rgbClr val="006C92"/>
                </a:solidFill>
              </a:defRPr>
            </a:lvl1pPr>
            <a:lvl2pPr indent="-228600" lvl="1" marL="914400" algn="l">
              <a:lnSpc>
                <a:spcPct val="90000"/>
              </a:lnSpc>
              <a:spcBef>
                <a:spcPts val="1200"/>
              </a:spcBef>
              <a:spcAft>
                <a:spcPts val="0"/>
              </a:spcAft>
              <a:buClr>
                <a:srgbClr val="0C68AC"/>
              </a:buClr>
              <a:buSzPts val="2000"/>
              <a:buNone/>
              <a:defRPr sz="2000">
                <a:solidFill>
                  <a:srgbClr val="006C92"/>
                </a:solidFill>
              </a:defRPr>
            </a:lvl2pPr>
            <a:lvl3pPr indent="-228600" lvl="2" marL="1371600" algn="l">
              <a:lnSpc>
                <a:spcPct val="90000"/>
              </a:lnSpc>
              <a:spcBef>
                <a:spcPts val="1200"/>
              </a:spcBef>
              <a:spcAft>
                <a:spcPts val="0"/>
              </a:spcAft>
              <a:buClr>
                <a:srgbClr val="0C68AC"/>
              </a:buClr>
              <a:buSzPts val="2000"/>
              <a:buNone/>
              <a:defRPr sz="2000">
                <a:solidFill>
                  <a:srgbClr val="006C92"/>
                </a:solidFill>
              </a:defRPr>
            </a:lvl3pPr>
            <a:lvl4pPr indent="-228600" lvl="3" marL="1828800" algn="l">
              <a:lnSpc>
                <a:spcPct val="90000"/>
              </a:lnSpc>
              <a:spcBef>
                <a:spcPts val="1200"/>
              </a:spcBef>
              <a:spcAft>
                <a:spcPts val="0"/>
              </a:spcAft>
              <a:buClr>
                <a:srgbClr val="0C68AC"/>
              </a:buClr>
              <a:buSzPts val="2000"/>
              <a:buNone/>
              <a:defRPr sz="2000">
                <a:solidFill>
                  <a:srgbClr val="006C92"/>
                </a:solidFill>
              </a:defRPr>
            </a:lvl4pPr>
            <a:lvl5pPr indent="-228600" lvl="4" marL="2286000" algn="l">
              <a:lnSpc>
                <a:spcPct val="90000"/>
              </a:lnSpc>
              <a:spcBef>
                <a:spcPts val="1200"/>
              </a:spcBef>
              <a:spcAft>
                <a:spcPts val="0"/>
              </a:spcAft>
              <a:buClr>
                <a:srgbClr val="0C68AC"/>
              </a:buClr>
              <a:buSzPts val="2000"/>
              <a:buNone/>
              <a:defRPr sz="2000">
                <a:solidFill>
                  <a:srgbClr val="006C92"/>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 White+Seal">
  <p:cSld name="4_Title Slide - White+Seal">
    <p:bg>
      <p:bgPr>
        <a:blipFill>
          <a:blip r:embed="rId2">
            <a:alphaModFix/>
          </a:blip>
          <a:stretch>
            <a:fillRect/>
          </a:stretch>
        </a:blipFill>
      </p:bgPr>
    </p:bg>
    <p:spTree>
      <p:nvGrpSpPr>
        <p:cNvPr id="104" name="Shape 104"/>
        <p:cNvGrpSpPr/>
        <p:nvPr/>
      </p:nvGrpSpPr>
      <p:grpSpPr>
        <a:xfrm>
          <a:off x="0" y="0"/>
          <a:ext cx="0" cy="0"/>
          <a:chOff x="0" y="0"/>
          <a:chExt cx="0" cy="0"/>
        </a:xfrm>
      </p:grpSpPr>
      <p:pic>
        <p:nvPicPr>
          <p:cNvPr id="105" name="Google Shape;105;p27"/>
          <p:cNvPicPr preferRelativeResize="0"/>
          <p:nvPr/>
        </p:nvPicPr>
        <p:blipFill rotWithShape="1">
          <a:blip r:embed="rId3">
            <a:alphaModFix/>
          </a:blip>
          <a:srcRect b="0" l="0" r="0" t="0"/>
          <a:stretch/>
        </p:blipFill>
        <p:spPr>
          <a:xfrm>
            <a:off x="211756" y="256328"/>
            <a:ext cx="1747159" cy="342900"/>
          </a:xfrm>
          <a:prstGeom prst="rect">
            <a:avLst/>
          </a:prstGeom>
          <a:noFill/>
          <a:ln>
            <a:noFill/>
          </a:ln>
        </p:spPr>
      </p:pic>
      <p:sp>
        <p:nvSpPr>
          <p:cNvPr id="106" name="Google Shape;106;p27"/>
          <p:cNvSpPr txBox="1"/>
          <p:nvPr>
            <p:ph type="ctrTitle"/>
          </p:nvPr>
        </p:nvSpPr>
        <p:spPr>
          <a:xfrm>
            <a:off x="288697" y="1983180"/>
            <a:ext cx="8573400" cy="1995600"/>
          </a:xfrm>
          <a:prstGeom prst="rect">
            <a:avLst/>
          </a:prstGeom>
          <a:noFill/>
          <a:ln>
            <a:noFill/>
          </a:ln>
        </p:spPr>
        <p:txBody>
          <a:bodyPr anchorCtr="1" anchor="b" bIns="0" lIns="0" spcFirstLastPara="1" rIns="0" wrap="square" tIns="0"/>
          <a:lstStyle>
            <a:lvl1pPr lvl="0" algn="ctr">
              <a:lnSpc>
                <a:spcPct val="86363"/>
              </a:lnSpc>
              <a:spcBef>
                <a:spcPts val="0"/>
              </a:spcBef>
              <a:spcAft>
                <a:spcPts val="0"/>
              </a:spcAft>
              <a:buClr>
                <a:srgbClr val="006C92"/>
              </a:buClr>
              <a:buSzPts val="4400"/>
              <a:buFont typeface="Calibri"/>
              <a:buNone/>
              <a:defRPr b="1" sz="4400" cap="none">
                <a:solidFill>
                  <a:srgbClr val="006C9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7"/>
          <p:cNvSpPr txBox="1"/>
          <p:nvPr>
            <p:ph idx="1" type="subTitle"/>
          </p:nvPr>
        </p:nvSpPr>
        <p:spPr>
          <a:xfrm>
            <a:off x="288697" y="4039762"/>
            <a:ext cx="8573400" cy="1953900"/>
          </a:xfrm>
          <a:prstGeom prst="rect">
            <a:avLst/>
          </a:prstGeom>
          <a:noFill/>
          <a:ln>
            <a:noFill/>
          </a:ln>
        </p:spPr>
        <p:txBody>
          <a:bodyPr anchorCtr="1" anchor="t" bIns="0" lIns="0" spcFirstLastPara="1" rIns="0" wrap="square" tIns="0"/>
          <a:lstStyle>
            <a:lvl1pPr lvl="0" algn="ctr">
              <a:lnSpc>
                <a:spcPct val="90000"/>
              </a:lnSpc>
              <a:spcBef>
                <a:spcPts val="0"/>
              </a:spcBef>
              <a:spcAft>
                <a:spcPts val="0"/>
              </a:spcAft>
              <a:buClr>
                <a:srgbClr val="006C92"/>
              </a:buClr>
              <a:buSzPts val="2000"/>
              <a:buNone/>
              <a:defRPr sz="2000">
                <a:solidFill>
                  <a:srgbClr val="006C92"/>
                </a:solidFill>
                <a:latin typeface="Calibri"/>
                <a:ea typeface="Calibri"/>
                <a:cs typeface="Calibri"/>
                <a:sym typeface="Calibri"/>
              </a:defRPr>
            </a:lvl1pPr>
            <a:lvl2pPr lvl="1" algn="ctr">
              <a:lnSpc>
                <a:spcPct val="90000"/>
              </a:lnSpc>
              <a:spcBef>
                <a:spcPts val="1200"/>
              </a:spcBef>
              <a:spcAft>
                <a:spcPts val="0"/>
              </a:spcAft>
              <a:buClr>
                <a:srgbClr val="929293"/>
              </a:buClr>
              <a:buSzPts val="2000"/>
              <a:buNone/>
              <a:defRPr>
                <a:solidFill>
                  <a:srgbClr val="929293"/>
                </a:solidFill>
              </a:defRPr>
            </a:lvl2pPr>
            <a:lvl3pPr lvl="2" algn="ctr">
              <a:lnSpc>
                <a:spcPct val="90000"/>
              </a:lnSpc>
              <a:spcBef>
                <a:spcPts val="1200"/>
              </a:spcBef>
              <a:spcAft>
                <a:spcPts val="0"/>
              </a:spcAft>
              <a:buClr>
                <a:srgbClr val="929293"/>
              </a:buClr>
              <a:buSzPts val="2000"/>
              <a:buNone/>
              <a:defRPr>
                <a:solidFill>
                  <a:srgbClr val="929293"/>
                </a:solidFill>
              </a:defRPr>
            </a:lvl3pPr>
            <a:lvl4pPr lvl="3" algn="ctr">
              <a:lnSpc>
                <a:spcPct val="90000"/>
              </a:lnSpc>
              <a:spcBef>
                <a:spcPts val="1200"/>
              </a:spcBef>
              <a:spcAft>
                <a:spcPts val="0"/>
              </a:spcAft>
              <a:buClr>
                <a:srgbClr val="929293"/>
              </a:buClr>
              <a:buSzPts val="2000"/>
              <a:buNone/>
              <a:defRPr>
                <a:solidFill>
                  <a:srgbClr val="929293"/>
                </a:solidFill>
              </a:defRPr>
            </a:lvl4pPr>
            <a:lvl5pPr lvl="4" algn="ctr">
              <a:lnSpc>
                <a:spcPct val="90000"/>
              </a:lnSpc>
              <a:spcBef>
                <a:spcPts val="1200"/>
              </a:spcBef>
              <a:spcAft>
                <a:spcPts val="0"/>
              </a:spcAft>
              <a:buClr>
                <a:srgbClr val="929293"/>
              </a:buClr>
              <a:buSzPts val="2000"/>
              <a:buNone/>
              <a:defRPr>
                <a:solidFill>
                  <a:srgbClr val="929293"/>
                </a:solidFill>
              </a:defRPr>
            </a:lvl5pPr>
            <a:lvl6pPr lvl="5" algn="ctr">
              <a:spcBef>
                <a:spcPts val="1200"/>
              </a:spcBef>
              <a:spcAft>
                <a:spcPts val="0"/>
              </a:spcAft>
              <a:buClr>
                <a:srgbClr val="929293"/>
              </a:buClr>
              <a:buSzPts val="1500"/>
              <a:buNone/>
              <a:defRPr>
                <a:solidFill>
                  <a:srgbClr val="929293"/>
                </a:solidFill>
              </a:defRPr>
            </a:lvl6pPr>
            <a:lvl7pPr lvl="6" algn="ctr">
              <a:spcBef>
                <a:spcPts val="300"/>
              </a:spcBef>
              <a:spcAft>
                <a:spcPts val="0"/>
              </a:spcAft>
              <a:buClr>
                <a:srgbClr val="929293"/>
              </a:buClr>
              <a:buSzPts val="1500"/>
              <a:buNone/>
              <a:defRPr>
                <a:solidFill>
                  <a:srgbClr val="929293"/>
                </a:solidFill>
              </a:defRPr>
            </a:lvl7pPr>
            <a:lvl8pPr lvl="7" algn="ctr">
              <a:spcBef>
                <a:spcPts val="300"/>
              </a:spcBef>
              <a:spcAft>
                <a:spcPts val="0"/>
              </a:spcAft>
              <a:buClr>
                <a:srgbClr val="929293"/>
              </a:buClr>
              <a:buSzPts val="1500"/>
              <a:buNone/>
              <a:defRPr>
                <a:solidFill>
                  <a:srgbClr val="929293"/>
                </a:solidFill>
              </a:defRPr>
            </a:lvl8pPr>
            <a:lvl9pPr lvl="8" algn="ctr">
              <a:spcBef>
                <a:spcPts val="300"/>
              </a:spcBef>
              <a:spcAft>
                <a:spcPts val="0"/>
              </a:spcAft>
              <a:buClr>
                <a:srgbClr val="929293"/>
              </a:buClr>
              <a:buSzPts val="1500"/>
              <a:buNone/>
              <a:defRPr>
                <a:solidFill>
                  <a:srgbClr val="929293"/>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Slide">
  <p:cSld name="2_Section Slide">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8"/>
          <p:cNvSpPr/>
          <p:nvPr>
            <p:ph idx="2" type="pic"/>
          </p:nvPr>
        </p:nvSpPr>
        <p:spPr>
          <a:xfrm>
            <a:off x="5" y="3"/>
            <a:ext cx="4570800" cy="68562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15"/>
              </a:lnSpc>
              <a:spcBef>
                <a:spcPts val="600"/>
              </a:spcBef>
              <a:spcAft>
                <a:spcPts val="0"/>
              </a:spcAft>
              <a:buClr>
                <a:srgbClr val="FFFFFF"/>
              </a:buClr>
              <a:buSzPts val="975"/>
              <a:buFont typeface="Arial"/>
              <a:buNone/>
              <a:defRPr b="1" i="0" sz="975" u="none" cap="none" strike="noStrike">
                <a:solidFill>
                  <a:srgbClr val="FFFFFF"/>
                </a:solidFill>
                <a:latin typeface="Arial"/>
                <a:ea typeface="Arial"/>
                <a:cs typeface="Arial"/>
                <a:sym typeface="Arial"/>
              </a:defRPr>
            </a:lvl1pPr>
            <a:lvl2pPr lvl="1"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2pPr>
            <a:lvl3pPr lvl="2"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3pPr>
            <a:lvl4pPr lvl="3"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4pPr>
            <a:lvl5pPr lvl="4"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0" name="Google Shape;110;p28"/>
          <p:cNvSpPr txBox="1"/>
          <p:nvPr>
            <p:ph type="ctrTitle"/>
          </p:nvPr>
        </p:nvSpPr>
        <p:spPr>
          <a:xfrm>
            <a:off x="4869705" y="259493"/>
            <a:ext cx="4376700" cy="1572600"/>
          </a:xfrm>
          <a:prstGeom prst="rect">
            <a:avLst/>
          </a:prstGeom>
          <a:solidFill>
            <a:srgbClr val="006C92"/>
          </a:solidFill>
          <a:ln>
            <a:noFill/>
          </a:ln>
        </p:spPr>
        <p:txBody>
          <a:bodyPr anchorCtr="0" anchor="ctr" bIns="182875" lIns="182875" spcFirstLastPara="1" rIns="274300" wrap="square" tIns="182875"/>
          <a:lstStyle>
            <a:lvl1pPr lvl="0" algn="l">
              <a:lnSpc>
                <a:spcPct val="93750"/>
              </a:lnSpc>
              <a:spcBef>
                <a:spcPts val="0"/>
              </a:spcBef>
              <a:spcAft>
                <a:spcPts val="0"/>
              </a:spcAft>
              <a:buClr>
                <a:schemeClr val="lt1"/>
              </a:buClr>
              <a:buSzPts val="3200"/>
              <a:buFont typeface="Calibri"/>
              <a:buNone/>
              <a:defRPr b="1"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8"/>
          <p:cNvSpPr txBox="1"/>
          <p:nvPr>
            <p:ph idx="1" type="body"/>
          </p:nvPr>
        </p:nvSpPr>
        <p:spPr>
          <a:xfrm>
            <a:off x="5048410" y="2005533"/>
            <a:ext cx="3766500" cy="45567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rgbClr val="006C92"/>
                </a:solidFill>
              </a:defRPr>
            </a:lvl1pPr>
            <a:lvl2pPr indent="-228600" lvl="1" marL="914400" algn="l">
              <a:lnSpc>
                <a:spcPct val="90000"/>
              </a:lnSpc>
              <a:spcBef>
                <a:spcPts val="1200"/>
              </a:spcBef>
              <a:spcAft>
                <a:spcPts val="0"/>
              </a:spcAft>
              <a:buClr>
                <a:srgbClr val="0C68AC"/>
              </a:buClr>
              <a:buSzPts val="2000"/>
              <a:buNone/>
              <a:defRPr sz="2000">
                <a:solidFill>
                  <a:srgbClr val="006C92"/>
                </a:solidFill>
              </a:defRPr>
            </a:lvl2pPr>
            <a:lvl3pPr indent="-228600" lvl="2" marL="1371600" algn="l">
              <a:lnSpc>
                <a:spcPct val="90000"/>
              </a:lnSpc>
              <a:spcBef>
                <a:spcPts val="1200"/>
              </a:spcBef>
              <a:spcAft>
                <a:spcPts val="0"/>
              </a:spcAft>
              <a:buClr>
                <a:srgbClr val="0C68AC"/>
              </a:buClr>
              <a:buSzPts val="2000"/>
              <a:buNone/>
              <a:defRPr sz="2000">
                <a:solidFill>
                  <a:srgbClr val="006C92"/>
                </a:solidFill>
              </a:defRPr>
            </a:lvl3pPr>
            <a:lvl4pPr indent="-228600" lvl="3" marL="1828800" algn="l">
              <a:lnSpc>
                <a:spcPct val="90000"/>
              </a:lnSpc>
              <a:spcBef>
                <a:spcPts val="1200"/>
              </a:spcBef>
              <a:spcAft>
                <a:spcPts val="0"/>
              </a:spcAft>
              <a:buClr>
                <a:srgbClr val="0C68AC"/>
              </a:buClr>
              <a:buSzPts val="2000"/>
              <a:buNone/>
              <a:defRPr sz="2000">
                <a:solidFill>
                  <a:srgbClr val="006C92"/>
                </a:solidFill>
              </a:defRPr>
            </a:lvl4pPr>
            <a:lvl5pPr indent="-228600" lvl="4" marL="2286000" algn="l">
              <a:lnSpc>
                <a:spcPct val="90000"/>
              </a:lnSpc>
              <a:spcBef>
                <a:spcPts val="1200"/>
              </a:spcBef>
              <a:spcAft>
                <a:spcPts val="0"/>
              </a:spcAft>
              <a:buClr>
                <a:srgbClr val="0C68AC"/>
              </a:buClr>
              <a:buSzPts val="2000"/>
              <a:buNone/>
              <a:defRPr sz="2000">
                <a:solidFill>
                  <a:srgbClr val="006C92"/>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
  <p:cSld name="Section Slide">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9"/>
          <p:cNvSpPr/>
          <p:nvPr>
            <p:ph idx="2" type="pic"/>
          </p:nvPr>
        </p:nvSpPr>
        <p:spPr>
          <a:xfrm>
            <a:off x="5" y="3"/>
            <a:ext cx="4570800" cy="68562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15"/>
              </a:lnSpc>
              <a:spcBef>
                <a:spcPts val="600"/>
              </a:spcBef>
              <a:spcAft>
                <a:spcPts val="0"/>
              </a:spcAft>
              <a:buClr>
                <a:srgbClr val="FFFFFF"/>
              </a:buClr>
              <a:buSzPts val="975"/>
              <a:buFont typeface="Arial"/>
              <a:buNone/>
              <a:defRPr b="1" i="0" sz="975" u="none" cap="none" strike="noStrike">
                <a:solidFill>
                  <a:srgbClr val="FFFFFF"/>
                </a:solidFill>
                <a:latin typeface="Arial"/>
                <a:ea typeface="Arial"/>
                <a:cs typeface="Arial"/>
                <a:sym typeface="Arial"/>
              </a:defRPr>
            </a:lvl1pPr>
            <a:lvl2pPr lvl="1"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2pPr>
            <a:lvl3pPr lvl="2"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3pPr>
            <a:lvl4pPr lvl="3"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4pPr>
            <a:lvl5pPr lvl="4"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29"/>
          <p:cNvSpPr txBox="1"/>
          <p:nvPr>
            <p:ph type="ctrTitle"/>
          </p:nvPr>
        </p:nvSpPr>
        <p:spPr>
          <a:xfrm>
            <a:off x="4869705" y="259493"/>
            <a:ext cx="4376700" cy="1572600"/>
          </a:xfrm>
          <a:prstGeom prst="rect">
            <a:avLst/>
          </a:prstGeom>
          <a:solidFill>
            <a:schemeClr val="lt1"/>
          </a:solidFill>
          <a:ln>
            <a:noFill/>
          </a:ln>
        </p:spPr>
        <p:txBody>
          <a:bodyPr anchorCtr="0" anchor="ctr" bIns="182875" lIns="182875" spcFirstLastPara="1" rIns="274300" wrap="square" tIns="182875"/>
          <a:lstStyle>
            <a:lvl1pPr lvl="0" algn="l">
              <a:lnSpc>
                <a:spcPct val="93750"/>
              </a:lnSpc>
              <a:spcBef>
                <a:spcPts val="0"/>
              </a:spcBef>
              <a:spcAft>
                <a:spcPts val="0"/>
              </a:spcAft>
              <a:buClr>
                <a:srgbClr val="13294A"/>
              </a:buClr>
              <a:buSzPts val="3200"/>
              <a:buFont typeface="Calibri"/>
              <a:buNone/>
              <a:defRPr b="1" sz="3200">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9"/>
          <p:cNvSpPr txBox="1"/>
          <p:nvPr>
            <p:ph idx="1" type="body"/>
          </p:nvPr>
        </p:nvSpPr>
        <p:spPr>
          <a:xfrm>
            <a:off x="5048410" y="2005533"/>
            <a:ext cx="3766500" cy="45567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chemeClr val="lt1"/>
                </a:solidFill>
              </a:defRPr>
            </a:lvl1pPr>
            <a:lvl2pPr indent="-228600" lvl="1" marL="914400" algn="l">
              <a:lnSpc>
                <a:spcPct val="90000"/>
              </a:lnSpc>
              <a:spcBef>
                <a:spcPts val="1200"/>
              </a:spcBef>
              <a:spcAft>
                <a:spcPts val="0"/>
              </a:spcAft>
              <a:buClr>
                <a:srgbClr val="0C68AC"/>
              </a:buClr>
              <a:buSzPts val="2000"/>
              <a:buNone/>
              <a:defRPr sz="2000">
                <a:solidFill>
                  <a:schemeClr val="lt1"/>
                </a:solidFill>
              </a:defRPr>
            </a:lvl2pPr>
            <a:lvl3pPr indent="-228600" lvl="2" marL="1371600" algn="l">
              <a:lnSpc>
                <a:spcPct val="90000"/>
              </a:lnSpc>
              <a:spcBef>
                <a:spcPts val="1200"/>
              </a:spcBef>
              <a:spcAft>
                <a:spcPts val="0"/>
              </a:spcAft>
              <a:buClr>
                <a:srgbClr val="0C68AC"/>
              </a:buClr>
              <a:buSzPts val="2000"/>
              <a:buNone/>
              <a:defRPr sz="2000">
                <a:solidFill>
                  <a:schemeClr val="lt1"/>
                </a:solidFill>
              </a:defRPr>
            </a:lvl3pPr>
            <a:lvl4pPr indent="-228600" lvl="3" marL="1828800" algn="l">
              <a:lnSpc>
                <a:spcPct val="90000"/>
              </a:lnSpc>
              <a:spcBef>
                <a:spcPts val="1200"/>
              </a:spcBef>
              <a:spcAft>
                <a:spcPts val="0"/>
              </a:spcAft>
              <a:buClr>
                <a:srgbClr val="0C68AC"/>
              </a:buClr>
              <a:buSzPts val="2000"/>
              <a:buNone/>
              <a:defRPr sz="2000">
                <a:solidFill>
                  <a:schemeClr val="lt1"/>
                </a:solidFill>
              </a:defRPr>
            </a:lvl4pPr>
            <a:lvl5pPr indent="-228600" lvl="4" marL="2286000" algn="l">
              <a:lnSpc>
                <a:spcPct val="90000"/>
              </a:lnSpc>
              <a:spcBef>
                <a:spcPts val="1200"/>
              </a:spcBef>
              <a:spcAft>
                <a:spcPts val="0"/>
              </a:spcAft>
              <a:buClr>
                <a:srgbClr val="0C68AC"/>
              </a:buClr>
              <a:buSzPts val="2000"/>
              <a:buNone/>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Slide">
  <p:cSld name="1_Section Slide">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30"/>
          <p:cNvSpPr/>
          <p:nvPr>
            <p:ph idx="2" type="pic"/>
          </p:nvPr>
        </p:nvSpPr>
        <p:spPr>
          <a:xfrm>
            <a:off x="5" y="3"/>
            <a:ext cx="4570800" cy="68562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15"/>
              </a:lnSpc>
              <a:spcBef>
                <a:spcPts val="600"/>
              </a:spcBef>
              <a:spcAft>
                <a:spcPts val="0"/>
              </a:spcAft>
              <a:buClr>
                <a:srgbClr val="FFFFFF"/>
              </a:buClr>
              <a:buSzPts val="975"/>
              <a:buFont typeface="Arial"/>
              <a:buNone/>
              <a:defRPr b="1" i="0" sz="975" u="none" cap="none" strike="noStrike">
                <a:solidFill>
                  <a:srgbClr val="FFFFFF"/>
                </a:solidFill>
                <a:latin typeface="Arial"/>
                <a:ea typeface="Arial"/>
                <a:cs typeface="Arial"/>
                <a:sym typeface="Arial"/>
              </a:defRPr>
            </a:lvl1pPr>
            <a:lvl2pPr lvl="1"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2pPr>
            <a:lvl3pPr lvl="2"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3pPr>
            <a:lvl4pPr lvl="3"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4pPr>
            <a:lvl5pPr lvl="4"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8" name="Google Shape;118;p30"/>
          <p:cNvSpPr txBox="1"/>
          <p:nvPr>
            <p:ph type="ctrTitle"/>
          </p:nvPr>
        </p:nvSpPr>
        <p:spPr>
          <a:xfrm>
            <a:off x="4869705" y="259493"/>
            <a:ext cx="4376700" cy="1572600"/>
          </a:xfrm>
          <a:prstGeom prst="rect">
            <a:avLst/>
          </a:prstGeom>
          <a:solidFill>
            <a:schemeClr val="lt1"/>
          </a:solidFill>
          <a:ln>
            <a:noFill/>
          </a:ln>
        </p:spPr>
        <p:txBody>
          <a:bodyPr anchorCtr="0" anchor="ctr" bIns="182875" lIns="182875" spcFirstLastPara="1" rIns="274300" wrap="square" tIns="182875"/>
          <a:lstStyle>
            <a:lvl1pPr lvl="0" algn="l">
              <a:lnSpc>
                <a:spcPct val="93750"/>
              </a:lnSpc>
              <a:spcBef>
                <a:spcPts val="0"/>
              </a:spcBef>
              <a:spcAft>
                <a:spcPts val="0"/>
              </a:spcAft>
              <a:buClr>
                <a:srgbClr val="006C92"/>
              </a:buClr>
              <a:buSzPts val="3200"/>
              <a:buFont typeface="Calibri"/>
              <a:buNone/>
              <a:defRPr b="1" sz="3200">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0"/>
          <p:cNvSpPr txBox="1"/>
          <p:nvPr>
            <p:ph idx="1" type="body"/>
          </p:nvPr>
        </p:nvSpPr>
        <p:spPr>
          <a:xfrm>
            <a:off x="5048410" y="2005533"/>
            <a:ext cx="3766500" cy="4556700"/>
          </a:xfrm>
          <a:prstGeom prst="rect">
            <a:avLst/>
          </a:prstGeom>
          <a:noFill/>
          <a:ln>
            <a:noFill/>
          </a:ln>
        </p:spPr>
        <p:txBody>
          <a:bodyPr anchorCtr="0" anchor="t" bIns="0" lIns="0" spcFirstLastPara="1" rIns="0" wrap="square" tIns="0"/>
          <a:lstStyle>
            <a:lvl1pPr indent="-355600" lvl="0" marL="457200" algn="l">
              <a:lnSpc>
                <a:spcPct val="90000"/>
              </a:lnSpc>
              <a:spcBef>
                <a:spcPts val="600"/>
              </a:spcBef>
              <a:spcAft>
                <a:spcPts val="0"/>
              </a:spcAft>
              <a:buClr>
                <a:schemeClr val="lt1"/>
              </a:buClr>
              <a:buSzPts val="2000"/>
              <a:buFont typeface="Arial"/>
              <a:buChar char="•"/>
              <a:defRPr sz="2000">
                <a:solidFill>
                  <a:schemeClr val="lt1"/>
                </a:solidFill>
              </a:defRPr>
            </a:lvl1pPr>
            <a:lvl2pPr indent="-355600" lvl="1" marL="914400" algn="l">
              <a:lnSpc>
                <a:spcPct val="90000"/>
              </a:lnSpc>
              <a:spcBef>
                <a:spcPts val="1200"/>
              </a:spcBef>
              <a:spcAft>
                <a:spcPts val="0"/>
              </a:spcAft>
              <a:buClr>
                <a:schemeClr val="lt1"/>
              </a:buClr>
              <a:buSzPts val="2000"/>
              <a:buFont typeface="Arial"/>
              <a:buChar char="•"/>
              <a:defRPr sz="2000">
                <a:solidFill>
                  <a:schemeClr val="lt1"/>
                </a:solidFill>
              </a:defRPr>
            </a:lvl2pPr>
            <a:lvl3pPr indent="-355600" lvl="2" marL="1371600" algn="l">
              <a:lnSpc>
                <a:spcPct val="90000"/>
              </a:lnSpc>
              <a:spcBef>
                <a:spcPts val="1200"/>
              </a:spcBef>
              <a:spcAft>
                <a:spcPts val="0"/>
              </a:spcAft>
              <a:buClr>
                <a:schemeClr val="lt1"/>
              </a:buClr>
              <a:buSzPts val="2000"/>
              <a:buFont typeface="Arial"/>
              <a:buChar char="•"/>
              <a:defRPr sz="2000">
                <a:solidFill>
                  <a:schemeClr val="lt1"/>
                </a:solidFill>
              </a:defRPr>
            </a:lvl3pPr>
            <a:lvl4pPr indent="-355600" lvl="3" marL="1828800" algn="l">
              <a:lnSpc>
                <a:spcPct val="90000"/>
              </a:lnSpc>
              <a:spcBef>
                <a:spcPts val="1200"/>
              </a:spcBef>
              <a:spcAft>
                <a:spcPts val="0"/>
              </a:spcAft>
              <a:buClr>
                <a:schemeClr val="lt1"/>
              </a:buClr>
              <a:buSzPts val="2000"/>
              <a:buFont typeface="Arial"/>
              <a:buChar char="•"/>
              <a:defRPr sz="2000">
                <a:solidFill>
                  <a:schemeClr val="lt1"/>
                </a:solidFill>
              </a:defRPr>
            </a:lvl4pPr>
            <a:lvl5pPr indent="-355600" lvl="4" marL="2286000" algn="l">
              <a:lnSpc>
                <a:spcPct val="90000"/>
              </a:lnSpc>
              <a:spcBef>
                <a:spcPts val="1200"/>
              </a:spcBef>
              <a:spcAft>
                <a:spcPts val="0"/>
              </a:spcAft>
              <a:buClr>
                <a:schemeClr val="lt1"/>
              </a:buClr>
              <a:buSzPts val="2000"/>
              <a:buFont typeface="Arial"/>
              <a:buChar char="•"/>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Slide">
  <p:cSld name="5_Section Slide">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31"/>
          <p:cNvSpPr/>
          <p:nvPr>
            <p:ph idx="2" type="pic"/>
          </p:nvPr>
        </p:nvSpPr>
        <p:spPr>
          <a:xfrm>
            <a:off x="4573167" y="3"/>
            <a:ext cx="4570800" cy="68562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15"/>
              </a:lnSpc>
              <a:spcBef>
                <a:spcPts val="600"/>
              </a:spcBef>
              <a:spcAft>
                <a:spcPts val="0"/>
              </a:spcAft>
              <a:buClr>
                <a:srgbClr val="FFFFFF"/>
              </a:buClr>
              <a:buSzPts val="975"/>
              <a:buFont typeface="Arial"/>
              <a:buNone/>
              <a:defRPr b="1" i="0" sz="975" u="none" cap="none" strike="noStrike">
                <a:solidFill>
                  <a:srgbClr val="FFFFFF"/>
                </a:solidFill>
                <a:latin typeface="Arial"/>
                <a:ea typeface="Arial"/>
                <a:cs typeface="Arial"/>
                <a:sym typeface="Arial"/>
              </a:defRPr>
            </a:lvl1pPr>
            <a:lvl2pPr lvl="1"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2pPr>
            <a:lvl3pPr lvl="2"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3pPr>
            <a:lvl4pPr lvl="3"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4pPr>
            <a:lvl5pPr lvl="4"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2" name="Google Shape;122;p31"/>
          <p:cNvSpPr txBox="1"/>
          <p:nvPr>
            <p:ph type="ctrTitle"/>
          </p:nvPr>
        </p:nvSpPr>
        <p:spPr>
          <a:xfrm>
            <a:off x="-86497" y="259493"/>
            <a:ext cx="4376700" cy="1572600"/>
          </a:xfrm>
          <a:prstGeom prst="rect">
            <a:avLst/>
          </a:prstGeom>
          <a:solidFill>
            <a:srgbClr val="006C92"/>
          </a:solidFill>
          <a:ln>
            <a:noFill/>
          </a:ln>
        </p:spPr>
        <p:txBody>
          <a:bodyPr anchorCtr="0" anchor="ctr" bIns="182875" lIns="457200" spcFirstLastPara="1" rIns="182875" wrap="square" tIns="182875"/>
          <a:lstStyle>
            <a:lvl1pPr lvl="0" algn="l">
              <a:lnSpc>
                <a:spcPct val="93750"/>
              </a:lnSpc>
              <a:spcBef>
                <a:spcPts val="0"/>
              </a:spcBef>
              <a:spcAft>
                <a:spcPts val="0"/>
              </a:spcAft>
              <a:buClr>
                <a:schemeClr val="lt1"/>
              </a:buClr>
              <a:buSzPts val="3200"/>
              <a:buFont typeface="Calibri"/>
              <a:buNone/>
              <a:defRPr b="1"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1"/>
          <p:cNvSpPr txBox="1"/>
          <p:nvPr>
            <p:ph idx="1" type="body"/>
          </p:nvPr>
        </p:nvSpPr>
        <p:spPr>
          <a:xfrm>
            <a:off x="365760" y="2005533"/>
            <a:ext cx="3924300" cy="45567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rgbClr val="006C92"/>
                </a:solidFill>
              </a:defRPr>
            </a:lvl1pPr>
            <a:lvl2pPr indent="-228600" lvl="1" marL="914400" algn="l">
              <a:lnSpc>
                <a:spcPct val="90000"/>
              </a:lnSpc>
              <a:spcBef>
                <a:spcPts val="1200"/>
              </a:spcBef>
              <a:spcAft>
                <a:spcPts val="0"/>
              </a:spcAft>
              <a:buClr>
                <a:srgbClr val="0C68AC"/>
              </a:buClr>
              <a:buSzPts val="2000"/>
              <a:buNone/>
              <a:defRPr sz="2000">
                <a:solidFill>
                  <a:srgbClr val="006C92"/>
                </a:solidFill>
              </a:defRPr>
            </a:lvl2pPr>
            <a:lvl3pPr indent="-228600" lvl="2" marL="1371600" algn="l">
              <a:lnSpc>
                <a:spcPct val="90000"/>
              </a:lnSpc>
              <a:spcBef>
                <a:spcPts val="1200"/>
              </a:spcBef>
              <a:spcAft>
                <a:spcPts val="0"/>
              </a:spcAft>
              <a:buClr>
                <a:srgbClr val="0C68AC"/>
              </a:buClr>
              <a:buSzPts val="2000"/>
              <a:buNone/>
              <a:defRPr sz="2000">
                <a:solidFill>
                  <a:srgbClr val="006C92"/>
                </a:solidFill>
              </a:defRPr>
            </a:lvl3pPr>
            <a:lvl4pPr indent="-228600" lvl="3" marL="1828800" algn="l">
              <a:lnSpc>
                <a:spcPct val="90000"/>
              </a:lnSpc>
              <a:spcBef>
                <a:spcPts val="1200"/>
              </a:spcBef>
              <a:spcAft>
                <a:spcPts val="0"/>
              </a:spcAft>
              <a:buClr>
                <a:srgbClr val="0C68AC"/>
              </a:buClr>
              <a:buSzPts val="2000"/>
              <a:buNone/>
              <a:defRPr sz="2000">
                <a:solidFill>
                  <a:srgbClr val="006C92"/>
                </a:solidFill>
              </a:defRPr>
            </a:lvl4pPr>
            <a:lvl5pPr indent="-228600" lvl="4" marL="2286000" algn="l">
              <a:lnSpc>
                <a:spcPct val="90000"/>
              </a:lnSpc>
              <a:spcBef>
                <a:spcPts val="1200"/>
              </a:spcBef>
              <a:spcAft>
                <a:spcPts val="0"/>
              </a:spcAft>
              <a:buClr>
                <a:srgbClr val="0C68AC"/>
              </a:buClr>
              <a:buSzPts val="2000"/>
              <a:buNone/>
              <a:defRPr sz="2000">
                <a:solidFill>
                  <a:srgbClr val="006C92"/>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ection Slide">
  <p:cSld name="7_Section Slide">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32"/>
          <p:cNvSpPr/>
          <p:nvPr>
            <p:ph idx="2" type="pic"/>
          </p:nvPr>
        </p:nvSpPr>
        <p:spPr>
          <a:xfrm>
            <a:off x="4573167" y="3"/>
            <a:ext cx="4570800" cy="68562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15"/>
              </a:lnSpc>
              <a:spcBef>
                <a:spcPts val="600"/>
              </a:spcBef>
              <a:spcAft>
                <a:spcPts val="0"/>
              </a:spcAft>
              <a:buClr>
                <a:srgbClr val="FFFFFF"/>
              </a:buClr>
              <a:buSzPts val="975"/>
              <a:buFont typeface="Arial"/>
              <a:buNone/>
              <a:defRPr b="1" i="0" sz="975" u="none" cap="none" strike="noStrike">
                <a:solidFill>
                  <a:srgbClr val="FFFFFF"/>
                </a:solidFill>
                <a:latin typeface="Arial"/>
                <a:ea typeface="Arial"/>
                <a:cs typeface="Arial"/>
                <a:sym typeface="Arial"/>
              </a:defRPr>
            </a:lvl1pPr>
            <a:lvl2pPr lvl="1"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2pPr>
            <a:lvl3pPr lvl="2"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3pPr>
            <a:lvl4pPr lvl="3"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4pPr>
            <a:lvl5pPr lvl="4"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6" name="Google Shape;126;p32"/>
          <p:cNvSpPr txBox="1"/>
          <p:nvPr>
            <p:ph type="ctrTitle"/>
          </p:nvPr>
        </p:nvSpPr>
        <p:spPr>
          <a:xfrm>
            <a:off x="-86497" y="259493"/>
            <a:ext cx="4376700" cy="1572600"/>
          </a:xfrm>
          <a:prstGeom prst="rect">
            <a:avLst/>
          </a:prstGeom>
          <a:solidFill>
            <a:schemeClr val="lt1"/>
          </a:solidFill>
          <a:ln>
            <a:noFill/>
          </a:ln>
        </p:spPr>
        <p:txBody>
          <a:bodyPr anchorCtr="0" anchor="ctr" bIns="182875" lIns="457200" spcFirstLastPara="1" rIns="182875" wrap="square" tIns="182875"/>
          <a:lstStyle>
            <a:lvl1pPr lvl="0" algn="l">
              <a:lnSpc>
                <a:spcPct val="93750"/>
              </a:lnSpc>
              <a:spcBef>
                <a:spcPts val="0"/>
              </a:spcBef>
              <a:spcAft>
                <a:spcPts val="0"/>
              </a:spcAft>
              <a:buClr>
                <a:srgbClr val="13294A"/>
              </a:buClr>
              <a:buSzPts val="3200"/>
              <a:buFont typeface="Calibri"/>
              <a:buNone/>
              <a:defRPr b="1" sz="3200">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2"/>
          <p:cNvSpPr txBox="1"/>
          <p:nvPr>
            <p:ph idx="1" type="body"/>
          </p:nvPr>
        </p:nvSpPr>
        <p:spPr>
          <a:xfrm>
            <a:off x="365760" y="2005533"/>
            <a:ext cx="3924300" cy="45567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chemeClr val="lt1"/>
                </a:solidFill>
              </a:defRPr>
            </a:lvl1pPr>
            <a:lvl2pPr indent="-228600" lvl="1" marL="914400" algn="l">
              <a:lnSpc>
                <a:spcPct val="90000"/>
              </a:lnSpc>
              <a:spcBef>
                <a:spcPts val="1200"/>
              </a:spcBef>
              <a:spcAft>
                <a:spcPts val="0"/>
              </a:spcAft>
              <a:buClr>
                <a:srgbClr val="0C68AC"/>
              </a:buClr>
              <a:buSzPts val="2000"/>
              <a:buNone/>
              <a:defRPr sz="2000">
                <a:solidFill>
                  <a:schemeClr val="lt1"/>
                </a:solidFill>
              </a:defRPr>
            </a:lvl2pPr>
            <a:lvl3pPr indent="-228600" lvl="2" marL="1371600" algn="l">
              <a:lnSpc>
                <a:spcPct val="90000"/>
              </a:lnSpc>
              <a:spcBef>
                <a:spcPts val="1200"/>
              </a:spcBef>
              <a:spcAft>
                <a:spcPts val="0"/>
              </a:spcAft>
              <a:buClr>
                <a:srgbClr val="0C68AC"/>
              </a:buClr>
              <a:buSzPts val="2000"/>
              <a:buNone/>
              <a:defRPr sz="2000">
                <a:solidFill>
                  <a:schemeClr val="lt1"/>
                </a:solidFill>
              </a:defRPr>
            </a:lvl3pPr>
            <a:lvl4pPr indent="-228600" lvl="3" marL="1828800" algn="l">
              <a:lnSpc>
                <a:spcPct val="90000"/>
              </a:lnSpc>
              <a:spcBef>
                <a:spcPts val="1200"/>
              </a:spcBef>
              <a:spcAft>
                <a:spcPts val="0"/>
              </a:spcAft>
              <a:buClr>
                <a:srgbClr val="0C68AC"/>
              </a:buClr>
              <a:buSzPts val="2000"/>
              <a:buNone/>
              <a:defRPr sz="2000">
                <a:solidFill>
                  <a:schemeClr val="lt1"/>
                </a:solidFill>
              </a:defRPr>
            </a:lvl4pPr>
            <a:lvl5pPr indent="-228600" lvl="4" marL="2286000" algn="l">
              <a:lnSpc>
                <a:spcPct val="90000"/>
              </a:lnSpc>
              <a:spcBef>
                <a:spcPts val="1200"/>
              </a:spcBef>
              <a:spcAft>
                <a:spcPts val="0"/>
              </a:spcAft>
              <a:buClr>
                <a:srgbClr val="0C68AC"/>
              </a:buClr>
              <a:buSzPts val="2000"/>
              <a:buNone/>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ection Slide">
  <p:cSld name="6_Section Slide">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33"/>
          <p:cNvSpPr/>
          <p:nvPr>
            <p:ph idx="2" type="pic"/>
          </p:nvPr>
        </p:nvSpPr>
        <p:spPr>
          <a:xfrm>
            <a:off x="4573167" y="3"/>
            <a:ext cx="4570800" cy="6856200"/>
          </a:xfrm>
          <a:prstGeom prst="rect">
            <a:avLst/>
          </a:prstGeom>
          <a:blipFill rotWithShape="1">
            <a:blip r:embed="rId3">
              <a:alphaModFix/>
            </a:blip>
            <a:stretch>
              <a:fillRect b="0" l="0" r="0" t="0"/>
            </a:stretch>
          </a:blipFill>
          <a:ln>
            <a:noFill/>
          </a:ln>
        </p:spPr>
        <p:txBody>
          <a:bodyPr anchorCtr="0" anchor="ctr" bIns="0" lIns="0" spcFirstLastPara="1" rIns="0" wrap="square" tIns="451800"/>
          <a:lstStyle>
            <a:lvl1pPr lvl="0" marR="0" rtl="0" algn="ctr">
              <a:lnSpc>
                <a:spcPct val="184615"/>
              </a:lnSpc>
              <a:spcBef>
                <a:spcPts val="600"/>
              </a:spcBef>
              <a:spcAft>
                <a:spcPts val="0"/>
              </a:spcAft>
              <a:buClr>
                <a:srgbClr val="FFFFFF"/>
              </a:buClr>
              <a:buSzPts val="975"/>
              <a:buFont typeface="Arial"/>
              <a:buNone/>
              <a:defRPr b="1" i="0" sz="975" u="none" cap="none" strike="noStrike">
                <a:solidFill>
                  <a:srgbClr val="FFFFFF"/>
                </a:solidFill>
                <a:latin typeface="Arial"/>
                <a:ea typeface="Arial"/>
                <a:cs typeface="Arial"/>
                <a:sym typeface="Arial"/>
              </a:defRPr>
            </a:lvl1pPr>
            <a:lvl2pPr lvl="1"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2pPr>
            <a:lvl3pPr lvl="2"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3pPr>
            <a:lvl4pPr lvl="3"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4pPr>
            <a:lvl5pPr lvl="4"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0" name="Google Shape;130;p33"/>
          <p:cNvSpPr txBox="1"/>
          <p:nvPr>
            <p:ph type="ctrTitle"/>
          </p:nvPr>
        </p:nvSpPr>
        <p:spPr>
          <a:xfrm>
            <a:off x="-86497" y="259493"/>
            <a:ext cx="4376700" cy="1572600"/>
          </a:xfrm>
          <a:prstGeom prst="rect">
            <a:avLst/>
          </a:prstGeom>
          <a:solidFill>
            <a:schemeClr val="lt1"/>
          </a:solidFill>
          <a:ln>
            <a:noFill/>
          </a:ln>
        </p:spPr>
        <p:txBody>
          <a:bodyPr anchorCtr="0" anchor="ctr" bIns="182875" lIns="457200" spcFirstLastPara="1" rIns="182875" wrap="square" tIns="182875"/>
          <a:lstStyle>
            <a:lvl1pPr lvl="0" algn="l">
              <a:lnSpc>
                <a:spcPct val="93750"/>
              </a:lnSpc>
              <a:spcBef>
                <a:spcPts val="0"/>
              </a:spcBef>
              <a:spcAft>
                <a:spcPts val="0"/>
              </a:spcAft>
              <a:buClr>
                <a:srgbClr val="006C92"/>
              </a:buClr>
              <a:buSzPts val="3200"/>
              <a:buFont typeface="Calibri"/>
              <a:buNone/>
              <a:defRPr b="1" sz="3200">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3"/>
          <p:cNvSpPr txBox="1"/>
          <p:nvPr>
            <p:ph idx="1" type="body"/>
          </p:nvPr>
        </p:nvSpPr>
        <p:spPr>
          <a:xfrm>
            <a:off x="365760" y="2005533"/>
            <a:ext cx="3924300" cy="4556700"/>
          </a:xfrm>
          <a:prstGeom prst="rect">
            <a:avLst/>
          </a:prstGeom>
          <a:noFill/>
          <a:ln>
            <a:noFill/>
          </a:ln>
        </p:spPr>
        <p:txBody>
          <a:bodyPr anchorCtr="0" anchor="t" bIns="0" lIns="0" spcFirstLastPara="1" rIns="0" wrap="square" tIns="0"/>
          <a:lstStyle>
            <a:lvl1pPr indent="-355600" lvl="0" marL="457200" algn="l">
              <a:lnSpc>
                <a:spcPct val="90000"/>
              </a:lnSpc>
              <a:spcBef>
                <a:spcPts val="600"/>
              </a:spcBef>
              <a:spcAft>
                <a:spcPts val="0"/>
              </a:spcAft>
              <a:buClr>
                <a:schemeClr val="lt1"/>
              </a:buClr>
              <a:buSzPts val="2000"/>
              <a:buFont typeface="Arial"/>
              <a:buChar char="•"/>
              <a:defRPr sz="2000">
                <a:solidFill>
                  <a:schemeClr val="lt1"/>
                </a:solidFill>
              </a:defRPr>
            </a:lvl1pPr>
            <a:lvl2pPr indent="-355600" lvl="1" marL="914400" algn="l">
              <a:lnSpc>
                <a:spcPct val="90000"/>
              </a:lnSpc>
              <a:spcBef>
                <a:spcPts val="1200"/>
              </a:spcBef>
              <a:spcAft>
                <a:spcPts val="0"/>
              </a:spcAft>
              <a:buClr>
                <a:schemeClr val="lt1"/>
              </a:buClr>
              <a:buSzPts val="2000"/>
              <a:buFont typeface="Arial"/>
              <a:buChar char="•"/>
              <a:defRPr sz="2000">
                <a:solidFill>
                  <a:schemeClr val="lt1"/>
                </a:solidFill>
              </a:defRPr>
            </a:lvl2pPr>
            <a:lvl3pPr indent="-355600" lvl="2" marL="1371600" algn="l">
              <a:lnSpc>
                <a:spcPct val="90000"/>
              </a:lnSpc>
              <a:spcBef>
                <a:spcPts val="1200"/>
              </a:spcBef>
              <a:spcAft>
                <a:spcPts val="0"/>
              </a:spcAft>
              <a:buClr>
                <a:schemeClr val="lt1"/>
              </a:buClr>
              <a:buSzPts val="2000"/>
              <a:buFont typeface="Arial"/>
              <a:buChar char="•"/>
              <a:defRPr sz="2000">
                <a:solidFill>
                  <a:schemeClr val="lt1"/>
                </a:solidFill>
              </a:defRPr>
            </a:lvl3pPr>
            <a:lvl4pPr indent="-355600" lvl="3" marL="1828800" algn="l">
              <a:lnSpc>
                <a:spcPct val="90000"/>
              </a:lnSpc>
              <a:spcBef>
                <a:spcPts val="1200"/>
              </a:spcBef>
              <a:spcAft>
                <a:spcPts val="0"/>
              </a:spcAft>
              <a:buClr>
                <a:schemeClr val="lt1"/>
              </a:buClr>
              <a:buSzPts val="2000"/>
              <a:buFont typeface="Arial"/>
              <a:buChar char="•"/>
              <a:defRPr sz="2000">
                <a:solidFill>
                  <a:schemeClr val="lt1"/>
                </a:solidFill>
              </a:defRPr>
            </a:lvl4pPr>
            <a:lvl5pPr indent="-355600" lvl="4" marL="2286000" algn="l">
              <a:lnSpc>
                <a:spcPct val="90000"/>
              </a:lnSpc>
              <a:spcBef>
                <a:spcPts val="1200"/>
              </a:spcBef>
              <a:spcAft>
                <a:spcPts val="0"/>
              </a:spcAft>
              <a:buClr>
                <a:schemeClr val="lt1"/>
              </a:buClr>
              <a:buSzPts val="2000"/>
              <a:buFont typeface="Arial"/>
              <a:buChar char="•"/>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Content+PhotoLeft">
  <p:cSld name="Title+Content+PhotoLeft">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34"/>
          <p:cNvSpPr/>
          <p:nvPr>
            <p:ph idx="2" type="pic"/>
          </p:nvPr>
        </p:nvSpPr>
        <p:spPr>
          <a:xfrm>
            <a:off x="317499" y="1352391"/>
            <a:ext cx="4761000" cy="5163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34" name="Google Shape;134;p34"/>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lstStyle>
            <a:lvl1pPr lvl="0" algn="l">
              <a:lnSpc>
                <a:spcPct val="86666"/>
              </a:lnSpc>
              <a:spcBef>
                <a:spcPts val="0"/>
              </a:spcBef>
              <a:spcAft>
                <a:spcPts val="0"/>
              </a:spcAft>
              <a:buClr>
                <a:schemeClr val="lt1"/>
              </a:buClr>
              <a:buSzPts val="3000"/>
              <a:buFont typeface="Calibri"/>
              <a:buNone/>
              <a:defRPr b="1" sz="3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4"/>
          <p:cNvSpPr txBox="1"/>
          <p:nvPr>
            <p:ph idx="1" type="body"/>
          </p:nvPr>
        </p:nvSpPr>
        <p:spPr>
          <a:xfrm>
            <a:off x="5293894" y="1352391"/>
            <a:ext cx="3588300" cy="51636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rgbClr val="006C92"/>
                </a:solidFill>
              </a:defRPr>
            </a:lvl1pPr>
            <a:lvl2pPr indent="-228600" lvl="1" marL="914400" algn="l">
              <a:lnSpc>
                <a:spcPct val="90000"/>
              </a:lnSpc>
              <a:spcBef>
                <a:spcPts val="1200"/>
              </a:spcBef>
              <a:spcAft>
                <a:spcPts val="0"/>
              </a:spcAft>
              <a:buClr>
                <a:srgbClr val="0C68AC"/>
              </a:buClr>
              <a:buSzPts val="2000"/>
              <a:buNone/>
              <a:defRPr sz="2000">
                <a:solidFill>
                  <a:srgbClr val="006C92"/>
                </a:solidFill>
              </a:defRPr>
            </a:lvl2pPr>
            <a:lvl3pPr indent="-228600" lvl="2" marL="1371600" algn="l">
              <a:lnSpc>
                <a:spcPct val="90000"/>
              </a:lnSpc>
              <a:spcBef>
                <a:spcPts val="1200"/>
              </a:spcBef>
              <a:spcAft>
                <a:spcPts val="0"/>
              </a:spcAft>
              <a:buClr>
                <a:srgbClr val="0C68AC"/>
              </a:buClr>
              <a:buSzPts val="2000"/>
              <a:buNone/>
              <a:defRPr sz="2000">
                <a:solidFill>
                  <a:srgbClr val="006C92"/>
                </a:solidFill>
              </a:defRPr>
            </a:lvl3pPr>
            <a:lvl4pPr indent="-228600" lvl="3" marL="1828800" algn="l">
              <a:lnSpc>
                <a:spcPct val="90000"/>
              </a:lnSpc>
              <a:spcBef>
                <a:spcPts val="1200"/>
              </a:spcBef>
              <a:spcAft>
                <a:spcPts val="0"/>
              </a:spcAft>
              <a:buClr>
                <a:srgbClr val="0C68AC"/>
              </a:buClr>
              <a:buSzPts val="2000"/>
              <a:buNone/>
              <a:defRPr sz="2000">
                <a:solidFill>
                  <a:srgbClr val="006C92"/>
                </a:solidFill>
              </a:defRPr>
            </a:lvl4pPr>
            <a:lvl5pPr indent="-228600" lvl="4" marL="2286000" algn="l">
              <a:lnSpc>
                <a:spcPct val="90000"/>
              </a:lnSpc>
              <a:spcBef>
                <a:spcPts val="1200"/>
              </a:spcBef>
              <a:spcAft>
                <a:spcPts val="0"/>
              </a:spcAft>
              <a:buClr>
                <a:srgbClr val="0C68AC"/>
              </a:buClr>
              <a:buSzPts val="2000"/>
              <a:buNone/>
              <a:defRPr sz="2000">
                <a:solidFill>
                  <a:srgbClr val="006C92"/>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Content+PhotoLeft">
  <p:cSld name="1_Title+Content+PhotoLeft">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35"/>
          <p:cNvSpPr/>
          <p:nvPr>
            <p:ph idx="2" type="pic"/>
          </p:nvPr>
        </p:nvSpPr>
        <p:spPr>
          <a:xfrm>
            <a:off x="317499" y="1352391"/>
            <a:ext cx="4761000" cy="5163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38" name="Google Shape;138;p35"/>
          <p:cNvSpPr txBox="1"/>
          <p:nvPr>
            <p:ph type="ctrTitle"/>
          </p:nvPr>
        </p:nvSpPr>
        <p:spPr>
          <a:xfrm>
            <a:off x="-123568" y="250876"/>
            <a:ext cx="9006000" cy="811800"/>
          </a:xfrm>
          <a:prstGeom prst="rect">
            <a:avLst/>
          </a:prstGeom>
          <a:solidFill>
            <a:schemeClr val="lt1"/>
          </a:solidFill>
          <a:ln>
            <a:noFill/>
          </a:ln>
        </p:spPr>
        <p:txBody>
          <a:bodyPr anchorCtr="0" anchor="ctr" bIns="0" lIns="457200" spcFirstLastPara="1" rIns="0" wrap="square" tIns="0"/>
          <a:lstStyle>
            <a:lvl1pPr lvl="0" algn="l">
              <a:lnSpc>
                <a:spcPct val="86666"/>
              </a:lnSpc>
              <a:spcBef>
                <a:spcPts val="0"/>
              </a:spcBef>
              <a:spcAft>
                <a:spcPts val="0"/>
              </a:spcAft>
              <a:buClr>
                <a:srgbClr val="13294A"/>
              </a:buClr>
              <a:buSzPts val="3000"/>
              <a:buFont typeface="Calibri"/>
              <a:buNone/>
              <a:defRPr b="1" sz="3000" cap="none">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5"/>
          <p:cNvSpPr txBox="1"/>
          <p:nvPr>
            <p:ph idx="1" type="body"/>
          </p:nvPr>
        </p:nvSpPr>
        <p:spPr>
          <a:xfrm>
            <a:off x="5293894" y="1352391"/>
            <a:ext cx="3588300" cy="51636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chemeClr val="lt1"/>
                </a:solidFill>
              </a:defRPr>
            </a:lvl1pPr>
            <a:lvl2pPr indent="-228600" lvl="1" marL="914400" algn="l">
              <a:lnSpc>
                <a:spcPct val="90000"/>
              </a:lnSpc>
              <a:spcBef>
                <a:spcPts val="1200"/>
              </a:spcBef>
              <a:spcAft>
                <a:spcPts val="0"/>
              </a:spcAft>
              <a:buClr>
                <a:srgbClr val="0C68AC"/>
              </a:buClr>
              <a:buSzPts val="2000"/>
              <a:buNone/>
              <a:defRPr sz="2000">
                <a:solidFill>
                  <a:schemeClr val="lt1"/>
                </a:solidFill>
              </a:defRPr>
            </a:lvl2pPr>
            <a:lvl3pPr indent="-228600" lvl="2" marL="1371600" algn="l">
              <a:lnSpc>
                <a:spcPct val="90000"/>
              </a:lnSpc>
              <a:spcBef>
                <a:spcPts val="1200"/>
              </a:spcBef>
              <a:spcAft>
                <a:spcPts val="0"/>
              </a:spcAft>
              <a:buClr>
                <a:srgbClr val="0C68AC"/>
              </a:buClr>
              <a:buSzPts val="2000"/>
              <a:buNone/>
              <a:defRPr sz="2000">
                <a:solidFill>
                  <a:schemeClr val="lt1"/>
                </a:solidFill>
              </a:defRPr>
            </a:lvl3pPr>
            <a:lvl4pPr indent="-228600" lvl="3" marL="1828800" algn="l">
              <a:lnSpc>
                <a:spcPct val="90000"/>
              </a:lnSpc>
              <a:spcBef>
                <a:spcPts val="1200"/>
              </a:spcBef>
              <a:spcAft>
                <a:spcPts val="0"/>
              </a:spcAft>
              <a:buClr>
                <a:srgbClr val="0C68AC"/>
              </a:buClr>
              <a:buSzPts val="2000"/>
              <a:buNone/>
              <a:defRPr sz="2000">
                <a:solidFill>
                  <a:schemeClr val="lt1"/>
                </a:solidFill>
              </a:defRPr>
            </a:lvl4pPr>
            <a:lvl5pPr indent="-228600" lvl="4" marL="2286000" algn="l">
              <a:lnSpc>
                <a:spcPct val="90000"/>
              </a:lnSpc>
              <a:spcBef>
                <a:spcPts val="1200"/>
              </a:spcBef>
              <a:spcAft>
                <a:spcPts val="0"/>
              </a:spcAft>
              <a:buClr>
                <a:srgbClr val="0C68AC"/>
              </a:buClr>
              <a:buSzPts val="2000"/>
              <a:buNone/>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Content+PhotoLeft">
  <p:cSld name="2_Title+Content+PhotoLeft">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6"/>
          <p:cNvSpPr/>
          <p:nvPr>
            <p:ph idx="2" type="pic"/>
          </p:nvPr>
        </p:nvSpPr>
        <p:spPr>
          <a:xfrm>
            <a:off x="317499" y="1352391"/>
            <a:ext cx="4761000" cy="5163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42" name="Google Shape;142;p36"/>
          <p:cNvSpPr txBox="1"/>
          <p:nvPr>
            <p:ph type="ctrTitle"/>
          </p:nvPr>
        </p:nvSpPr>
        <p:spPr>
          <a:xfrm>
            <a:off x="-123568" y="250876"/>
            <a:ext cx="9006000" cy="811800"/>
          </a:xfrm>
          <a:prstGeom prst="rect">
            <a:avLst/>
          </a:prstGeom>
          <a:solidFill>
            <a:schemeClr val="lt1"/>
          </a:solidFill>
          <a:ln>
            <a:noFill/>
          </a:ln>
        </p:spPr>
        <p:txBody>
          <a:bodyPr anchorCtr="0" anchor="ctr" bIns="0" lIns="457200" spcFirstLastPara="1" rIns="0" wrap="square" tIns="0"/>
          <a:lstStyle>
            <a:lvl1pPr lvl="0" algn="l">
              <a:lnSpc>
                <a:spcPct val="86666"/>
              </a:lnSpc>
              <a:spcBef>
                <a:spcPts val="0"/>
              </a:spcBef>
              <a:spcAft>
                <a:spcPts val="0"/>
              </a:spcAft>
              <a:buClr>
                <a:srgbClr val="006C92"/>
              </a:buClr>
              <a:buSzPts val="3000"/>
              <a:buFont typeface="Calibri"/>
              <a:buNone/>
              <a:defRPr b="1" sz="300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6"/>
          <p:cNvSpPr txBox="1"/>
          <p:nvPr>
            <p:ph idx="1" type="body"/>
          </p:nvPr>
        </p:nvSpPr>
        <p:spPr>
          <a:xfrm>
            <a:off x="5293894" y="1352391"/>
            <a:ext cx="3588300" cy="5163600"/>
          </a:xfrm>
          <a:prstGeom prst="rect">
            <a:avLst/>
          </a:prstGeom>
          <a:noFill/>
          <a:ln>
            <a:noFill/>
          </a:ln>
        </p:spPr>
        <p:txBody>
          <a:bodyPr anchorCtr="0" anchor="t" bIns="0" lIns="0" spcFirstLastPara="1" rIns="0" wrap="square" tIns="0"/>
          <a:lstStyle>
            <a:lvl1pPr indent="-355600" lvl="0" marL="457200" algn="l">
              <a:lnSpc>
                <a:spcPct val="90000"/>
              </a:lnSpc>
              <a:spcBef>
                <a:spcPts val="600"/>
              </a:spcBef>
              <a:spcAft>
                <a:spcPts val="0"/>
              </a:spcAft>
              <a:buClr>
                <a:schemeClr val="lt1"/>
              </a:buClr>
              <a:buSzPts val="2000"/>
              <a:buFont typeface="Arial"/>
              <a:buChar char="•"/>
              <a:defRPr sz="2000">
                <a:solidFill>
                  <a:schemeClr val="lt1"/>
                </a:solidFill>
              </a:defRPr>
            </a:lvl1pPr>
            <a:lvl2pPr indent="-355600" lvl="1" marL="914400" algn="l">
              <a:lnSpc>
                <a:spcPct val="90000"/>
              </a:lnSpc>
              <a:spcBef>
                <a:spcPts val="1200"/>
              </a:spcBef>
              <a:spcAft>
                <a:spcPts val="0"/>
              </a:spcAft>
              <a:buClr>
                <a:schemeClr val="lt1"/>
              </a:buClr>
              <a:buSzPts val="2000"/>
              <a:buFont typeface="Arial"/>
              <a:buChar char="•"/>
              <a:defRPr sz="2000">
                <a:solidFill>
                  <a:schemeClr val="lt1"/>
                </a:solidFill>
              </a:defRPr>
            </a:lvl2pPr>
            <a:lvl3pPr indent="-355600" lvl="2" marL="1371600" algn="l">
              <a:lnSpc>
                <a:spcPct val="90000"/>
              </a:lnSpc>
              <a:spcBef>
                <a:spcPts val="1200"/>
              </a:spcBef>
              <a:spcAft>
                <a:spcPts val="0"/>
              </a:spcAft>
              <a:buClr>
                <a:schemeClr val="lt1"/>
              </a:buClr>
              <a:buSzPts val="2000"/>
              <a:buFont typeface="Arial"/>
              <a:buChar char="•"/>
              <a:defRPr sz="2000">
                <a:solidFill>
                  <a:schemeClr val="lt1"/>
                </a:solidFill>
              </a:defRPr>
            </a:lvl3pPr>
            <a:lvl4pPr indent="-355600" lvl="3" marL="1828800" algn="l">
              <a:lnSpc>
                <a:spcPct val="90000"/>
              </a:lnSpc>
              <a:spcBef>
                <a:spcPts val="1200"/>
              </a:spcBef>
              <a:spcAft>
                <a:spcPts val="0"/>
              </a:spcAft>
              <a:buClr>
                <a:schemeClr val="lt1"/>
              </a:buClr>
              <a:buSzPts val="2000"/>
              <a:buFont typeface="Arial"/>
              <a:buChar char="•"/>
              <a:defRPr sz="2000">
                <a:solidFill>
                  <a:schemeClr val="lt1"/>
                </a:solidFill>
              </a:defRPr>
            </a:lvl4pPr>
            <a:lvl5pPr indent="-355600" lvl="4" marL="2286000" algn="l">
              <a:lnSpc>
                <a:spcPct val="90000"/>
              </a:lnSpc>
              <a:spcBef>
                <a:spcPts val="1200"/>
              </a:spcBef>
              <a:spcAft>
                <a:spcPts val="0"/>
              </a:spcAft>
              <a:buClr>
                <a:schemeClr val="lt1"/>
              </a:buClr>
              <a:buSzPts val="2000"/>
              <a:buFont typeface="Arial"/>
              <a:buChar char="•"/>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Content+PhotoLeft">
  <p:cSld name="4_Title+Content+PhotoLeft">
    <p:bg>
      <p:bgPr>
        <a:blipFill>
          <a:blip r:embed="rId2">
            <a:alphaModFix/>
          </a:blip>
          <a:stretch>
            <a:fillRect/>
          </a:stretch>
        </a:blipFill>
      </p:bgPr>
    </p:bg>
    <p:spTree>
      <p:nvGrpSpPr>
        <p:cNvPr id="144" name="Shape 144"/>
        <p:cNvGrpSpPr/>
        <p:nvPr/>
      </p:nvGrpSpPr>
      <p:grpSpPr>
        <a:xfrm>
          <a:off x="0" y="0"/>
          <a:ext cx="0" cy="0"/>
          <a:chOff x="0" y="0"/>
          <a:chExt cx="0" cy="0"/>
        </a:xfrm>
      </p:grpSpPr>
      <p:sp>
        <p:nvSpPr>
          <p:cNvPr id="145" name="Google Shape;145;p37"/>
          <p:cNvSpPr/>
          <p:nvPr>
            <p:ph idx="2" type="pic"/>
          </p:nvPr>
        </p:nvSpPr>
        <p:spPr>
          <a:xfrm>
            <a:off x="4149207" y="1367758"/>
            <a:ext cx="4700700" cy="51519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46" name="Google Shape;146;p37"/>
          <p:cNvSpPr txBox="1"/>
          <p:nvPr>
            <p:ph type="ctrTitle"/>
          </p:nvPr>
        </p:nvSpPr>
        <p:spPr>
          <a:xfrm>
            <a:off x="-123568" y="250876"/>
            <a:ext cx="9006000" cy="811800"/>
          </a:xfrm>
          <a:prstGeom prst="rect">
            <a:avLst/>
          </a:prstGeom>
          <a:solidFill>
            <a:schemeClr val="lt1"/>
          </a:solidFill>
          <a:ln>
            <a:noFill/>
          </a:ln>
        </p:spPr>
        <p:txBody>
          <a:bodyPr anchorCtr="0" anchor="ctr" bIns="0" lIns="457200" spcFirstLastPara="1" rIns="0" wrap="square" tIns="0"/>
          <a:lstStyle>
            <a:lvl1pPr lvl="0" algn="l">
              <a:lnSpc>
                <a:spcPct val="86666"/>
              </a:lnSpc>
              <a:spcBef>
                <a:spcPts val="0"/>
              </a:spcBef>
              <a:spcAft>
                <a:spcPts val="0"/>
              </a:spcAft>
              <a:buClr>
                <a:srgbClr val="13294A"/>
              </a:buClr>
              <a:buSzPts val="3000"/>
              <a:buFont typeface="Calibri"/>
              <a:buNone/>
              <a:defRPr b="1" sz="3000" cap="none">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7"/>
          <p:cNvSpPr txBox="1"/>
          <p:nvPr>
            <p:ph idx="1" type="body"/>
          </p:nvPr>
        </p:nvSpPr>
        <p:spPr>
          <a:xfrm>
            <a:off x="346509" y="1367757"/>
            <a:ext cx="3588300" cy="51483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chemeClr val="lt1"/>
                </a:solidFill>
              </a:defRPr>
            </a:lvl1pPr>
            <a:lvl2pPr indent="-228600" lvl="1" marL="914400" algn="l">
              <a:lnSpc>
                <a:spcPct val="90000"/>
              </a:lnSpc>
              <a:spcBef>
                <a:spcPts val="1200"/>
              </a:spcBef>
              <a:spcAft>
                <a:spcPts val="0"/>
              </a:spcAft>
              <a:buClr>
                <a:srgbClr val="0C68AC"/>
              </a:buClr>
              <a:buSzPts val="2000"/>
              <a:buNone/>
              <a:defRPr sz="2000">
                <a:solidFill>
                  <a:schemeClr val="lt1"/>
                </a:solidFill>
              </a:defRPr>
            </a:lvl2pPr>
            <a:lvl3pPr indent="-228600" lvl="2" marL="1371600" algn="l">
              <a:lnSpc>
                <a:spcPct val="90000"/>
              </a:lnSpc>
              <a:spcBef>
                <a:spcPts val="1200"/>
              </a:spcBef>
              <a:spcAft>
                <a:spcPts val="0"/>
              </a:spcAft>
              <a:buClr>
                <a:srgbClr val="0C68AC"/>
              </a:buClr>
              <a:buSzPts val="2000"/>
              <a:buNone/>
              <a:defRPr sz="2000">
                <a:solidFill>
                  <a:schemeClr val="lt1"/>
                </a:solidFill>
              </a:defRPr>
            </a:lvl3pPr>
            <a:lvl4pPr indent="-228600" lvl="3" marL="1828800" algn="l">
              <a:lnSpc>
                <a:spcPct val="90000"/>
              </a:lnSpc>
              <a:spcBef>
                <a:spcPts val="1200"/>
              </a:spcBef>
              <a:spcAft>
                <a:spcPts val="0"/>
              </a:spcAft>
              <a:buClr>
                <a:srgbClr val="0C68AC"/>
              </a:buClr>
              <a:buSzPts val="2000"/>
              <a:buNone/>
              <a:defRPr sz="2000">
                <a:solidFill>
                  <a:schemeClr val="lt1"/>
                </a:solidFill>
              </a:defRPr>
            </a:lvl4pPr>
            <a:lvl5pPr indent="-228600" lvl="4" marL="2286000" algn="l">
              <a:lnSpc>
                <a:spcPct val="90000"/>
              </a:lnSpc>
              <a:spcBef>
                <a:spcPts val="1200"/>
              </a:spcBef>
              <a:spcAft>
                <a:spcPts val="0"/>
              </a:spcAft>
              <a:buClr>
                <a:srgbClr val="0C68AC"/>
              </a:buClr>
              <a:buSzPts val="2000"/>
              <a:buNone/>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Content+PhotoLeft">
  <p:cSld name="5_Title+Content+PhotoLeft">
    <p:bg>
      <p:bgPr>
        <a:blipFill>
          <a:blip r:embed="rId2">
            <a:alphaModFix/>
          </a:blip>
          <a:stretch>
            <a:fillRect/>
          </a:stretch>
        </a:blipFill>
      </p:bgPr>
    </p:bg>
    <p:spTree>
      <p:nvGrpSpPr>
        <p:cNvPr id="148" name="Shape 148"/>
        <p:cNvGrpSpPr/>
        <p:nvPr/>
      </p:nvGrpSpPr>
      <p:grpSpPr>
        <a:xfrm>
          <a:off x="0" y="0"/>
          <a:ext cx="0" cy="0"/>
          <a:chOff x="0" y="0"/>
          <a:chExt cx="0" cy="0"/>
        </a:xfrm>
      </p:grpSpPr>
      <p:sp>
        <p:nvSpPr>
          <p:cNvPr id="149" name="Google Shape;149;p38"/>
          <p:cNvSpPr/>
          <p:nvPr>
            <p:ph idx="2" type="pic"/>
          </p:nvPr>
        </p:nvSpPr>
        <p:spPr>
          <a:xfrm>
            <a:off x="4149207" y="1367758"/>
            <a:ext cx="4700700" cy="51519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50" name="Google Shape;150;p38"/>
          <p:cNvSpPr txBox="1"/>
          <p:nvPr>
            <p:ph type="ctrTitle"/>
          </p:nvPr>
        </p:nvSpPr>
        <p:spPr>
          <a:xfrm>
            <a:off x="-123568" y="250876"/>
            <a:ext cx="9006000" cy="811800"/>
          </a:xfrm>
          <a:prstGeom prst="rect">
            <a:avLst/>
          </a:prstGeom>
          <a:solidFill>
            <a:schemeClr val="lt1"/>
          </a:solidFill>
          <a:ln>
            <a:noFill/>
          </a:ln>
        </p:spPr>
        <p:txBody>
          <a:bodyPr anchorCtr="0" anchor="ctr" bIns="0" lIns="457200" spcFirstLastPara="1" rIns="0" wrap="square" tIns="0"/>
          <a:lstStyle>
            <a:lvl1pPr lvl="0" algn="l">
              <a:lnSpc>
                <a:spcPct val="86666"/>
              </a:lnSpc>
              <a:spcBef>
                <a:spcPts val="0"/>
              </a:spcBef>
              <a:spcAft>
                <a:spcPts val="0"/>
              </a:spcAft>
              <a:buClr>
                <a:srgbClr val="006C92"/>
              </a:buClr>
              <a:buSzPts val="3000"/>
              <a:buFont typeface="Calibri"/>
              <a:buNone/>
              <a:defRPr b="1" sz="300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8"/>
          <p:cNvSpPr txBox="1"/>
          <p:nvPr>
            <p:ph idx="1" type="body"/>
          </p:nvPr>
        </p:nvSpPr>
        <p:spPr>
          <a:xfrm>
            <a:off x="346509" y="1367757"/>
            <a:ext cx="3588300" cy="5148300"/>
          </a:xfrm>
          <a:prstGeom prst="rect">
            <a:avLst/>
          </a:prstGeom>
          <a:noFill/>
          <a:ln>
            <a:noFill/>
          </a:ln>
        </p:spPr>
        <p:txBody>
          <a:bodyPr anchorCtr="0" anchor="t" bIns="0" lIns="0" spcFirstLastPara="1" rIns="0" wrap="square" tIns="0"/>
          <a:lstStyle>
            <a:lvl1pPr indent="-355600" lvl="0" marL="457200" algn="l">
              <a:lnSpc>
                <a:spcPct val="90000"/>
              </a:lnSpc>
              <a:spcBef>
                <a:spcPts val="600"/>
              </a:spcBef>
              <a:spcAft>
                <a:spcPts val="0"/>
              </a:spcAft>
              <a:buClr>
                <a:schemeClr val="lt1"/>
              </a:buClr>
              <a:buSzPts val="2000"/>
              <a:buFont typeface="Arial"/>
              <a:buChar char="•"/>
              <a:defRPr sz="2000">
                <a:solidFill>
                  <a:schemeClr val="lt1"/>
                </a:solidFill>
              </a:defRPr>
            </a:lvl1pPr>
            <a:lvl2pPr indent="-355600" lvl="1" marL="914400" algn="l">
              <a:lnSpc>
                <a:spcPct val="90000"/>
              </a:lnSpc>
              <a:spcBef>
                <a:spcPts val="1200"/>
              </a:spcBef>
              <a:spcAft>
                <a:spcPts val="0"/>
              </a:spcAft>
              <a:buClr>
                <a:schemeClr val="lt1"/>
              </a:buClr>
              <a:buSzPts val="2000"/>
              <a:buFont typeface="Arial"/>
              <a:buChar char="•"/>
              <a:defRPr sz="2000">
                <a:solidFill>
                  <a:schemeClr val="lt1"/>
                </a:solidFill>
              </a:defRPr>
            </a:lvl2pPr>
            <a:lvl3pPr indent="-355600" lvl="2" marL="1371600" algn="l">
              <a:lnSpc>
                <a:spcPct val="90000"/>
              </a:lnSpc>
              <a:spcBef>
                <a:spcPts val="1200"/>
              </a:spcBef>
              <a:spcAft>
                <a:spcPts val="0"/>
              </a:spcAft>
              <a:buClr>
                <a:schemeClr val="lt1"/>
              </a:buClr>
              <a:buSzPts val="2000"/>
              <a:buFont typeface="Arial"/>
              <a:buChar char="•"/>
              <a:defRPr sz="2000">
                <a:solidFill>
                  <a:schemeClr val="lt1"/>
                </a:solidFill>
              </a:defRPr>
            </a:lvl3pPr>
            <a:lvl4pPr indent="-355600" lvl="3" marL="1828800" algn="l">
              <a:lnSpc>
                <a:spcPct val="90000"/>
              </a:lnSpc>
              <a:spcBef>
                <a:spcPts val="1200"/>
              </a:spcBef>
              <a:spcAft>
                <a:spcPts val="0"/>
              </a:spcAft>
              <a:buClr>
                <a:schemeClr val="lt1"/>
              </a:buClr>
              <a:buSzPts val="2000"/>
              <a:buFont typeface="Arial"/>
              <a:buChar char="•"/>
              <a:defRPr sz="2000">
                <a:solidFill>
                  <a:schemeClr val="lt1"/>
                </a:solidFill>
              </a:defRPr>
            </a:lvl4pPr>
            <a:lvl5pPr indent="-355600" lvl="4" marL="2286000" algn="l">
              <a:lnSpc>
                <a:spcPct val="90000"/>
              </a:lnSpc>
              <a:spcBef>
                <a:spcPts val="1200"/>
              </a:spcBef>
              <a:spcAft>
                <a:spcPts val="0"/>
              </a:spcAft>
              <a:buClr>
                <a:schemeClr val="lt1"/>
              </a:buClr>
              <a:buSzPts val="2000"/>
              <a:buFont typeface="Arial"/>
              <a:buChar char="•"/>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Custom Layout">
  <p:cSld name="7_Custom Layout">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p39"/>
          <p:cNvSpPr/>
          <p:nvPr>
            <p:ph idx="2" type="pic"/>
          </p:nvPr>
        </p:nvSpPr>
        <p:spPr>
          <a:xfrm>
            <a:off x="274320" y="1313971"/>
            <a:ext cx="8607900" cy="3534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54" name="Google Shape;154;p39"/>
          <p:cNvSpPr txBox="1"/>
          <p:nvPr>
            <p:ph type="ctrTitle"/>
          </p:nvPr>
        </p:nvSpPr>
        <p:spPr>
          <a:xfrm>
            <a:off x="-123568" y="250876"/>
            <a:ext cx="9006000" cy="811800"/>
          </a:xfrm>
          <a:prstGeom prst="rect">
            <a:avLst/>
          </a:prstGeom>
          <a:solidFill>
            <a:schemeClr val="lt1"/>
          </a:solidFill>
          <a:ln>
            <a:noFill/>
          </a:ln>
        </p:spPr>
        <p:txBody>
          <a:bodyPr anchorCtr="0" anchor="ctr" bIns="0" lIns="457200" spcFirstLastPara="1" rIns="0" wrap="square" tIns="0"/>
          <a:lstStyle>
            <a:lvl1pPr lvl="0" algn="l">
              <a:lnSpc>
                <a:spcPct val="86666"/>
              </a:lnSpc>
              <a:spcBef>
                <a:spcPts val="0"/>
              </a:spcBef>
              <a:spcAft>
                <a:spcPts val="0"/>
              </a:spcAft>
              <a:buClr>
                <a:srgbClr val="13294A"/>
              </a:buClr>
              <a:buSzPts val="3000"/>
              <a:buFont typeface="Calibri"/>
              <a:buNone/>
              <a:defRPr b="1" sz="3000" cap="none">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9"/>
          <p:cNvSpPr txBox="1"/>
          <p:nvPr>
            <p:ph idx="1" type="body"/>
          </p:nvPr>
        </p:nvSpPr>
        <p:spPr>
          <a:xfrm>
            <a:off x="274320" y="5099913"/>
            <a:ext cx="8607900" cy="1416000"/>
          </a:xfrm>
          <a:prstGeom prst="rect">
            <a:avLst/>
          </a:prstGeom>
          <a:noFill/>
          <a:ln>
            <a:noFill/>
          </a:ln>
        </p:spPr>
        <p:txBody>
          <a:bodyPr anchorCtr="0" anchor="t" bIns="0" lIns="0" spcFirstLastPara="1" rIns="0" wrap="square" tIns="0"/>
          <a:lstStyle>
            <a:lvl1pPr indent="-228600" lvl="0" marL="457200" algn="l">
              <a:lnSpc>
                <a:spcPct val="90000"/>
              </a:lnSpc>
              <a:spcBef>
                <a:spcPts val="600"/>
              </a:spcBef>
              <a:spcAft>
                <a:spcPts val="0"/>
              </a:spcAft>
              <a:buClr>
                <a:srgbClr val="0C68AC"/>
              </a:buClr>
              <a:buSzPts val="2000"/>
              <a:buNone/>
              <a:defRPr sz="2000">
                <a:solidFill>
                  <a:schemeClr val="lt1"/>
                </a:solidFill>
              </a:defRPr>
            </a:lvl1pPr>
            <a:lvl2pPr indent="-228600" lvl="1" marL="914400" algn="l">
              <a:lnSpc>
                <a:spcPct val="90000"/>
              </a:lnSpc>
              <a:spcBef>
                <a:spcPts val="1200"/>
              </a:spcBef>
              <a:spcAft>
                <a:spcPts val="0"/>
              </a:spcAft>
              <a:buClr>
                <a:srgbClr val="0C68AC"/>
              </a:buClr>
              <a:buSzPts val="2000"/>
              <a:buNone/>
              <a:defRPr sz="2000">
                <a:solidFill>
                  <a:schemeClr val="lt1"/>
                </a:solidFill>
              </a:defRPr>
            </a:lvl2pPr>
            <a:lvl3pPr indent="-228600" lvl="2" marL="1371600" algn="l">
              <a:lnSpc>
                <a:spcPct val="90000"/>
              </a:lnSpc>
              <a:spcBef>
                <a:spcPts val="1200"/>
              </a:spcBef>
              <a:spcAft>
                <a:spcPts val="0"/>
              </a:spcAft>
              <a:buClr>
                <a:srgbClr val="0C68AC"/>
              </a:buClr>
              <a:buSzPts val="2000"/>
              <a:buNone/>
              <a:defRPr sz="2000">
                <a:solidFill>
                  <a:schemeClr val="lt1"/>
                </a:solidFill>
              </a:defRPr>
            </a:lvl3pPr>
            <a:lvl4pPr indent="-228600" lvl="3" marL="1828800" algn="l">
              <a:lnSpc>
                <a:spcPct val="90000"/>
              </a:lnSpc>
              <a:spcBef>
                <a:spcPts val="1200"/>
              </a:spcBef>
              <a:spcAft>
                <a:spcPts val="0"/>
              </a:spcAft>
              <a:buClr>
                <a:srgbClr val="0C68AC"/>
              </a:buClr>
              <a:buSzPts val="2000"/>
              <a:buNone/>
              <a:defRPr sz="2000">
                <a:solidFill>
                  <a:schemeClr val="lt1"/>
                </a:solidFill>
              </a:defRPr>
            </a:lvl4pPr>
            <a:lvl5pPr indent="-228600" lvl="4" marL="2286000" algn="l">
              <a:lnSpc>
                <a:spcPct val="90000"/>
              </a:lnSpc>
              <a:spcBef>
                <a:spcPts val="1200"/>
              </a:spcBef>
              <a:spcAft>
                <a:spcPts val="0"/>
              </a:spcAft>
              <a:buClr>
                <a:srgbClr val="0C68AC"/>
              </a:buClr>
              <a:buSzPts val="2000"/>
              <a:buNone/>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Custom Layout">
  <p:cSld name="5_Custom Layout">
    <p:bg>
      <p:bgPr>
        <a:blipFill>
          <a:blip r:embed="rId2">
            <a:alphaModFix/>
          </a:blip>
          <a:stretch>
            <a:fillRect/>
          </a:stretch>
        </a:blipFill>
      </p:bgPr>
    </p:bg>
    <p:spTree>
      <p:nvGrpSpPr>
        <p:cNvPr id="156" name="Shape 156"/>
        <p:cNvGrpSpPr/>
        <p:nvPr/>
      </p:nvGrpSpPr>
      <p:grpSpPr>
        <a:xfrm>
          <a:off x="0" y="0"/>
          <a:ext cx="0" cy="0"/>
          <a:chOff x="0" y="0"/>
          <a:chExt cx="0" cy="0"/>
        </a:xfrm>
      </p:grpSpPr>
      <p:sp>
        <p:nvSpPr>
          <p:cNvPr id="157" name="Google Shape;157;p40"/>
          <p:cNvSpPr/>
          <p:nvPr>
            <p:ph idx="2" type="pic"/>
          </p:nvPr>
        </p:nvSpPr>
        <p:spPr>
          <a:xfrm>
            <a:off x="274320" y="1313971"/>
            <a:ext cx="8607900" cy="3534600"/>
          </a:xfrm>
          <a:prstGeom prst="rect">
            <a:avLst/>
          </a:prstGeom>
          <a:noFill/>
          <a:ln>
            <a:noFill/>
          </a:ln>
        </p:spPr>
        <p:txBody>
          <a:bodyPr anchorCtr="1" anchor="ctr" bIns="0" lIns="0" spcFirstLastPara="1" rIns="0" wrap="square" tIns="0"/>
          <a:lstStyle>
            <a:lvl1pPr lvl="0" marR="0" rtl="0" algn="ctr">
              <a:lnSpc>
                <a:spcPct val="171265"/>
              </a:lnSpc>
              <a:spcBef>
                <a:spcPts val="600"/>
              </a:spcBef>
              <a:spcAft>
                <a:spcPts val="0"/>
              </a:spcAft>
              <a:buClr>
                <a:srgbClr val="006C92"/>
              </a:buClr>
              <a:buSzPts val="1051"/>
              <a:buFont typeface="Arial"/>
              <a:buNone/>
              <a:defRPr b="0" i="0" sz="1051" u="none" cap="none" strike="noStrike">
                <a:solidFill>
                  <a:srgbClr val="006C92"/>
                </a:solidFill>
                <a:latin typeface="Calibri"/>
                <a:ea typeface="Calibri"/>
                <a:cs typeface="Calibri"/>
                <a:sym typeface="Calibri"/>
              </a:defRPr>
            </a:lvl1pPr>
            <a:lvl2pPr lvl="1" marR="0" rtl="0" algn="l">
              <a:lnSpc>
                <a:spcPct val="77419"/>
              </a:lnSpc>
              <a:spcBef>
                <a:spcPts val="1200"/>
              </a:spcBef>
              <a:spcAft>
                <a:spcPts val="0"/>
              </a:spcAft>
              <a:buClr>
                <a:srgbClr val="006C92"/>
              </a:buClr>
              <a:buSzPts val="2325"/>
              <a:buFont typeface="Arial"/>
              <a:buNone/>
              <a:defRPr b="0" i="0" sz="2325" u="none" cap="none" strike="noStrike">
                <a:solidFill>
                  <a:srgbClr val="006C92"/>
                </a:solidFill>
                <a:latin typeface="Calibri"/>
                <a:ea typeface="Calibri"/>
                <a:cs typeface="Calibri"/>
                <a:sym typeface="Calibri"/>
              </a:defRPr>
            </a:lvl2pPr>
            <a:lvl3pPr lvl="2" marR="0" rtl="0" algn="l">
              <a:lnSpc>
                <a:spcPct val="88888"/>
              </a:lnSpc>
              <a:spcBef>
                <a:spcPts val="1200"/>
              </a:spcBef>
              <a:spcAft>
                <a:spcPts val="0"/>
              </a:spcAft>
              <a:buClr>
                <a:srgbClr val="006C92"/>
              </a:buClr>
              <a:buSzPts val="2025"/>
              <a:buFont typeface="Arial"/>
              <a:buNone/>
              <a:defRPr b="0" i="0" sz="2025" u="none" cap="none" strike="noStrike">
                <a:solidFill>
                  <a:srgbClr val="006C92"/>
                </a:solidFill>
                <a:latin typeface="Calibri"/>
                <a:ea typeface="Calibri"/>
                <a:cs typeface="Calibri"/>
                <a:sym typeface="Calibri"/>
              </a:defRPr>
            </a:lvl3pPr>
            <a:lvl4pPr lvl="3"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4pPr>
            <a:lvl5pPr lvl="4" marR="0" rtl="0" algn="l">
              <a:lnSpc>
                <a:spcPct val="109024"/>
              </a:lnSpc>
              <a:spcBef>
                <a:spcPts val="1200"/>
              </a:spcBef>
              <a:spcAft>
                <a:spcPts val="0"/>
              </a:spcAft>
              <a:buClr>
                <a:srgbClr val="006C92"/>
              </a:buClr>
              <a:buSzPts val="1651"/>
              <a:buFont typeface="Arial"/>
              <a:buNone/>
              <a:defRPr b="0" i="0" sz="1651" u="none" cap="none" strike="noStrike">
                <a:solidFill>
                  <a:srgbClr val="006C92"/>
                </a:solidFill>
                <a:latin typeface="Calibri"/>
                <a:ea typeface="Calibri"/>
                <a:cs typeface="Calibri"/>
                <a:sym typeface="Calibri"/>
              </a:defRPr>
            </a:lvl5pPr>
            <a:lvl6pPr lvl="5" marR="0" rtl="0" algn="l">
              <a:spcBef>
                <a:spcPts val="120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6pPr>
            <a:lvl7pPr lvl="6"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7pPr>
            <a:lvl8pPr lvl="7"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8pPr>
            <a:lvl9pPr lvl="8" marR="0" rtl="0" algn="l">
              <a:spcBef>
                <a:spcPts val="330"/>
              </a:spcBef>
              <a:spcAft>
                <a:spcPts val="0"/>
              </a:spcAft>
              <a:buClr>
                <a:schemeClr val="dk1"/>
              </a:buClr>
              <a:buSzPts val="1651"/>
              <a:buFont typeface="Arial"/>
              <a:buNone/>
              <a:defRPr b="0" i="0" sz="1651" u="none" cap="none" strike="noStrike">
                <a:solidFill>
                  <a:schemeClr val="dk1"/>
                </a:solidFill>
                <a:latin typeface="Arial"/>
                <a:ea typeface="Arial"/>
                <a:cs typeface="Arial"/>
                <a:sym typeface="Arial"/>
              </a:defRPr>
            </a:lvl9pPr>
          </a:lstStyle>
          <a:p/>
        </p:txBody>
      </p:sp>
      <p:sp>
        <p:nvSpPr>
          <p:cNvPr id="158" name="Google Shape;158;p40"/>
          <p:cNvSpPr txBox="1"/>
          <p:nvPr>
            <p:ph type="ctrTitle"/>
          </p:nvPr>
        </p:nvSpPr>
        <p:spPr>
          <a:xfrm>
            <a:off x="-123568" y="250876"/>
            <a:ext cx="9006000" cy="811800"/>
          </a:xfrm>
          <a:prstGeom prst="rect">
            <a:avLst/>
          </a:prstGeom>
          <a:solidFill>
            <a:schemeClr val="lt1"/>
          </a:solidFill>
          <a:ln>
            <a:noFill/>
          </a:ln>
        </p:spPr>
        <p:txBody>
          <a:bodyPr anchorCtr="0" anchor="ctr" bIns="0" lIns="457200" spcFirstLastPara="1" rIns="0" wrap="square" tIns="0"/>
          <a:lstStyle>
            <a:lvl1pPr lvl="0" algn="l">
              <a:lnSpc>
                <a:spcPct val="86666"/>
              </a:lnSpc>
              <a:spcBef>
                <a:spcPts val="0"/>
              </a:spcBef>
              <a:spcAft>
                <a:spcPts val="0"/>
              </a:spcAft>
              <a:buClr>
                <a:srgbClr val="006C92"/>
              </a:buClr>
              <a:buSzPts val="3000"/>
              <a:buFont typeface="Calibri"/>
              <a:buNone/>
              <a:defRPr b="1" sz="300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40"/>
          <p:cNvSpPr txBox="1"/>
          <p:nvPr>
            <p:ph idx="1" type="body"/>
          </p:nvPr>
        </p:nvSpPr>
        <p:spPr>
          <a:xfrm>
            <a:off x="274320" y="5099913"/>
            <a:ext cx="8607900" cy="1416000"/>
          </a:xfrm>
          <a:prstGeom prst="rect">
            <a:avLst/>
          </a:prstGeom>
          <a:noFill/>
          <a:ln>
            <a:noFill/>
          </a:ln>
        </p:spPr>
        <p:txBody>
          <a:bodyPr anchorCtr="0" anchor="t" bIns="0" lIns="0" spcFirstLastPara="1" rIns="0" wrap="square" tIns="0"/>
          <a:lstStyle>
            <a:lvl1pPr indent="-355600" lvl="0" marL="457200" algn="l">
              <a:lnSpc>
                <a:spcPct val="90000"/>
              </a:lnSpc>
              <a:spcBef>
                <a:spcPts val="600"/>
              </a:spcBef>
              <a:spcAft>
                <a:spcPts val="0"/>
              </a:spcAft>
              <a:buClr>
                <a:schemeClr val="lt1"/>
              </a:buClr>
              <a:buSzPts val="2000"/>
              <a:buFont typeface="Arial"/>
              <a:buChar char="•"/>
              <a:defRPr sz="2000">
                <a:solidFill>
                  <a:schemeClr val="lt1"/>
                </a:solidFill>
              </a:defRPr>
            </a:lvl1pPr>
            <a:lvl2pPr indent="-355600" lvl="1" marL="914400" algn="l">
              <a:lnSpc>
                <a:spcPct val="90000"/>
              </a:lnSpc>
              <a:spcBef>
                <a:spcPts val="1200"/>
              </a:spcBef>
              <a:spcAft>
                <a:spcPts val="0"/>
              </a:spcAft>
              <a:buClr>
                <a:schemeClr val="lt1"/>
              </a:buClr>
              <a:buSzPts val="2000"/>
              <a:buFont typeface="Arial"/>
              <a:buChar char="•"/>
              <a:defRPr sz="2000">
                <a:solidFill>
                  <a:schemeClr val="lt1"/>
                </a:solidFill>
              </a:defRPr>
            </a:lvl2pPr>
            <a:lvl3pPr indent="-355600" lvl="2" marL="1371600" algn="l">
              <a:lnSpc>
                <a:spcPct val="90000"/>
              </a:lnSpc>
              <a:spcBef>
                <a:spcPts val="1200"/>
              </a:spcBef>
              <a:spcAft>
                <a:spcPts val="0"/>
              </a:spcAft>
              <a:buClr>
                <a:schemeClr val="lt1"/>
              </a:buClr>
              <a:buSzPts val="2000"/>
              <a:buFont typeface="Arial"/>
              <a:buChar char="•"/>
              <a:defRPr sz="2000">
                <a:solidFill>
                  <a:schemeClr val="lt1"/>
                </a:solidFill>
              </a:defRPr>
            </a:lvl3pPr>
            <a:lvl4pPr indent="-355600" lvl="3" marL="1828800" algn="l">
              <a:lnSpc>
                <a:spcPct val="90000"/>
              </a:lnSpc>
              <a:spcBef>
                <a:spcPts val="1200"/>
              </a:spcBef>
              <a:spcAft>
                <a:spcPts val="0"/>
              </a:spcAft>
              <a:buClr>
                <a:schemeClr val="lt1"/>
              </a:buClr>
              <a:buSzPts val="2000"/>
              <a:buFont typeface="Arial"/>
              <a:buChar char="•"/>
              <a:defRPr sz="2000">
                <a:solidFill>
                  <a:schemeClr val="lt1"/>
                </a:solidFill>
              </a:defRPr>
            </a:lvl4pPr>
            <a:lvl5pPr indent="-355600" lvl="4" marL="2286000" algn="l">
              <a:lnSpc>
                <a:spcPct val="90000"/>
              </a:lnSpc>
              <a:spcBef>
                <a:spcPts val="1200"/>
              </a:spcBef>
              <a:spcAft>
                <a:spcPts val="0"/>
              </a:spcAft>
              <a:buClr>
                <a:schemeClr val="lt1"/>
              </a:buClr>
              <a:buSzPts val="2000"/>
              <a:buFont typeface="Arial"/>
              <a:buChar char="•"/>
              <a:defRPr sz="2000">
                <a:solidFill>
                  <a:schemeClr val="lt1"/>
                </a:solidFill>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0" name="Shape 16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6" Type="http://schemas.openxmlformats.org/officeDocument/2006/relationships/slideLayout" Target="../slideLayouts/slideLayout27.xml"/><Relationship Id="rId18" Type="http://schemas.openxmlformats.org/officeDocument/2006/relationships/theme" Target="../theme/theme1.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Google Shape;67;p17"/>
          <p:cNvSpPr txBox="1"/>
          <p:nvPr>
            <p:ph type="title"/>
          </p:nvPr>
        </p:nvSpPr>
        <p:spPr>
          <a:xfrm>
            <a:off x="325967" y="274639"/>
            <a:ext cx="8229600" cy="1143000"/>
          </a:xfrm>
          <a:prstGeom prst="rect">
            <a:avLst/>
          </a:prstGeom>
          <a:noFill/>
          <a:ln>
            <a:noFill/>
          </a:ln>
        </p:spPr>
        <p:txBody>
          <a:bodyPr anchorCtr="0" anchor="t" bIns="0" lIns="91425" spcFirstLastPara="1" rIns="91425" wrap="square" tIns="0"/>
          <a:lstStyle>
            <a:lvl1pPr lvl="0" marR="0" rtl="0" algn="l">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17"/>
          <p:cNvSpPr txBox="1"/>
          <p:nvPr>
            <p:ph idx="1" type="body"/>
          </p:nvPr>
        </p:nvSpPr>
        <p:spPr>
          <a:xfrm>
            <a:off x="325967" y="1600206"/>
            <a:ext cx="8229600" cy="4923600"/>
          </a:xfrm>
          <a:prstGeom prst="rect">
            <a:avLst/>
          </a:prstGeom>
          <a:noFill/>
          <a:ln>
            <a:noFill/>
          </a:ln>
        </p:spPr>
        <p:txBody>
          <a:bodyPr anchorCtr="0" anchor="t" bIns="45700" lIns="91425" spcFirstLastPara="1" rIns="91425" wrap="square" tIns="45700"/>
          <a:lstStyle>
            <a:lvl1pPr indent="-304800" lvl="0" marL="4572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1pPr>
            <a:lvl2pPr indent="-304800" lvl="1" marL="9144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0037" lvl="2" marL="1371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3pPr>
            <a:lvl4pPr indent="-290512" lvl="3" marL="1828800" marR="0" rtl="0" algn="l">
              <a:spcBef>
                <a:spcPts val="195"/>
              </a:spcBef>
              <a:spcAft>
                <a:spcPts val="0"/>
              </a:spcAft>
              <a:buClr>
                <a:schemeClr val="dk1"/>
              </a:buClr>
              <a:buSzPts val="975"/>
              <a:buFont typeface="Arial"/>
              <a:buChar char="•"/>
              <a:defRPr b="0" i="0" sz="975" u="none" cap="none" strike="noStrike">
                <a:solidFill>
                  <a:schemeClr val="dk1"/>
                </a:solidFill>
                <a:latin typeface="Calibri"/>
                <a:ea typeface="Calibri"/>
                <a:cs typeface="Calibri"/>
                <a:sym typeface="Calibri"/>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24"/>
          <p:cNvSpPr txBox="1"/>
          <p:nvPr>
            <p:ph type="title"/>
          </p:nvPr>
        </p:nvSpPr>
        <p:spPr>
          <a:xfrm>
            <a:off x="321371" y="152400"/>
            <a:ext cx="8528400" cy="914400"/>
          </a:xfrm>
          <a:prstGeom prst="rect">
            <a:avLst/>
          </a:prstGeom>
          <a:noFill/>
          <a:ln>
            <a:noFill/>
          </a:ln>
        </p:spPr>
        <p:txBody>
          <a:bodyPr anchorCtr="0" anchor="b" bIns="0" lIns="0" spcFirstLastPara="1" rIns="91425" wrap="square" tIns="0"/>
          <a:lstStyle>
            <a:lvl1pPr lvl="0" marR="0" rtl="0" algn="l">
              <a:lnSpc>
                <a:spcPct val="107190"/>
              </a:lnSpc>
              <a:spcBef>
                <a:spcPts val="0"/>
              </a:spcBef>
              <a:spcAft>
                <a:spcPts val="0"/>
              </a:spcAft>
              <a:buClr>
                <a:srgbClr val="007DBA"/>
              </a:buClr>
              <a:buSzPts val="2100"/>
              <a:buFont typeface="Calibri"/>
              <a:buNone/>
              <a:defRPr b="0" i="0" sz="2100" u="none" cap="none" strike="noStrike">
                <a:solidFill>
                  <a:srgbClr val="007DB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24"/>
          <p:cNvSpPr txBox="1"/>
          <p:nvPr>
            <p:ph idx="1" type="body"/>
          </p:nvPr>
        </p:nvSpPr>
        <p:spPr>
          <a:xfrm>
            <a:off x="321371" y="1624041"/>
            <a:ext cx="8518500" cy="4899600"/>
          </a:xfrm>
          <a:prstGeom prst="rect">
            <a:avLst/>
          </a:prstGeom>
          <a:noFill/>
          <a:ln>
            <a:noFill/>
          </a:ln>
        </p:spPr>
        <p:txBody>
          <a:bodyPr anchorCtr="0" anchor="t" bIns="0" lIns="0" spcFirstLastPara="1" rIns="0" wrap="square" tIns="0"/>
          <a:lstStyle>
            <a:lvl1pPr indent="-355600" lvl="0" marL="457200" marR="0" rtl="0" algn="l">
              <a:lnSpc>
                <a:spcPct val="90000"/>
              </a:lnSpc>
              <a:spcBef>
                <a:spcPts val="6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1pPr>
            <a:lvl2pPr indent="-355600" lvl="1" marL="914400"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2pPr>
            <a:lvl3pPr indent="-355600" lvl="2" marL="1371600"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3pPr>
            <a:lvl4pPr indent="-355600" lvl="3" marL="1828800"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4pPr>
            <a:lvl5pPr indent="-355600" lvl="4" marL="2286000" marR="0" rtl="0" algn="l">
              <a:lnSpc>
                <a:spcPct val="90000"/>
              </a:lnSpc>
              <a:spcBef>
                <a:spcPts val="1200"/>
              </a:spcBef>
              <a:spcAft>
                <a:spcPts val="0"/>
              </a:spcAft>
              <a:buClr>
                <a:srgbClr val="006C92"/>
              </a:buClr>
              <a:buSzPts val="2000"/>
              <a:buFont typeface="Arial"/>
              <a:buChar char="•"/>
              <a:defRPr b="0" i="0" sz="2000" u="none" cap="none" strike="noStrike">
                <a:solidFill>
                  <a:srgbClr val="006C92"/>
                </a:solidFill>
                <a:latin typeface="Calibri"/>
                <a:ea typeface="Calibri"/>
                <a:cs typeface="Calibri"/>
                <a:sym typeface="Calibri"/>
              </a:defRPr>
            </a:lvl5pPr>
            <a:lvl6pPr indent="-323850" lvl="5" marL="2743200" marR="0" rtl="0" algn="l">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guide id="3" pos="192">
          <p15:clr>
            <a:srgbClr val="F26B43"/>
          </p15:clr>
        </p15:guide>
        <p15:guide id="4" pos="5568">
          <p15:clr>
            <a:srgbClr val="F26B43"/>
          </p15:clr>
        </p15:guide>
        <p15:guide id="5" orient="horz" pos="624">
          <p15:clr>
            <a:srgbClr val="F26B43"/>
          </p15:clr>
        </p15:guide>
        <p15:guide id="6" orient="horz" pos="1008">
          <p15:clr>
            <a:srgbClr val="F26B43"/>
          </p15:clr>
        </p15:guide>
        <p15:guide id="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42"/>
          <p:cNvSpPr txBox="1"/>
          <p:nvPr>
            <p:ph type="ctrTitle"/>
          </p:nvPr>
        </p:nvSpPr>
        <p:spPr>
          <a:xfrm>
            <a:off x="285297" y="1347913"/>
            <a:ext cx="8573400" cy="19956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4400"/>
              <a:buFont typeface="Calibri"/>
              <a:buNone/>
            </a:pPr>
            <a:r>
              <a:rPr lang="en"/>
              <a:t>ECE 143 PROJECT</a:t>
            </a:r>
            <a:endParaRPr/>
          </a:p>
          <a:p>
            <a:pPr indent="0" lvl="0" marL="0" rtl="0" algn="ctr">
              <a:lnSpc>
                <a:spcPct val="86363"/>
              </a:lnSpc>
              <a:spcBef>
                <a:spcPts val="0"/>
              </a:spcBef>
              <a:spcAft>
                <a:spcPts val="0"/>
              </a:spcAft>
              <a:buClr>
                <a:srgbClr val="006C92"/>
              </a:buClr>
              <a:buSzPts val="4400"/>
              <a:buFont typeface="Calibri"/>
              <a:buNone/>
            </a:pPr>
            <a:r>
              <a:rPr lang="en"/>
              <a:t>Gun Violence Data Analysis</a:t>
            </a:r>
            <a:endParaRPr/>
          </a:p>
        </p:txBody>
      </p:sp>
      <p:sp>
        <p:nvSpPr>
          <p:cNvPr id="166" name="Google Shape;166;p42"/>
          <p:cNvSpPr txBox="1"/>
          <p:nvPr>
            <p:ph idx="1" type="subTitle"/>
          </p:nvPr>
        </p:nvSpPr>
        <p:spPr>
          <a:xfrm>
            <a:off x="285372" y="4299029"/>
            <a:ext cx="8573400" cy="1953600"/>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006C92"/>
              </a:buClr>
              <a:buSzPts val="2000"/>
              <a:buNone/>
            </a:pPr>
            <a:r>
              <a:rPr lang="en" sz="2400"/>
              <a:t>Shashank Shastry, Peiyu Si, </a:t>
            </a:r>
            <a:r>
              <a:rPr lang="en" sz="2400"/>
              <a:t>Yihan Hu</a:t>
            </a:r>
            <a:endParaRPr sz="2400"/>
          </a:p>
          <a:p>
            <a:pPr indent="0" lvl="0" marL="0" rtl="0" algn="ctr">
              <a:lnSpc>
                <a:spcPct val="90000"/>
              </a:lnSpc>
              <a:spcBef>
                <a:spcPts val="1600"/>
              </a:spcBef>
              <a:spcAft>
                <a:spcPts val="1600"/>
              </a:spcAft>
              <a:buClr>
                <a:srgbClr val="006C92"/>
              </a:buClr>
              <a:buSzPts val="2000"/>
              <a:buNone/>
            </a:pPr>
            <a:r>
              <a:rPr lang="en" sz="2400"/>
              <a:t>11/30/2018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51"/>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Number of victims vs suspects</a:t>
            </a:r>
            <a:endParaRPr/>
          </a:p>
        </p:txBody>
      </p:sp>
      <p:pic>
        <p:nvPicPr>
          <p:cNvPr id="221" name="Google Shape;221;p51"/>
          <p:cNvPicPr preferRelativeResize="0"/>
          <p:nvPr/>
        </p:nvPicPr>
        <p:blipFill>
          <a:blip r:embed="rId3">
            <a:alphaModFix/>
          </a:blip>
          <a:stretch>
            <a:fillRect/>
          </a:stretch>
        </p:blipFill>
        <p:spPr>
          <a:xfrm>
            <a:off x="681212" y="1173500"/>
            <a:ext cx="7781575" cy="537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52"/>
          <p:cNvSpPr txBox="1"/>
          <p:nvPr>
            <p:ph type="ctrTitle"/>
          </p:nvPr>
        </p:nvSpPr>
        <p:spPr>
          <a:xfrm>
            <a:off x="288697" y="1755530"/>
            <a:ext cx="8573400" cy="19956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4400"/>
              <a:buFont typeface="Calibri"/>
              <a:buNone/>
            </a:pPr>
            <a:r>
              <a:rPr lang="en"/>
              <a:t>ANALYSIS OF TIME</a:t>
            </a:r>
            <a:r>
              <a:rPr lang="en"/>
              <a:t> RELATED TRENDS </a:t>
            </a:r>
            <a:endParaRPr/>
          </a:p>
        </p:txBody>
      </p:sp>
      <p:sp>
        <p:nvSpPr>
          <p:cNvPr id="227" name="Google Shape;227;p52"/>
          <p:cNvSpPr txBox="1"/>
          <p:nvPr>
            <p:ph idx="1" type="subTitle"/>
          </p:nvPr>
        </p:nvSpPr>
        <p:spPr>
          <a:xfrm>
            <a:off x="288697" y="4039762"/>
            <a:ext cx="8573400" cy="1953900"/>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006C92"/>
              </a:buClr>
              <a:buSzPts val="2000"/>
              <a:buNone/>
            </a:pPr>
            <a:r>
              <a:rPr lang="en"/>
              <a:t>Peiyu Si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53"/>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sz="2800"/>
              <a:t>ANALYSIS OF TIME RELATED TRENDS (YEAR)</a:t>
            </a:r>
            <a:endParaRPr sz="2800"/>
          </a:p>
        </p:txBody>
      </p:sp>
      <p:pic>
        <p:nvPicPr>
          <p:cNvPr id="233" name="Google Shape;233;p53"/>
          <p:cNvPicPr preferRelativeResize="0"/>
          <p:nvPr/>
        </p:nvPicPr>
        <p:blipFill>
          <a:blip r:embed="rId3">
            <a:alphaModFix/>
          </a:blip>
          <a:stretch>
            <a:fillRect/>
          </a:stretch>
        </p:blipFill>
        <p:spPr>
          <a:xfrm>
            <a:off x="1238250" y="1745126"/>
            <a:ext cx="6667500" cy="42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54"/>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spcBef>
                <a:spcPts val="0"/>
              </a:spcBef>
              <a:spcAft>
                <a:spcPts val="0"/>
              </a:spcAft>
              <a:buClr>
                <a:schemeClr val="lt1"/>
              </a:buClr>
              <a:buSzPts val="3000"/>
              <a:buFont typeface="Calibri"/>
              <a:buNone/>
            </a:pPr>
            <a:r>
              <a:rPr lang="en" sz="2800"/>
              <a:t>ANALYSIS OF TIME RELATED TRENDS (MONTH)</a:t>
            </a:r>
            <a:endParaRPr sz="2800"/>
          </a:p>
        </p:txBody>
      </p:sp>
      <p:pic>
        <p:nvPicPr>
          <p:cNvPr id="239" name="Google Shape;239;p54"/>
          <p:cNvPicPr preferRelativeResize="0"/>
          <p:nvPr/>
        </p:nvPicPr>
        <p:blipFill>
          <a:blip r:embed="rId3">
            <a:alphaModFix/>
          </a:blip>
          <a:stretch>
            <a:fillRect/>
          </a:stretch>
        </p:blipFill>
        <p:spPr>
          <a:xfrm>
            <a:off x="1323975" y="1826801"/>
            <a:ext cx="6496050" cy="417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55"/>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spcBef>
                <a:spcPts val="0"/>
              </a:spcBef>
              <a:spcAft>
                <a:spcPts val="0"/>
              </a:spcAft>
              <a:buClr>
                <a:schemeClr val="lt1"/>
              </a:buClr>
              <a:buSzPts val="3000"/>
              <a:buFont typeface="Calibri"/>
              <a:buNone/>
            </a:pPr>
            <a:r>
              <a:rPr lang="en" sz="2700"/>
              <a:t>ANALYSIS OF TIME RELATED TRENDS (WEEKDAY)</a:t>
            </a:r>
            <a:endParaRPr sz="2700"/>
          </a:p>
        </p:txBody>
      </p:sp>
      <p:pic>
        <p:nvPicPr>
          <p:cNvPr id="245" name="Google Shape;245;p55"/>
          <p:cNvPicPr preferRelativeResize="0"/>
          <p:nvPr/>
        </p:nvPicPr>
        <p:blipFill>
          <a:blip r:embed="rId3">
            <a:alphaModFix/>
          </a:blip>
          <a:stretch>
            <a:fillRect/>
          </a:stretch>
        </p:blipFill>
        <p:spPr>
          <a:xfrm>
            <a:off x="1323975" y="1955226"/>
            <a:ext cx="6496050" cy="417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6"/>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THE MOST DANGEROUS DATES</a:t>
            </a:r>
            <a:endParaRPr/>
          </a:p>
        </p:txBody>
      </p:sp>
      <p:pic>
        <p:nvPicPr>
          <p:cNvPr id="251" name="Google Shape;251;p56"/>
          <p:cNvPicPr preferRelativeResize="0"/>
          <p:nvPr/>
        </p:nvPicPr>
        <p:blipFill>
          <a:blip r:embed="rId3">
            <a:alphaModFix/>
          </a:blip>
          <a:stretch>
            <a:fillRect/>
          </a:stretch>
        </p:blipFill>
        <p:spPr>
          <a:xfrm>
            <a:off x="0" y="2157410"/>
            <a:ext cx="9144001" cy="32261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7"/>
          <p:cNvSpPr txBox="1"/>
          <p:nvPr>
            <p:ph type="ctrTitle"/>
          </p:nvPr>
        </p:nvSpPr>
        <p:spPr>
          <a:xfrm>
            <a:off x="288697" y="1855130"/>
            <a:ext cx="8573400" cy="19956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4400"/>
              <a:buFont typeface="Calibri"/>
              <a:buNone/>
            </a:pPr>
            <a:r>
              <a:rPr lang="en"/>
              <a:t>ANALYSIS OF THE  NUMBER OF GUN REGISTERED BY STATE </a:t>
            </a:r>
            <a:r>
              <a:rPr lang="en"/>
              <a:t> </a:t>
            </a:r>
            <a:endParaRPr/>
          </a:p>
        </p:txBody>
      </p:sp>
      <p:sp>
        <p:nvSpPr>
          <p:cNvPr id="257" name="Google Shape;257;p57"/>
          <p:cNvSpPr txBox="1"/>
          <p:nvPr>
            <p:ph idx="1" type="subTitle"/>
          </p:nvPr>
        </p:nvSpPr>
        <p:spPr>
          <a:xfrm>
            <a:off x="288697" y="4039762"/>
            <a:ext cx="8573400" cy="1953900"/>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006C92"/>
              </a:buClr>
              <a:buSzPts val="2000"/>
              <a:buNone/>
            </a:pPr>
            <a:r>
              <a:rPr lang="en"/>
              <a:t>Peiyu Si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8"/>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sz="2700"/>
              <a:t>ANALYSIS OF THE NUMBER OF GUN REGISTERED </a:t>
            </a:r>
            <a:endParaRPr sz="2700"/>
          </a:p>
        </p:txBody>
      </p:sp>
      <p:pic>
        <p:nvPicPr>
          <p:cNvPr id="263" name="Google Shape;263;p58"/>
          <p:cNvPicPr preferRelativeResize="0"/>
          <p:nvPr/>
        </p:nvPicPr>
        <p:blipFill>
          <a:blip r:embed="rId3">
            <a:alphaModFix/>
          </a:blip>
          <a:stretch>
            <a:fillRect/>
          </a:stretch>
        </p:blipFill>
        <p:spPr>
          <a:xfrm>
            <a:off x="1238250" y="1634350"/>
            <a:ext cx="6667500" cy="4286250"/>
          </a:xfrm>
          <a:prstGeom prst="rect">
            <a:avLst/>
          </a:prstGeom>
          <a:noFill/>
          <a:ln>
            <a:noFill/>
          </a:ln>
        </p:spPr>
      </p:pic>
      <p:sp>
        <p:nvSpPr>
          <p:cNvPr id="264" name="Google Shape;264;p58"/>
          <p:cNvSpPr txBox="1"/>
          <p:nvPr/>
        </p:nvSpPr>
        <p:spPr>
          <a:xfrm>
            <a:off x="5282075" y="4474325"/>
            <a:ext cx="1132500" cy="2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chitects Daughter"/>
                <a:ea typeface="Architects Daughter"/>
                <a:cs typeface="Architects Daughter"/>
                <a:sym typeface="Architects Daughter"/>
              </a:rPr>
              <a:t>Wyoming</a:t>
            </a:r>
            <a:endParaRPr>
              <a:latin typeface="Architects Daughter"/>
              <a:ea typeface="Architects Daughter"/>
              <a:cs typeface="Architects Daughter"/>
              <a:sym typeface="Architects Daughter"/>
            </a:endParaRPr>
          </a:p>
        </p:txBody>
      </p:sp>
      <p:sp>
        <p:nvSpPr>
          <p:cNvPr id="265" name="Google Shape;265;p58"/>
          <p:cNvSpPr txBox="1"/>
          <p:nvPr/>
        </p:nvSpPr>
        <p:spPr>
          <a:xfrm>
            <a:off x="2605425" y="2660925"/>
            <a:ext cx="776100" cy="22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chitects Daughter"/>
                <a:ea typeface="Architects Daughter"/>
                <a:cs typeface="Architects Daughter"/>
                <a:sym typeface="Architects Daughter"/>
              </a:rPr>
              <a:t>Illinois</a:t>
            </a:r>
            <a:endParaRPr>
              <a:latin typeface="Architects Daughter"/>
              <a:ea typeface="Architects Daughter"/>
              <a:cs typeface="Architects Daughter"/>
              <a:sym typeface="Architects Daughter"/>
            </a:endParaRPr>
          </a:p>
        </p:txBody>
      </p:sp>
      <p:sp>
        <p:nvSpPr>
          <p:cNvPr id="266" name="Google Shape;266;p58"/>
          <p:cNvSpPr txBox="1"/>
          <p:nvPr/>
        </p:nvSpPr>
        <p:spPr>
          <a:xfrm>
            <a:off x="2510375" y="2882625"/>
            <a:ext cx="1061100" cy="22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chitects Daughter"/>
                <a:ea typeface="Architects Daughter"/>
                <a:cs typeface="Architects Daughter"/>
                <a:sym typeface="Architects Daughter"/>
              </a:rPr>
              <a:t>California</a:t>
            </a:r>
            <a:endParaRPr>
              <a:latin typeface="Architects Daughter"/>
              <a:ea typeface="Architects Daughter"/>
              <a:cs typeface="Architects Daughter"/>
              <a:sym typeface="Architects Daughter"/>
            </a:endParaRPr>
          </a:p>
        </p:txBody>
      </p:sp>
      <p:sp>
        <p:nvSpPr>
          <p:cNvPr id="267" name="Google Shape;267;p58"/>
          <p:cNvSpPr txBox="1"/>
          <p:nvPr/>
        </p:nvSpPr>
        <p:spPr>
          <a:xfrm>
            <a:off x="2557875" y="3143950"/>
            <a:ext cx="871200" cy="1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chitects Daughter"/>
                <a:ea typeface="Architects Daughter"/>
                <a:cs typeface="Architects Daughter"/>
                <a:sym typeface="Architects Daughter"/>
              </a:rPr>
              <a:t>Florida</a:t>
            </a:r>
            <a:endParaRPr>
              <a:latin typeface="Architects Daughter"/>
              <a:ea typeface="Architects Daughter"/>
              <a:cs typeface="Architects Daughter"/>
              <a:sym typeface="Architects Daugh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9"/>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spcBef>
                <a:spcPts val="0"/>
              </a:spcBef>
              <a:spcAft>
                <a:spcPts val="0"/>
              </a:spcAft>
              <a:buClr>
                <a:schemeClr val="lt1"/>
              </a:buClr>
              <a:buSzPts val="3000"/>
              <a:buFont typeface="Calibri"/>
              <a:buNone/>
            </a:pPr>
            <a:r>
              <a:rPr lang="en" sz="2700"/>
              <a:t>ANALYSIS OF THE NUMBER OF GUN REGISTERED </a:t>
            </a:r>
            <a:endParaRPr/>
          </a:p>
        </p:txBody>
      </p:sp>
      <p:pic>
        <p:nvPicPr>
          <p:cNvPr id="273" name="Google Shape;273;p59"/>
          <p:cNvPicPr preferRelativeResize="0"/>
          <p:nvPr/>
        </p:nvPicPr>
        <p:blipFill>
          <a:blip r:embed="rId3">
            <a:alphaModFix/>
          </a:blip>
          <a:stretch>
            <a:fillRect/>
          </a:stretch>
        </p:blipFill>
        <p:spPr>
          <a:xfrm>
            <a:off x="1238250" y="1634300"/>
            <a:ext cx="6667500" cy="4286250"/>
          </a:xfrm>
          <a:prstGeom prst="rect">
            <a:avLst/>
          </a:prstGeom>
          <a:noFill/>
          <a:ln>
            <a:noFill/>
          </a:ln>
        </p:spPr>
      </p:pic>
      <p:sp>
        <p:nvSpPr>
          <p:cNvPr id="274" name="Google Shape;274;p59"/>
          <p:cNvSpPr txBox="1"/>
          <p:nvPr/>
        </p:nvSpPr>
        <p:spPr>
          <a:xfrm>
            <a:off x="5480075" y="3864450"/>
            <a:ext cx="807600" cy="1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chitects Daughter"/>
                <a:ea typeface="Architects Daughter"/>
                <a:cs typeface="Architects Daughter"/>
                <a:sym typeface="Architects Daughter"/>
              </a:rPr>
              <a:t>Texas</a:t>
            </a:r>
            <a:endParaRPr>
              <a:latin typeface="Architects Daughter"/>
              <a:ea typeface="Architects Daughter"/>
              <a:cs typeface="Architects Daughter"/>
              <a:sym typeface="Architects Daughter"/>
            </a:endParaRPr>
          </a:p>
        </p:txBody>
      </p:sp>
      <p:sp>
        <p:nvSpPr>
          <p:cNvPr id="275" name="Google Shape;275;p59"/>
          <p:cNvSpPr txBox="1"/>
          <p:nvPr/>
        </p:nvSpPr>
        <p:spPr>
          <a:xfrm>
            <a:off x="2834025" y="2882625"/>
            <a:ext cx="776100" cy="22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chitects Daughter"/>
                <a:ea typeface="Architects Daughter"/>
                <a:cs typeface="Architects Daughter"/>
                <a:sym typeface="Architects Daughter"/>
              </a:rPr>
              <a:t>Illinois</a:t>
            </a:r>
            <a:endParaRPr>
              <a:latin typeface="Architects Daughter"/>
              <a:ea typeface="Architects Daughter"/>
              <a:cs typeface="Architects Daughter"/>
              <a:sym typeface="Architects Daughter"/>
            </a:endParaRPr>
          </a:p>
        </p:txBody>
      </p:sp>
      <p:sp>
        <p:nvSpPr>
          <p:cNvPr id="276" name="Google Shape;276;p59"/>
          <p:cNvSpPr txBox="1"/>
          <p:nvPr/>
        </p:nvSpPr>
        <p:spPr>
          <a:xfrm>
            <a:off x="4524375" y="2882625"/>
            <a:ext cx="1061100" cy="22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chitects Daughter"/>
                <a:ea typeface="Architects Daughter"/>
                <a:cs typeface="Architects Daughter"/>
                <a:sym typeface="Architects Daughter"/>
              </a:rPr>
              <a:t>California</a:t>
            </a:r>
            <a:endParaRPr>
              <a:latin typeface="Architects Daughter"/>
              <a:ea typeface="Architects Daughter"/>
              <a:cs typeface="Architects Daughter"/>
              <a:sym typeface="Architects Daughter"/>
            </a:endParaRPr>
          </a:p>
        </p:txBody>
      </p:sp>
      <p:sp>
        <p:nvSpPr>
          <p:cNvPr id="277" name="Google Shape;277;p59"/>
          <p:cNvSpPr txBox="1"/>
          <p:nvPr/>
        </p:nvSpPr>
        <p:spPr>
          <a:xfrm>
            <a:off x="3997475" y="3337950"/>
            <a:ext cx="871200" cy="1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chitects Daughter"/>
                <a:ea typeface="Architects Daughter"/>
                <a:cs typeface="Architects Daughter"/>
                <a:sym typeface="Architects Daughter"/>
              </a:rPr>
              <a:t>Florida</a:t>
            </a:r>
            <a:endParaRPr>
              <a:latin typeface="Architects Daughter"/>
              <a:ea typeface="Architects Daughter"/>
              <a:cs typeface="Architects Daughter"/>
              <a:sym typeface="Architects Daugh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60"/>
          <p:cNvSpPr txBox="1"/>
          <p:nvPr>
            <p:ph type="ctrTitle"/>
          </p:nvPr>
        </p:nvSpPr>
        <p:spPr>
          <a:xfrm>
            <a:off x="288697" y="1983180"/>
            <a:ext cx="8573400" cy="19956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4400"/>
              <a:buFont typeface="Calibri"/>
              <a:buNone/>
            </a:pPr>
            <a:r>
              <a:rPr lang="en"/>
              <a:t>LOCATION RELATED ANALYSIS</a:t>
            </a:r>
            <a:endParaRPr/>
          </a:p>
        </p:txBody>
      </p:sp>
      <p:sp>
        <p:nvSpPr>
          <p:cNvPr id="283" name="Google Shape;283;p60"/>
          <p:cNvSpPr txBox="1"/>
          <p:nvPr>
            <p:ph idx="1" type="subTitle"/>
          </p:nvPr>
        </p:nvSpPr>
        <p:spPr>
          <a:xfrm>
            <a:off x="288697" y="4039762"/>
            <a:ext cx="8573400" cy="1953900"/>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006C92"/>
              </a:buClr>
              <a:buSzPts val="2000"/>
              <a:buNone/>
            </a:pPr>
            <a:r>
              <a:rPr lang="en"/>
              <a:t>Yihan 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43"/>
          <p:cNvSpPr txBox="1"/>
          <p:nvPr>
            <p:ph type="ctrTitle"/>
          </p:nvPr>
        </p:nvSpPr>
        <p:spPr>
          <a:xfrm>
            <a:off x="288700" y="960403"/>
            <a:ext cx="8573400" cy="728100"/>
          </a:xfrm>
          <a:prstGeom prst="rect">
            <a:avLst/>
          </a:prstGeom>
        </p:spPr>
        <p:txBody>
          <a:bodyPr anchorCtr="1" anchor="b" bIns="0" lIns="0" spcFirstLastPara="1" rIns="0" wrap="square" tIns="0">
            <a:noAutofit/>
          </a:bodyPr>
          <a:lstStyle/>
          <a:p>
            <a:pPr indent="0" lvl="0" marL="0" rtl="0" algn="ctr">
              <a:spcBef>
                <a:spcPts val="0"/>
              </a:spcBef>
              <a:spcAft>
                <a:spcPts val="0"/>
              </a:spcAft>
              <a:buNone/>
            </a:pPr>
            <a:r>
              <a:rPr lang="en"/>
              <a:t>INTRODUCTION</a:t>
            </a:r>
            <a:endParaRPr/>
          </a:p>
        </p:txBody>
      </p:sp>
      <p:sp>
        <p:nvSpPr>
          <p:cNvPr id="172" name="Google Shape;172;p43"/>
          <p:cNvSpPr txBox="1"/>
          <p:nvPr>
            <p:ph idx="4294967295" type="body"/>
          </p:nvPr>
        </p:nvSpPr>
        <p:spPr>
          <a:xfrm>
            <a:off x="802190" y="2266175"/>
            <a:ext cx="7539600" cy="516360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000000"/>
              </a:buClr>
              <a:buSzPts val="2000"/>
              <a:buFont typeface="Arial"/>
              <a:buChar char="•"/>
            </a:pPr>
            <a:r>
              <a:rPr lang="en">
                <a:solidFill>
                  <a:srgbClr val="000000"/>
                </a:solidFill>
              </a:rPr>
              <a:t>Gun violence is a common problem in USA, and our project is aimed at analyzing the trends and causes of these incidents</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342900" lvl="0" marL="342900" rtl="0" algn="l">
              <a:lnSpc>
                <a:spcPct val="90000"/>
              </a:lnSpc>
              <a:spcBef>
                <a:spcPts val="0"/>
              </a:spcBef>
              <a:spcAft>
                <a:spcPts val="0"/>
              </a:spcAft>
              <a:buClr>
                <a:srgbClr val="000000"/>
              </a:buClr>
              <a:buSzPts val="2000"/>
              <a:buFont typeface="Arial"/>
              <a:buChar char="•"/>
            </a:pPr>
            <a:r>
              <a:rPr lang="en">
                <a:solidFill>
                  <a:srgbClr val="000000"/>
                </a:solidFill>
              </a:rPr>
              <a:t>Data - Comprehensive record of over 260,000 gun violence incidents in USA from 2013-2018</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330200" lvl="0" marL="342900" rtl="0" algn="l">
              <a:lnSpc>
                <a:spcPct val="90000"/>
              </a:lnSpc>
              <a:spcBef>
                <a:spcPts val="0"/>
              </a:spcBef>
              <a:spcAft>
                <a:spcPts val="0"/>
              </a:spcAft>
              <a:buClr>
                <a:srgbClr val="000000"/>
              </a:buClr>
              <a:buSzPts val="1800"/>
              <a:buChar char="•"/>
            </a:pPr>
            <a:r>
              <a:rPr lang="en">
                <a:solidFill>
                  <a:srgbClr val="000000"/>
                </a:solidFill>
              </a:rPr>
              <a:t>Data fields such as Date, Location (State, Address, Latitude, Longitude), Casualties (Killed, Injured), Logistics (Guns stolen, Number of guns involved, Gun type), Persons involved (Age, Gender, Type)</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61"/>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STATE WISE INCIDENTS NUMBER</a:t>
            </a:r>
            <a:endParaRPr/>
          </a:p>
        </p:txBody>
      </p:sp>
      <p:pic>
        <p:nvPicPr>
          <p:cNvPr id="290" name="Google Shape;290;p61"/>
          <p:cNvPicPr preferRelativeResize="0"/>
          <p:nvPr/>
        </p:nvPicPr>
        <p:blipFill>
          <a:blip r:embed="rId3">
            <a:alphaModFix/>
          </a:blip>
          <a:stretch>
            <a:fillRect/>
          </a:stretch>
        </p:blipFill>
        <p:spPr>
          <a:xfrm>
            <a:off x="-20087" y="1979075"/>
            <a:ext cx="9184175" cy="40161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62"/>
          <p:cNvPicPr preferRelativeResize="0"/>
          <p:nvPr/>
        </p:nvPicPr>
        <p:blipFill rotWithShape="1">
          <a:blip r:embed="rId3">
            <a:alphaModFix/>
          </a:blip>
          <a:srcRect b="0" l="0" r="0" t="0"/>
          <a:stretch/>
        </p:blipFill>
        <p:spPr>
          <a:xfrm>
            <a:off x="0" y="1960896"/>
            <a:ext cx="9094698" cy="3977000"/>
          </a:xfrm>
          <a:prstGeom prst="rect">
            <a:avLst/>
          </a:prstGeom>
          <a:noFill/>
          <a:ln>
            <a:noFill/>
          </a:ln>
        </p:spPr>
      </p:pic>
      <p:sp>
        <p:nvSpPr>
          <p:cNvPr id="297" name="Google Shape;297;p62"/>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STATE WISE INCIDENTS NUMBER PER 100K PEOPLE</a:t>
            </a:r>
            <a:endParaRPr/>
          </a:p>
        </p:txBody>
      </p:sp>
      <p:cxnSp>
        <p:nvCxnSpPr>
          <p:cNvPr id="298" name="Google Shape;298;p62"/>
          <p:cNvCxnSpPr/>
          <p:nvPr/>
        </p:nvCxnSpPr>
        <p:spPr>
          <a:xfrm>
            <a:off x="8012369" y="3977412"/>
            <a:ext cx="0" cy="489600"/>
          </a:xfrm>
          <a:prstGeom prst="straightConnector1">
            <a:avLst/>
          </a:prstGeom>
          <a:noFill/>
          <a:ln cap="flat" cmpd="sng" w="25400">
            <a:solidFill>
              <a:srgbClr val="FF0000"/>
            </a:solidFill>
            <a:prstDash val="solid"/>
            <a:round/>
            <a:headEnd len="sm" w="sm" type="none"/>
            <a:tailEnd len="med" w="med" type="triangle"/>
          </a:ln>
          <a:effectLst>
            <a:outerShdw blurRad="40000" rotWithShape="0" dir="5400000" dist="20000">
              <a:srgbClr val="000000">
                <a:alpha val="37647"/>
              </a:srgbClr>
            </a:outerShdw>
          </a:effectLst>
        </p:spPr>
      </p:cxnSp>
      <p:sp>
        <p:nvSpPr>
          <p:cNvPr id="299" name="Google Shape;299;p62"/>
          <p:cNvSpPr txBox="1"/>
          <p:nvPr/>
        </p:nvSpPr>
        <p:spPr>
          <a:xfrm>
            <a:off x="7746898" y="3526655"/>
            <a:ext cx="7584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400" u="none" cap="none" strike="noStrike">
                <a:solidFill>
                  <a:srgbClr val="FF0000"/>
                </a:solidFill>
                <a:latin typeface="Architects Daughter"/>
                <a:ea typeface="Architects Daughter"/>
                <a:cs typeface="Architects Daughter"/>
                <a:sym typeface="Architects Daughter"/>
              </a:rPr>
              <a:t>I’m here</a:t>
            </a:r>
            <a:endParaRPr b="1" sz="1400">
              <a:solidFill>
                <a:srgbClr val="FF0000"/>
              </a:solidFill>
              <a:latin typeface="Architects Daughter"/>
              <a:ea typeface="Architects Daughter"/>
              <a:cs typeface="Architects Daughter"/>
              <a:sym typeface="Architects Daugh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63"/>
          <p:cNvSpPr txBox="1"/>
          <p:nvPr>
            <p:ph type="ctrTitle"/>
          </p:nvPr>
        </p:nvSpPr>
        <p:spPr>
          <a:xfrm>
            <a:off x="288697" y="1983180"/>
            <a:ext cx="8573400" cy="19956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4400"/>
              <a:buFont typeface="Calibri"/>
              <a:buNone/>
            </a:pPr>
            <a:r>
              <a:rPr lang="en"/>
              <a:t>CAUSE ANALYSIS</a:t>
            </a:r>
            <a:endParaRPr/>
          </a:p>
        </p:txBody>
      </p:sp>
      <p:sp>
        <p:nvSpPr>
          <p:cNvPr id="305" name="Google Shape;305;p63"/>
          <p:cNvSpPr txBox="1"/>
          <p:nvPr>
            <p:ph idx="1" type="subTitle"/>
          </p:nvPr>
        </p:nvSpPr>
        <p:spPr>
          <a:xfrm>
            <a:off x="288697" y="4039762"/>
            <a:ext cx="8573400" cy="1953900"/>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006C92"/>
              </a:buClr>
              <a:buSzPts val="2000"/>
              <a:buNone/>
            </a:pPr>
            <a:r>
              <a:rPr lang="en"/>
              <a:t>Yihan Hu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64"/>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INCIDENTS VS GINI COEFFICIENT</a:t>
            </a:r>
            <a:endParaRPr/>
          </a:p>
        </p:txBody>
      </p:sp>
      <p:pic>
        <p:nvPicPr>
          <p:cNvPr id="312" name="Google Shape;312;p64"/>
          <p:cNvPicPr preferRelativeResize="0"/>
          <p:nvPr/>
        </p:nvPicPr>
        <p:blipFill>
          <a:blip r:embed="rId3">
            <a:alphaModFix/>
          </a:blip>
          <a:stretch>
            <a:fillRect/>
          </a:stretch>
        </p:blipFill>
        <p:spPr>
          <a:xfrm>
            <a:off x="0" y="2029700"/>
            <a:ext cx="9144002" cy="399854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65"/>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BACHELOR’S GRADUATION VS INCIDENTS</a:t>
            </a:r>
            <a:endParaRPr/>
          </a:p>
        </p:txBody>
      </p:sp>
      <p:pic>
        <p:nvPicPr>
          <p:cNvPr id="319" name="Google Shape;319;p65"/>
          <p:cNvPicPr preferRelativeResize="0"/>
          <p:nvPr/>
        </p:nvPicPr>
        <p:blipFill>
          <a:blip r:embed="rId3">
            <a:alphaModFix/>
          </a:blip>
          <a:stretch>
            <a:fillRect/>
          </a:stretch>
        </p:blipFill>
        <p:spPr>
          <a:xfrm>
            <a:off x="0" y="1965950"/>
            <a:ext cx="9144002" cy="39985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66"/>
          <p:cNvSpPr txBox="1"/>
          <p:nvPr>
            <p:ph type="ctrTitle"/>
          </p:nvPr>
        </p:nvSpPr>
        <p:spPr>
          <a:xfrm>
            <a:off x="288700" y="990603"/>
            <a:ext cx="8573400" cy="8043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4400"/>
              <a:buFont typeface="Calibri"/>
              <a:buNone/>
            </a:pPr>
            <a:r>
              <a:rPr lang="en"/>
              <a:t>CONCLUSIONS</a:t>
            </a:r>
            <a:endParaRPr/>
          </a:p>
        </p:txBody>
      </p:sp>
      <p:sp>
        <p:nvSpPr>
          <p:cNvPr id="325" name="Google Shape;325;p66"/>
          <p:cNvSpPr txBox="1"/>
          <p:nvPr>
            <p:ph idx="1" type="subTitle"/>
          </p:nvPr>
        </p:nvSpPr>
        <p:spPr>
          <a:xfrm>
            <a:off x="288697" y="2452062"/>
            <a:ext cx="8573400" cy="1953900"/>
          </a:xfrm>
          <a:prstGeom prst="rect">
            <a:avLst/>
          </a:prstGeom>
          <a:noFill/>
          <a:ln>
            <a:noFill/>
          </a:ln>
        </p:spPr>
        <p:txBody>
          <a:bodyPr anchorCtr="1" anchor="t" bIns="0" lIns="0" spcFirstLastPara="1" rIns="0" wrap="square" tIns="0">
            <a:noAutofit/>
          </a:bodyPr>
          <a:lstStyle/>
          <a:p>
            <a:pPr indent="-355600" lvl="0" marL="457200" rtl="0" algn="l">
              <a:lnSpc>
                <a:spcPct val="90000"/>
              </a:lnSpc>
              <a:spcBef>
                <a:spcPts val="0"/>
              </a:spcBef>
              <a:spcAft>
                <a:spcPts val="0"/>
              </a:spcAft>
              <a:buSzPts val="2000"/>
              <a:buAutoNum type="arabicPeriod"/>
            </a:pPr>
            <a:r>
              <a:rPr lang="en"/>
              <a:t>High concentration of gun violence incident suspects in age group 18 to 25.</a:t>
            </a:r>
            <a:endParaRPr/>
          </a:p>
          <a:p>
            <a:pPr indent="0" lvl="0" marL="0" rtl="0" algn="l">
              <a:lnSpc>
                <a:spcPct val="90000"/>
              </a:lnSpc>
              <a:spcBef>
                <a:spcPts val="0"/>
              </a:spcBef>
              <a:spcAft>
                <a:spcPts val="0"/>
              </a:spcAft>
              <a:buNone/>
            </a:pPr>
            <a:r>
              <a:t/>
            </a:r>
            <a:endParaRPr/>
          </a:p>
          <a:p>
            <a:pPr indent="-355600" lvl="0" marL="457200" rtl="0" algn="l">
              <a:lnSpc>
                <a:spcPct val="90000"/>
              </a:lnSpc>
              <a:spcBef>
                <a:spcPts val="0"/>
              </a:spcBef>
              <a:spcAft>
                <a:spcPts val="0"/>
              </a:spcAft>
              <a:buSzPts val="2000"/>
              <a:buAutoNum type="arabicPeriod"/>
            </a:pPr>
            <a:r>
              <a:rPr lang="en"/>
              <a:t>Most incidents occured in federal holidays and among them July 4th and 5th are the most dangerous dates.</a:t>
            </a:r>
            <a:endParaRPr/>
          </a:p>
          <a:p>
            <a:pPr indent="0" lvl="0" marL="457200" rtl="0" algn="l">
              <a:lnSpc>
                <a:spcPct val="90000"/>
              </a:lnSpc>
              <a:spcBef>
                <a:spcPts val="0"/>
              </a:spcBef>
              <a:spcAft>
                <a:spcPts val="0"/>
              </a:spcAft>
              <a:buNone/>
            </a:pPr>
            <a:r>
              <a:t/>
            </a:r>
            <a:endParaRPr/>
          </a:p>
          <a:p>
            <a:pPr indent="-355600" lvl="0" marL="457200" rtl="0" algn="l">
              <a:lnSpc>
                <a:spcPct val="90000"/>
              </a:lnSpc>
              <a:spcBef>
                <a:spcPts val="0"/>
              </a:spcBef>
              <a:spcAft>
                <a:spcPts val="0"/>
              </a:spcAft>
              <a:buSzPts val="2000"/>
              <a:buAutoNum type="arabicPeriod"/>
            </a:pPr>
            <a:r>
              <a:rPr lang="en"/>
              <a:t>Strong correlation between Gini index (positive) and Education level (negative) with gun violence incidents. </a:t>
            </a:r>
            <a:endParaRPr/>
          </a:p>
          <a:p>
            <a:pPr indent="0" lvl="0" marL="457200" rtl="0" algn="l">
              <a:lnSpc>
                <a:spcPct val="90000"/>
              </a:lnSpc>
              <a:spcBef>
                <a:spcPts val="0"/>
              </a:spcBef>
              <a:spcAft>
                <a:spcPts val="0"/>
              </a:spcAft>
              <a:buNone/>
            </a:pPr>
            <a:r>
              <a:t/>
            </a:r>
            <a:endParaRPr/>
          </a:p>
          <a:p>
            <a:pPr indent="-355600" lvl="0" marL="457200" rtl="0" algn="l">
              <a:lnSpc>
                <a:spcPct val="90000"/>
              </a:lnSpc>
              <a:spcBef>
                <a:spcPts val="0"/>
              </a:spcBef>
              <a:spcAft>
                <a:spcPts val="0"/>
              </a:spcAft>
              <a:buSzPts val="2000"/>
              <a:buAutoNum type="arabicPeriod"/>
            </a:pPr>
            <a:r>
              <a:rPr lang="en"/>
              <a:t>These facts should be kept in mind when trying to reduce gun violence.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7"/>
          <p:cNvSpPr txBox="1"/>
          <p:nvPr>
            <p:ph type="ctrTitle"/>
          </p:nvPr>
        </p:nvSpPr>
        <p:spPr>
          <a:xfrm>
            <a:off x="288697" y="1114405"/>
            <a:ext cx="8573400" cy="19956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4400"/>
              <a:buFont typeface="Calibri"/>
              <a:buNone/>
            </a:pPr>
            <a:r>
              <a:rPr lang="en"/>
              <a:t>THANK YOU</a:t>
            </a:r>
            <a:endParaRPr/>
          </a:p>
        </p:txBody>
      </p:sp>
      <p:sp>
        <p:nvSpPr>
          <p:cNvPr id="331" name="Google Shape;331;p67"/>
          <p:cNvSpPr txBox="1"/>
          <p:nvPr>
            <p:ph idx="1" type="subTitle"/>
          </p:nvPr>
        </p:nvSpPr>
        <p:spPr>
          <a:xfrm>
            <a:off x="288697" y="4039762"/>
            <a:ext cx="8573400" cy="1953900"/>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006C92"/>
              </a:buClr>
              <a:buSzPts val="2000"/>
              <a:buNone/>
            </a:pPr>
            <a:r>
              <a:rPr lang="en" sz="2400"/>
              <a:t>Questions?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44"/>
          <p:cNvSpPr txBox="1"/>
          <p:nvPr>
            <p:ph type="ctrTitle"/>
          </p:nvPr>
        </p:nvSpPr>
        <p:spPr>
          <a:xfrm>
            <a:off x="288697" y="1232880"/>
            <a:ext cx="8573400" cy="1995600"/>
          </a:xfrm>
          <a:prstGeom prst="rect">
            <a:avLst/>
          </a:prstGeom>
        </p:spPr>
        <p:txBody>
          <a:bodyPr anchorCtr="1" anchor="b" bIns="0" lIns="0" spcFirstLastPara="1" rIns="0" wrap="square" tIns="0">
            <a:noAutofit/>
          </a:bodyPr>
          <a:lstStyle/>
          <a:p>
            <a:pPr indent="0" lvl="0" marL="0" rtl="0" algn="ctr">
              <a:spcBef>
                <a:spcPts val="0"/>
              </a:spcBef>
              <a:spcAft>
                <a:spcPts val="0"/>
              </a:spcAft>
              <a:buNone/>
            </a:pPr>
            <a:r>
              <a:rPr lang="en"/>
              <a:t>PEOPLE TRENDS</a:t>
            </a:r>
            <a:endParaRPr/>
          </a:p>
        </p:txBody>
      </p:sp>
      <p:sp>
        <p:nvSpPr>
          <p:cNvPr id="178" name="Google Shape;178;p44"/>
          <p:cNvSpPr txBox="1"/>
          <p:nvPr>
            <p:ph idx="1" type="subTitle"/>
          </p:nvPr>
        </p:nvSpPr>
        <p:spPr>
          <a:xfrm>
            <a:off x="288697" y="3776487"/>
            <a:ext cx="8573400" cy="1953900"/>
          </a:xfrm>
          <a:prstGeom prst="rect">
            <a:avLst/>
          </a:prstGeom>
        </p:spPr>
        <p:txBody>
          <a:bodyPr anchorCtr="1" anchor="t" bIns="0" lIns="0" spcFirstLastPara="1" rIns="0" wrap="square" tIns="0">
            <a:noAutofit/>
          </a:bodyPr>
          <a:lstStyle/>
          <a:p>
            <a:pPr indent="0" lvl="0" marL="0" rtl="0" algn="ctr">
              <a:spcBef>
                <a:spcPts val="0"/>
              </a:spcBef>
              <a:spcAft>
                <a:spcPts val="1600"/>
              </a:spcAft>
              <a:buNone/>
            </a:pPr>
            <a:r>
              <a:rPr lang="en" sz="2400"/>
              <a:t>Shashank Shastry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45"/>
          <p:cNvSpPr txBox="1"/>
          <p:nvPr>
            <p:ph type="ctrTitle"/>
          </p:nvPr>
        </p:nvSpPr>
        <p:spPr>
          <a:xfrm>
            <a:off x="-123568" y="250876"/>
            <a:ext cx="9006000" cy="8118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Number of deaths distribution</a:t>
            </a:r>
            <a:endParaRPr/>
          </a:p>
        </p:txBody>
      </p:sp>
      <p:pic>
        <p:nvPicPr>
          <p:cNvPr id="185" name="Google Shape;185;p45"/>
          <p:cNvPicPr preferRelativeResize="0"/>
          <p:nvPr/>
        </p:nvPicPr>
        <p:blipFill>
          <a:blip r:embed="rId3">
            <a:alphaModFix/>
          </a:blip>
          <a:stretch>
            <a:fillRect/>
          </a:stretch>
        </p:blipFill>
        <p:spPr>
          <a:xfrm>
            <a:off x="1107340" y="1062675"/>
            <a:ext cx="6544176" cy="560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46"/>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Number of injuries distribution</a:t>
            </a:r>
            <a:endParaRPr/>
          </a:p>
        </p:txBody>
      </p:sp>
      <p:pic>
        <p:nvPicPr>
          <p:cNvPr id="191" name="Google Shape;191;p46"/>
          <p:cNvPicPr preferRelativeResize="0"/>
          <p:nvPr/>
        </p:nvPicPr>
        <p:blipFill>
          <a:blip r:embed="rId3">
            <a:alphaModFix/>
          </a:blip>
          <a:stretch>
            <a:fillRect/>
          </a:stretch>
        </p:blipFill>
        <p:spPr>
          <a:xfrm>
            <a:off x="254075" y="1488150"/>
            <a:ext cx="8250700" cy="530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7"/>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Suspect age distribution</a:t>
            </a:r>
            <a:endParaRPr/>
          </a:p>
        </p:txBody>
      </p:sp>
      <p:pic>
        <p:nvPicPr>
          <p:cNvPr id="197" name="Google Shape;197;p47"/>
          <p:cNvPicPr preferRelativeResize="0"/>
          <p:nvPr/>
        </p:nvPicPr>
        <p:blipFill>
          <a:blip r:embed="rId3">
            <a:alphaModFix/>
          </a:blip>
          <a:stretch>
            <a:fillRect/>
          </a:stretch>
        </p:blipFill>
        <p:spPr>
          <a:xfrm>
            <a:off x="403987" y="1314857"/>
            <a:ext cx="8336025" cy="53588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8"/>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Victim age distribution</a:t>
            </a:r>
            <a:endParaRPr/>
          </a:p>
        </p:txBody>
      </p:sp>
      <p:pic>
        <p:nvPicPr>
          <p:cNvPr id="203" name="Google Shape;203;p48"/>
          <p:cNvPicPr preferRelativeResize="0"/>
          <p:nvPr/>
        </p:nvPicPr>
        <p:blipFill>
          <a:blip r:embed="rId3">
            <a:alphaModFix/>
          </a:blip>
          <a:stretch>
            <a:fillRect/>
          </a:stretch>
        </p:blipFill>
        <p:spPr>
          <a:xfrm>
            <a:off x="220750" y="1392650"/>
            <a:ext cx="8317349" cy="534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9"/>
          <p:cNvSpPr/>
          <p:nvPr>
            <p:ph idx="2" type="pic"/>
          </p:nvPr>
        </p:nvSpPr>
        <p:spPr>
          <a:xfrm>
            <a:off x="274320" y="1313971"/>
            <a:ext cx="8607900" cy="3534600"/>
          </a:xfrm>
          <a:prstGeom prst="rect">
            <a:avLst/>
          </a:prstGeom>
        </p:spPr>
        <p:txBody>
          <a:bodyPr anchorCtr="1" anchor="ctr" bIns="0" lIns="0" spcFirstLastPara="1" rIns="0" wrap="square" tIns="0">
            <a:noAutofit/>
          </a:bodyPr>
          <a:lstStyle/>
          <a:p>
            <a:pPr indent="0" lvl="0" marL="0" rtl="0" algn="ctr">
              <a:spcBef>
                <a:spcPts val="600"/>
              </a:spcBef>
              <a:spcAft>
                <a:spcPts val="1200"/>
              </a:spcAft>
              <a:buNone/>
            </a:pPr>
            <a:r>
              <a:t/>
            </a:r>
            <a:endParaRPr/>
          </a:p>
        </p:txBody>
      </p:sp>
      <p:pic>
        <p:nvPicPr>
          <p:cNvPr id="209" name="Google Shape;209;p49"/>
          <p:cNvPicPr preferRelativeResize="0"/>
          <p:nvPr/>
        </p:nvPicPr>
        <p:blipFill>
          <a:blip r:embed="rId3">
            <a:alphaModFix/>
          </a:blip>
          <a:stretch>
            <a:fillRect/>
          </a:stretch>
        </p:blipFill>
        <p:spPr>
          <a:xfrm>
            <a:off x="81925" y="359821"/>
            <a:ext cx="8800300" cy="64192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50"/>
          <p:cNvSpPr txBox="1"/>
          <p:nvPr>
            <p:ph type="ctrTitle"/>
          </p:nvPr>
        </p:nvSpPr>
        <p:spPr>
          <a:xfrm>
            <a:off x="-123568" y="250876"/>
            <a:ext cx="9006000" cy="8121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6666"/>
              </a:lnSpc>
              <a:spcBef>
                <a:spcPts val="0"/>
              </a:spcBef>
              <a:spcAft>
                <a:spcPts val="0"/>
              </a:spcAft>
              <a:buClr>
                <a:schemeClr val="lt1"/>
              </a:buClr>
              <a:buSzPts val="3000"/>
              <a:buFont typeface="Calibri"/>
              <a:buNone/>
            </a:pPr>
            <a:r>
              <a:rPr lang="en"/>
              <a:t>Number of guns vs suspects</a:t>
            </a:r>
            <a:endParaRPr/>
          </a:p>
        </p:txBody>
      </p:sp>
      <p:pic>
        <p:nvPicPr>
          <p:cNvPr id="215" name="Google Shape;215;p50"/>
          <p:cNvPicPr preferRelativeResize="0"/>
          <p:nvPr/>
        </p:nvPicPr>
        <p:blipFill>
          <a:blip r:embed="rId3">
            <a:alphaModFix/>
          </a:blip>
          <a:stretch>
            <a:fillRect/>
          </a:stretch>
        </p:blipFill>
        <p:spPr>
          <a:xfrm>
            <a:off x="562674" y="1231374"/>
            <a:ext cx="7633500" cy="542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