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7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7593F-38B1-114E-8684-44A4F81A6AA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0704-978E-A34C-83F6-C2F691D6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0704-978E-A34C-83F6-C2F691D651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8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that we found the median of medians lets rearrange the sorted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0704-978E-A34C-83F6-C2F691D651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7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B8A0-A2D9-EE4C-89E1-314A08AB9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E11D3-9E2B-4B47-87E0-552822B7B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774A-6EDE-1249-BC7D-1A05AB47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02F-4DD9-B24F-A2A8-67E092C7D9E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AD19-7299-D44B-BF0E-CDD4082B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50B38-E66B-9A49-9330-D76DB56B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ABF3-701A-9748-AC8B-CA069543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9F57-40D5-C24E-8881-00A40E61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535DD-5FF3-C544-806C-500C20193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4C789-6C39-8548-ACAB-FCF3D536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02F-4DD9-B24F-A2A8-67E092C7D9E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0DD9-731C-CA41-88F3-CCA18874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A818-2CA3-974D-A03E-49181768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ABF3-701A-9748-AC8B-CA069543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67F70-D1C5-824B-A449-0CEF8B5B6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B05A6-8695-334E-B020-FAA2223C5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EED2-1F53-764A-A12D-B7624A2F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02F-4DD9-B24F-A2A8-67E092C7D9E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E37A-5222-9A4B-83A9-62BED4CC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4B44-8E27-AC4E-A6C5-1443F591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ABF3-701A-9748-AC8B-CA069543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229C-69F6-374A-A725-2FB60E26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A787-C953-7640-814E-CE0307F4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EA5EC-B7C2-7944-976A-E2FDA3EE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02F-4DD9-B24F-A2A8-67E092C7D9E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3A69E-BD52-684E-A85F-2D5A7279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D4E5-A774-E946-903F-2864C70B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ABF3-701A-9748-AC8B-CA069543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DAC4-4406-B04A-9E66-A543DA85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ABB04-36A6-3D44-8477-2D1CF269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64F41-0BDC-0F46-84B9-5BD453A0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02F-4DD9-B24F-A2A8-67E092C7D9E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656D-4E17-1A46-8DF8-3EA70EC8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96D23-C60B-F342-AB72-53F8786A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ABF3-701A-9748-AC8B-CA069543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1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3D81-7C69-1848-9070-8A0EA729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0185-809F-084A-98CA-7AC2DD76F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D2DF3-869C-F242-90D6-D8DB7BEC8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D068-E2D7-0A4A-9FA9-5B8DB379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02F-4DD9-B24F-A2A8-67E092C7D9E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1176-F248-D840-81BB-E2E09530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7A3DC-C7BC-084D-B080-C20EEF8A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ABF3-701A-9748-AC8B-CA069543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4616-7449-CD41-B29A-517BA8CD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4D64-5069-8C43-A5CF-8CDF2056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D8AAA-4F8E-E348-8762-070CB13BB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3642C-4E0D-2C4D-AB11-00D2EAFF2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56266-F0C0-8742-8CF9-9765FB70B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A2A93-3200-004F-B0B6-2A10D05B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02F-4DD9-B24F-A2A8-67E092C7D9E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91484-167B-014B-9E94-46FEB513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F0D25-EDB5-7540-80BE-EAA65D5B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ABF3-701A-9748-AC8B-CA069543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82DE-E75B-A24D-A467-2D7F47F5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EE38A-7875-BA4C-9A6E-8CC901DA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02F-4DD9-B24F-A2A8-67E092C7D9E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494E0-3A13-0440-935D-43020036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AAEEA-6B5C-CC4C-9FF3-78FC2B04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ABF3-701A-9748-AC8B-CA069543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34D38-E2BB-9748-ADC9-5F04889A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02F-4DD9-B24F-A2A8-67E092C7D9E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8B9E7-0182-ED45-92AD-059D5960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E5A1E-DAE4-3E4C-95D5-912C11BB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ABF3-701A-9748-AC8B-CA069543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F886-A089-324B-8B10-154103CB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F088-E9B6-0D4C-A114-4ABF8ACA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31518-1CD8-3240-BFA2-6E41A67B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DD5B6-850F-EF43-ADFB-FF90AC16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02F-4DD9-B24F-A2A8-67E092C7D9E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F589E-0F06-AF40-87A2-9B190A7D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57C8-09FF-9341-BA4B-C6DD3F70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ABF3-701A-9748-AC8B-CA069543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305E-5E46-7B4E-A6F1-C0877294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C6988-8996-B544-879A-698797051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BC7FD-8B5C-FD4B-B728-27A9B8B37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8EF82-A6C5-8A42-81C3-7BB1C087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02F-4DD9-B24F-A2A8-67E092C7D9E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E58CF-BE5D-D24C-958D-A88C253C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B22F7-621B-6E43-B84D-4E1CCFAD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ABF3-701A-9748-AC8B-CA069543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3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A8EAB-9ACA-CA41-8474-6E1349C2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BCA1-3197-594E-A0F3-B472F13B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44449-36CD-2E4B-9059-AE0E9DD9A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0D02F-4DD9-B24F-A2A8-67E092C7D9E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DB13-25AD-D142-B948-1EFF00F1A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EFF4-79B3-0F4C-9E0F-FF0DCE9F8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ABF3-701A-9748-AC8B-CA069543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2C07-8D56-4A46-B941-1803F3BF7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Median of medians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AED5-D76E-E740-8647-B6D8B5F12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10 </a:t>
            </a:r>
            <a:r>
              <a:rPr lang="en-US" dirty="0"/>
              <a:t>Supplement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9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E33C6-7D48-5445-BAEC-42EBD83656AC}"/>
              </a:ext>
            </a:extLst>
          </p:cNvPr>
          <p:cNvSpPr/>
          <p:nvPr/>
        </p:nvSpPr>
        <p:spPr>
          <a:xfrm>
            <a:off x="18288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1DFB2-B663-8341-9B3F-22DD7D8FEB82}"/>
              </a:ext>
            </a:extLst>
          </p:cNvPr>
          <p:cNvSpPr/>
          <p:nvPr/>
        </p:nvSpPr>
        <p:spPr>
          <a:xfrm>
            <a:off x="18288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0F325-C116-2F4F-ABDD-161F8DBB7243}"/>
              </a:ext>
            </a:extLst>
          </p:cNvPr>
          <p:cNvSpPr/>
          <p:nvPr/>
        </p:nvSpPr>
        <p:spPr>
          <a:xfrm>
            <a:off x="18288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0E3F3-E191-714A-97AC-C31C0DF04626}"/>
              </a:ext>
            </a:extLst>
          </p:cNvPr>
          <p:cNvSpPr/>
          <p:nvPr/>
        </p:nvSpPr>
        <p:spPr>
          <a:xfrm>
            <a:off x="18288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87BD3-B434-D348-9ACA-0FAC1C5C5027}"/>
              </a:ext>
            </a:extLst>
          </p:cNvPr>
          <p:cNvSpPr/>
          <p:nvPr/>
        </p:nvSpPr>
        <p:spPr>
          <a:xfrm>
            <a:off x="18288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762DF-153B-1540-861C-1B4C30619ADF}"/>
              </a:ext>
            </a:extLst>
          </p:cNvPr>
          <p:cNvSpPr/>
          <p:nvPr/>
        </p:nvSpPr>
        <p:spPr>
          <a:xfrm>
            <a:off x="27432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BFC57-082D-9947-9C98-A1F15D7475DF}"/>
              </a:ext>
            </a:extLst>
          </p:cNvPr>
          <p:cNvSpPr/>
          <p:nvPr/>
        </p:nvSpPr>
        <p:spPr>
          <a:xfrm>
            <a:off x="27432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48282-0579-C44E-9D87-C8F259B15205}"/>
              </a:ext>
            </a:extLst>
          </p:cNvPr>
          <p:cNvSpPr/>
          <p:nvPr/>
        </p:nvSpPr>
        <p:spPr>
          <a:xfrm>
            <a:off x="27432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A6196B-C918-8F49-81E8-1864963EB667}"/>
              </a:ext>
            </a:extLst>
          </p:cNvPr>
          <p:cNvSpPr/>
          <p:nvPr/>
        </p:nvSpPr>
        <p:spPr>
          <a:xfrm>
            <a:off x="27432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9FD6BD-5632-494D-8021-C6DCF26CACDA}"/>
              </a:ext>
            </a:extLst>
          </p:cNvPr>
          <p:cNvSpPr/>
          <p:nvPr/>
        </p:nvSpPr>
        <p:spPr>
          <a:xfrm>
            <a:off x="27432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A55459-94E3-CC42-A2EE-21745CC462B2}"/>
              </a:ext>
            </a:extLst>
          </p:cNvPr>
          <p:cNvSpPr/>
          <p:nvPr/>
        </p:nvSpPr>
        <p:spPr>
          <a:xfrm>
            <a:off x="36576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973AEB-E46A-7541-B150-9FAA588F0FB0}"/>
              </a:ext>
            </a:extLst>
          </p:cNvPr>
          <p:cNvSpPr/>
          <p:nvPr/>
        </p:nvSpPr>
        <p:spPr>
          <a:xfrm>
            <a:off x="36576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E54309-A157-134F-A80D-F2CD6D84A3F9}"/>
              </a:ext>
            </a:extLst>
          </p:cNvPr>
          <p:cNvSpPr/>
          <p:nvPr/>
        </p:nvSpPr>
        <p:spPr>
          <a:xfrm>
            <a:off x="36576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4D3AF4-87F3-5045-9776-465438729282}"/>
              </a:ext>
            </a:extLst>
          </p:cNvPr>
          <p:cNvSpPr/>
          <p:nvPr/>
        </p:nvSpPr>
        <p:spPr>
          <a:xfrm>
            <a:off x="36576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9A97CF-9D1F-3B46-9105-2EF84F1AA3B4}"/>
              </a:ext>
            </a:extLst>
          </p:cNvPr>
          <p:cNvSpPr/>
          <p:nvPr/>
        </p:nvSpPr>
        <p:spPr>
          <a:xfrm>
            <a:off x="36576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80909-03F0-034D-A9FE-5ACF3CDE9BF0}"/>
              </a:ext>
            </a:extLst>
          </p:cNvPr>
          <p:cNvSpPr/>
          <p:nvPr/>
        </p:nvSpPr>
        <p:spPr>
          <a:xfrm>
            <a:off x="45720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A8093B-7025-414E-BFF0-B2BB68B0D55F}"/>
              </a:ext>
            </a:extLst>
          </p:cNvPr>
          <p:cNvSpPr/>
          <p:nvPr/>
        </p:nvSpPr>
        <p:spPr>
          <a:xfrm>
            <a:off x="45720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006025-FBB3-7943-966E-5F62658E04CC}"/>
              </a:ext>
            </a:extLst>
          </p:cNvPr>
          <p:cNvSpPr/>
          <p:nvPr/>
        </p:nvSpPr>
        <p:spPr>
          <a:xfrm>
            <a:off x="45720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2E09E5-55D0-644B-ACFD-CCB2C6D8FD45}"/>
              </a:ext>
            </a:extLst>
          </p:cNvPr>
          <p:cNvSpPr/>
          <p:nvPr/>
        </p:nvSpPr>
        <p:spPr>
          <a:xfrm>
            <a:off x="45720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564135-BF36-D347-8532-36FDE27B5F8D}"/>
              </a:ext>
            </a:extLst>
          </p:cNvPr>
          <p:cNvSpPr/>
          <p:nvPr/>
        </p:nvSpPr>
        <p:spPr>
          <a:xfrm>
            <a:off x="45720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AB9A41-45BC-8546-8E42-8B4B7C84C337}"/>
              </a:ext>
            </a:extLst>
          </p:cNvPr>
          <p:cNvSpPr/>
          <p:nvPr/>
        </p:nvSpPr>
        <p:spPr>
          <a:xfrm>
            <a:off x="54864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22891-D746-4348-A78C-383D89DD6558}"/>
              </a:ext>
            </a:extLst>
          </p:cNvPr>
          <p:cNvSpPr/>
          <p:nvPr/>
        </p:nvSpPr>
        <p:spPr>
          <a:xfrm>
            <a:off x="54864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BEF7B1-BFB8-7643-8546-E51C82AB9E2E}"/>
              </a:ext>
            </a:extLst>
          </p:cNvPr>
          <p:cNvSpPr/>
          <p:nvPr/>
        </p:nvSpPr>
        <p:spPr>
          <a:xfrm>
            <a:off x="54864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987379-F5D5-AE4B-AFAD-514F5F0684ED}"/>
              </a:ext>
            </a:extLst>
          </p:cNvPr>
          <p:cNvSpPr/>
          <p:nvPr/>
        </p:nvSpPr>
        <p:spPr>
          <a:xfrm>
            <a:off x="54864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4A10DA-4D0E-054E-A99C-FC930C1CE634}"/>
              </a:ext>
            </a:extLst>
          </p:cNvPr>
          <p:cNvSpPr/>
          <p:nvPr/>
        </p:nvSpPr>
        <p:spPr>
          <a:xfrm>
            <a:off x="54864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C5AEB2-BF1F-914D-9378-C80C26D2CD3B}"/>
              </a:ext>
            </a:extLst>
          </p:cNvPr>
          <p:cNvSpPr/>
          <p:nvPr/>
        </p:nvSpPr>
        <p:spPr>
          <a:xfrm>
            <a:off x="64008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EF5CA7-9E0A-DD4C-8442-93F578434A1D}"/>
              </a:ext>
            </a:extLst>
          </p:cNvPr>
          <p:cNvSpPr/>
          <p:nvPr/>
        </p:nvSpPr>
        <p:spPr>
          <a:xfrm>
            <a:off x="64008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6FCD82-4AD6-294F-8057-81EC3D8DBA07}"/>
              </a:ext>
            </a:extLst>
          </p:cNvPr>
          <p:cNvSpPr/>
          <p:nvPr/>
        </p:nvSpPr>
        <p:spPr>
          <a:xfrm>
            <a:off x="64008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7D5308-6201-A94F-98D5-B74ECC5BFE1E}"/>
              </a:ext>
            </a:extLst>
          </p:cNvPr>
          <p:cNvSpPr/>
          <p:nvPr/>
        </p:nvSpPr>
        <p:spPr>
          <a:xfrm>
            <a:off x="64008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DF01EC-DBE4-4F40-9A28-4E18EB8172C1}"/>
              </a:ext>
            </a:extLst>
          </p:cNvPr>
          <p:cNvSpPr/>
          <p:nvPr/>
        </p:nvSpPr>
        <p:spPr>
          <a:xfrm>
            <a:off x="64008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5F5FD0-B45A-0541-BF27-3DB10D9B04B8}"/>
              </a:ext>
            </a:extLst>
          </p:cNvPr>
          <p:cNvSpPr/>
          <p:nvPr/>
        </p:nvSpPr>
        <p:spPr>
          <a:xfrm>
            <a:off x="73152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03BFE3-7003-324B-9513-314486624B05}"/>
              </a:ext>
            </a:extLst>
          </p:cNvPr>
          <p:cNvSpPr/>
          <p:nvPr/>
        </p:nvSpPr>
        <p:spPr>
          <a:xfrm>
            <a:off x="73152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735F16-4E4D-CD45-9082-3A1B177531AD}"/>
              </a:ext>
            </a:extLst>
          </p:cNvPr>
          <p:cNvSpPr/>
          <p:nvPr/>
        </p:nvSpPr>
        <p:spPr>
          <a:xfrm>
            <a:off x="73152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EECC67-72E0-894C-B4BA-7F333E0EEA80}"/>
              </a:ext>
            </a:extLst>
          </p:cNvPr>
          <p:cNvSpPr/>
          <p:nvPr/>
        </p:nvSpPr>
        <p:spPr>
          <a:xfrm>
            <a:off x="73152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03167A-DB77-CF47-9690-120E07CAD500}"/>
              </a:ext>
            </a:extLst>
          </p:cNvPr>
          <p:cNvSpPr/>
          <p:nvPr/>
        </p:nvSpPr>
        <p:spPr>
          <a:xfrm>
            <a:off x="73152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592C76-8CB0-E444-B8A0-0E1E06F2C189}"/>
              </a:ext>
            </a:extLst>
          </p:cNvPr>
          <p:cNvSpPr/>
          <p:nvPr/>
        </p:nvSpPr>
        <p:spPr>
          <a:xfrm>
            <a:off x="82296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909A33-7D28-D141-9775-4688E9BAF5DD}"/>
              </a:ext>
            </a:extLst>
          </p:cNvPr>
          <p:cNvSpPr/>
          <p:nvPr/>
        </p:nvSpPr>
        <p:spPr>
          <a:xfrm>
            <a:off x="82296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8A35FA-76B4-3140-930B-03A4D2C553BD}"/>
              </a:ext>
            </a:extLst>
          </p:cNvPr>
          <p:cNvSpPr/>
          <p:nvPr/>
        </p:nvSpPr>
        <p:spPr>
          <a:xfrm>
            <a:off x="82296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456469-CF6C-8044-A806-76FFE1EBAE22}"/>
              </a:ext>
            </a:extLst>
          </p:cNvPr>
          <p:cNvSpPr/>
          <p:nvPr/>
        </p:nvSpPr>
        <p:spPr>
          <a:xfrm>
            <a:off x="82296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B84597-85E8-254D-B115-C7C13499BE25}"/>
              </a:ext>
            </a:extLst>
          </p:cNvPr>
          <p:cNvSpPr/>
          <p:nvPr/>
        </p:nvSpPr>
        <p:spPr>
          <a:xfrm>
            <a:off x="82296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E48430-4970-8C42-A89E-1343B3734B0A}"/>
              </a:ext>
            </a:extLst>
          </p:cNvPr>
          <p:cNvSpPr/>
          <p:nvPr/>
        </p:nvSpPr>
        <p:spPr>
          <a:xfrm>
            <a:off x="91440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F769D9-F704-3648-B3AF-B0FA6F24704B}"/>
              </a:ext>
            </a:extLst>
          </p:cNvPr>
          <p:cNvSpPr/>
          <p:nvPr/>
        </p:nvSpPr>
        <p:spPr>
          <a:xfrm>
            <a:off x="91440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6AC559-D895-814F-BE6E-E817709B3116}"/>
              </a:ext>
            </a:extLst>
          </p:cNvPr>
          <p:cNvSpPr/>
          <p:nvPr/>
        </p:nvSpPr>
        <p:spPr>
          <a:xfrm>
            <a:off x="91440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01722D-AC48-7948-BA9F-A8C9D7306D06}"/>
              </a:ext>
            </a:extLst>
          </p:cNvPr>
          <p:cNvSpPr/>
          <p:nvPr/>
        </p:nvSpPr>
        <p:spPr>
          <a:xfrm>
            <a:off x="91440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1708B0-742B-544D-82A8-3A7768744B1E}"/>
              </a:ext>
            </a:extLst>
          </p:cNvPr>
          <p:cNvSpPr/>
          <p:nvPr/>
        </p:nvSpPr>
        <p:spPr>
          <a:xfrm>
            <a:off x="91440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207213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E33C6-7D48-5445-BAEC-42EBD83656AC}"/>
              </a:ext>
            </a:extLst>
          </p:cNvPr>
          <p:cNvSpPr/>
          <p:nvPr/>
        </p:nvSpPr>
        <p:spPr>
          <a:xfrm>
            <a:off x="18288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1DFB2-B663-8341-9B3F-22DD7D8FEB82}"/>
              </a:ext>
            </a:extLst>
          </p:cNvPr>
          <p:cNvSpPr/>
          <p:nvPr/>
        </p:nvSpPr>
        <p:spPr>
          <a:xfrm>
            <a:off x="18288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0F325-C116-2F4F-ABDD-161F8DBB7243}"/>
              </a:ext>
            </a:extLst>
          </p:cNvPr>
          <p:cNvSpPr/>
          <p:nvPr/>
        </p:nvSpPr>
        <p:spPr>
          <a:xfrm>
            <a:off x="18288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0E3F3-E191-714A-97AC-C31C0DF04626}"/>
              </a:ext>
            </a:extLst>
          </p:cNvPr>
          <p:cNvSpPr/>
          <p:nvPr/>
        </p:nvSpPr>
        <p:spPr>
          <a:xfrm>
            <a:off x="18288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87BD3-B434-D348-9ACA-0FAC1C5C5027}"/>
              </a:ext>
            </a:extLst>
          </p:cNvPr>
          <p:cNvSpPr/>
          <p:nvPr/>
        </p:nvSpPr>
        <p:spPr>
          <a:xfrm>
            <a:off x="18288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BC6AC-91DF-604C-8803-A723AB0CE8D0}"/>
              </a:ext>
            </a:extLst>
          </p:cNvPr>
          <p:cNvSpPr/>
          <p:nvPr/>
        </p:nvSpPr>
        <p:spPr>
          <a:xfrm>
            <a:off x="27432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2385F5-F034-E74F-BE99-E883F25394AB}"/>
              </a:ext>
            </a:extLst>
          </p:cNvPr>
          <p:cNvSpPr/>
          <p:nvPr/>
        </p:nvSpPr>
        <p:spPr>
          <a:xfrm>
            <a:off x="27432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AA041-FD9F-9146-9419-DA0305154D21}"/>
              </a:ext>
            </a:extLst>
          </p:cNvPr>
          <p:cNvSpPr/>
          <p:nvPr/>
        </p:nvSpPr>
        <p:spPr>
          <a:xfrm>
            <a:off x="27432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9563C7-7684-814E-91F0-E0B20609E03A}"/>
              </a:ext>
            </a:extLst>
          </p:cNvPr>
          <p:cNvSpPr/>
          <p:nvPr/>
        </p:nvSpPr>
        <p:spPr>
          <a:xfrm>
            <a:off x="27432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760985-4966-BD46-9CE0-EC57C396ADF9}"/>
              </a:ext>
            </a:extLst>
          </p:cNvPr>
          <p:cNvSpPr/>
          <p:nvPr/>
        </p:nvSpPr>
        <p:spPr>
          <a:xfrm>
            <a:off x="27432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8DAD37-5C46-8245-B4BB-5137FCAFFC1B}"/>
              </a:ext>
            </a:extLst>
          </p:cNvPr>
          <p:cNvSpPr/>
          <p:nvPr/>
        </p:nvSpPr>
        <p:spPr>
          <a:xfrm>
            <a:off x="36576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CA9D04-790E-7940-8C88-C268CCEE4863}"/>
              </a:ext>
            </a:extLst>
          </p:cNvPr>
          <p:cNvSpPr/>
          <p:nvPr/>
        </p:nvSpPr>
        <p:spPr>
          <a:xfrm>
            <a:off x="36576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A2174-C0FE-7241-B912-C6DC58701773}"/>
              </a:ext>
            </a:extLst>
          </p:cNvPr>
          <p:cNvSpPr/>
          <p:nvPr/>
        </p:nvSpPr>
        <p:spPr>
          <a:xfrm>
            <a:off x="36576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FB95B-6024-F848-94BC-87C74355B1B2}"/>
              </a:ext>
            </a:extLst>
          </p:cNvPr>
          <p:cNvSpPr/>
          <p:nvPr/>
        </p:nvSpPr>
        <p:spPr>
          <a:xfrm>
            <a:off x="36576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56303D-72BA-FF4A-AE83-238FA8F638A0}"/>
              </a:ext>
            </a:extLst>
          </p:cNvPr>
          <p:cNvSpPr/>
          <p:nvPr/>
        </p:nvSpPr>
        <p:spPr>
          <a:xfrm>
            <a:off x="36576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BC1DBF-7F2D-5A4A-BE55-36B88E2D7314}"/>
              </a:ext>
            </a:extLst>
          </p:cNvPr>
          <p:cNvSpPr/>
          <p:nvPr/>
        </p:nvSpPr>
        <p:spPr>
          <a:xfrm>
            <a:off x="45720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6A874-71CE-6146-BEF9-7448DF5E5D04}"/>
              </a:ext>
            </a:extLst>
          </p:cNvPr>
          <p:cNvSpPr/>
          <p:nvPr/>
        </p:nvSpPr>
        <p:spPr>
          <a:xfrm>
            <a:off x="45720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655493-1014-524B-AB17-F7C557F455F5}"/>
              </a:ext>
            </a:extLst>
          </p:cNvPr>
          <p:cNvSpPr/>
          <p:nvPr/>
        </p:nvSpPr>
        <p:spPr>
          <a:xfrm>
            <a:off x="45720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7731A-58AB-0F4D-83DA-E07FEF7A6CBB}"/>
              </a:ext>
            </a:extLst>
          </p:cNvPr>
          <p:cNvSpPr/>
          <p:nvPr/>
        </p:nvSpPr>
        <p:spPr>
          <a:xfrm>
            <a:off x="45720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C4CA43-5EC6-D545-8289-F6860CB94B66}"/>
              </a:ext>
            </a:extLst>
          </p:cNvPr>
          <p:cNvSpPr/>
          <p:nvPr/>
        </p:nvSpPr>
        <p:spPr>
          <a:xfrm>
            <a:off x="45720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5AAB19-9859-3548-9696-ECC28C33DAE1}"/>
              </a:ext>
            </a:extLst>
          </p:cNvPr>
          <p:cNvSpPr/>
          <p:nvPr/>
        </p:nvSpPr>
        <p:spPr>
          <a:xfrm>
            <a:off x="54864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7E2A38-209C-7A4C-A10E-A5A81C3B34A4}"/>
              </a:ext>
            </a:extLst>
          </p:cNvPr>
          <p:cNvSpPr/>
          <p:nvPr/>
        </p:nvSpPr>
        <p:spPr>
          <a:xfrm>
            <a:off x="54864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037F5-5EB0-E74D-BE47-D251856BD17D}"/>
              </a:ext>
            </a:extLst>
          </p:cNvPr>
          <p:cNvSpPr/>
          <p:nvPr/>
        </p:nvSpPr>
        <p:spPr>
          <a:xfrm>
            <a:off x="54864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9EB7F0-4295-9944-AAA5-ABCB3CEA3478}"/>
              </a:ext>
            </a:extLst>
          </p:cNvPr>
          <p:cNvSpPr/>
          <p:nvPr/>
        </p:nvSpPr>
        <p:spPr>
          <a:xfrm>
            <a:off x="54864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2A8ABB-E789-FA40-9F27-32218ADC62E2}"/>
              </a:ext>
            </a:extLst>
          </p:cNvPr>
          <p:cNvSpPr/>
          <p:nvPr/>
        </p:nvSpPr>
        <p:spPr>
          <a:xfrm>
            <a:off x="54864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072CA6-A43B-C64C-BD30-5D60B2B26996}"/>
              </a:ext>
            </a:extLst>
          </p:cNvPr>
          <p:cNvSpPr/>
          <p:nvPr/>
        </p:nvSpPr>
        <p:spPr>
          <a:xfrm>
            <a:off x="64008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B3B4F1-4C74-4E47-BD8A-29F5BD11FB42}"/>
              </a:ext>
            </a:extLst>
          </p:cNvPr>
          <p:cNvSpPr/>
          <p:nvPr/>
        </p:nvSpPr>
        <p:spPr>
          <a:xfrm>
            <a:off x="64008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7F6711-C334-994D-B300-0C8658F124BC}"/>
              </a:ext>
            </a:extLst>
          </p:cNvPr>
          <p:cNvSpPr/>
          <p:nvPr/>
        </p:nvSpPr>
        <p:spPr>
          <a:xfrm>
            <a:off x="64008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FF6003-6D3E-FB4F-AC63-687E6DD78B92}"/>
              </a:ext>
            </a:extLst>
          </p:cNvPr>
          <p:cNvSpPr/>
          <p:nvPr/>
        </p:nvSpPr>
        <p:spPr>
          <a:xfrm>
            <a:off x="64008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95EFA-5503-4B40-8817-70199F4C86E3}"/>
              </a:ext>
            </a:extLst>
          </p:cNvPr>
          <p:cNvSpPr/>
          <p:nvPr/>
        </p:nvSpPr>
        <p:spPr>
          <a:xfrm>
            <a:off x="64008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188237-2124-2A42-BDAF-ED4A458AD097}"/>
              </a:ext>
            </a:extLst>
          </p:cNvPr>
          <p:cNvSpPr/>
          <p:nvPr/>
        </p:nvSpPr>
        <p:spPr>
          <a:xfrm>
            <a:off x="73152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BE77F7-4199-744C-995C-7DDFC76991AB}"/>
              </a:ext>
            </a:extLst>
          </p:cNvPr>
          <p:cNvSpPr/>
          <p:nvPr/>
        </p:nvSpPr>
        <p:spPr>
          <a:xfrm>
            <a:off x="73152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7171D6-5025-124A-A86E-F81887F291C5}"/>
              </a:ext>
            </a:extLst>
          </p:cNvPr>
          <p:cNvSpPr/>
          <p:nvPr/>
        </p:nvSpPr>
        <p:spPr>
          <a:xfrm>
            <a:off x="73152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54695D-16AD-354F-A498-9B210187FD55}"/>
              </a:ext>
            </a:extLst>
          </p:cNvPr>
          <p:cNvSpPr/>
          <p:nvPr/>
        </p:nvSpPr>
        <p:spPr>
          <a:xfrm>
            <a:off x="73152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40E006-DD62-FF42-9117-49560289C307}"/>
              </a:ext>
            </a:extLst>
          </p:cNvPr>
          <p:cNvSpPr/>
          <p:nvPr/>
        </p:nvSpPr>
        <p:spPr>
          <a:xfrm>
            <a:off x="73152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BDB81D-21C9-3844-9800-08BC106F5C04}"/>
              </a:ext>
            </a:extLst>
          </p:cNvPr>
          <p:cNvSpPr/>
          <p:nvPr/>
        </p:nvSpPr>
        <p:spPr>
          <a:xfrm>
            <a:off x="82296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426DB0-6F62-2A4F-83C4-00852376FD4E}"/>
              </a:ext>
            </a:extLst>
          </p:cNvPr>
          <p:cNvSpPr/>
          <p:nvPr/>
        </p:nvSpPr>
        <p:spPr>
          <a:xfrm>
            <a:off x="82296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B1B788-B744-E645-BE4E-4EB0C204ED27}"/>
              </a:ext>
            </a:extLst>
          </p:cNvPr>
          <p:cNvSpPr/>
          <p:nvPr/>
        </p:nvSpPr>
        <p:spPr>
          <a:xfrm>
            <a:off x="82296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37A5FA-662C-DD44-95F2-5940250BE44F}"/>
              </a:ext>
            </a:extLst>
          </p:cNvPr>
          <p:cNvSpPr/>
          <p:nvPr/>
        </p:nvSpPr>
        <p:spPr>
          <a:xfrm>
            <a:off x="82296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EC95DA-E9FC-A244-97A8-59DEAA3699D0}"/>
              </a:ext>
            </a:extLst>
          </p:cNvPr>
          <p:cNvSpPr/>
          <p:nvPr/>
        </p:nvSpPr>
        <p:spPr>
          <a:xfrm>
            <a:off x="82296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8A4A00-2345-AF44-AAB3-216BB3E219CE}"/>
              </a:ext>
            </a:extLst>
          </p:cNvPr>
          <p:cNvSpPr/>
          <p:nvPr/>
        </p:nvSpPr>
        <p:spPr>
          <a:xfrm>
            <a:off x="91440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BA60E-E2DB-B14D-A02D-3BC5B0EBE3F4}"/>
              </a:ext>
            </a:extLst>
          </p:cNvPr>
          <p:cNvSpPr/>
          <p:nvPr/>
        </p:nvSpPr>
        <p:spPr>
          <a:xfrm>
            <a:off x="91440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EF8F7-58E8-7440-9D02-1712BDB6BCD1}"/>
              </a:ext>
            </a:extLst>
          </p:cNvPr>
          <p:cNvSpPr/>
          <p:nvPr/>
        </p:nvSpPr>
        <p:spPr>
          <a:xfrm>
            <a:off x="91440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F52C2C-EF5C-7A4C-9459-A1EAF3E59983}"/>
              </a:ext>
            </a:extLst>
          </p:cNvPr>
          <p:cNvSpPr/>
          <p:nvPr/>
        </p:nvSpPr>
        <p:spPr>
          <a:xfrm>
            <a:off x="91440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4A16F1-294A-A94C-8D70-431FF5DF430B}"/>
              </a:ext>
            </a:extLst>
          </p:cNvPr>
          <p:cNvSpPr/>
          <p:nvPr/>
        </p:nvSpPr>
        <p:spPr>
          <a:xfrm>
            <a:off x="91440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5262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00052 0.534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67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2.70833E-6 -0.53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0.00052 0.134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00052 0.134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7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2.70833E-6 -0.266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2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1.10589E-17 0.133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67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1.10589E-17 0.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01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1.10589E-17 -0.5333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664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1.875E-6 0.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1.875E-6 0.133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2.08333E-6 -0.133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1.45833E-6 -0.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00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0.00026 0.400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0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0.00026 0.26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35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2.29167E-6 -0.1333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6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2.29167E-6 -0.5333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664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0.00026 0.13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69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0.00026 -0.133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69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2.29167E-6 0.1333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6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0.00026 0.4004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0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2.29167E-6 -0.5333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669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00026 -0.133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69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2.29167E-6 0.133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6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0.00026 0.133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69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2.29167E-6 -0.1333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69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0.00026 -0.3995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997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0.00026 0.1328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64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2.29167E-6 0.2666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35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00026 -0.2671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335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0.00026 -0.4004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0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2.29167E-6 0.1333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64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0.00026 0.3995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997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2.29167E-6 0.1333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64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0.00065 -0.1328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64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2.29167E-6 -0.2666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335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2.29167E-6 -0.1333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69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2.29167E-6 0.5333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E33C6-7D48-5445-BAEC-42EBD83656AC}"/>
              </a:ext>
            </a:extLst>
          </p:cNvPr>
          <p:cNvSpPr/>
          <p:nvPr/>
        </p:nvSpPr>
        <p:spPr>
          <a:xfrm>
            <a:off x="18288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1DFB2-B663-8341-9B3F-22DD7D8FEB82}"/>
              </a:ext>
            </a:extLst>
          </p:cNvPr>
          <p:cNvSpPr/>
          <p:nvPr/>
        </p:nvSpPr>
        <p:spPr>
          <a:xfrm>
            <a:off x="18288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0F325-C116-2F4F-ABDD-161F8DBB7243}"/>
              </a:ext>
            </a:extLst>
          </p:cNvPr>
          <p:cNvSpPr/>
          <p:nvPr/>
        </p:nvSpPr>
        <p:spPr>
          <a:xfrm>
            <a:off x="18288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0E3F3-E191-714A-97AC-C31C0DF04626}"/>
              </a:ext>
            </a:extLst>
          </p:cNvPr>
          <p:cNvSpPr/>
          <p:nvPr/>
        </p:nvSpPr>
        <p:spPr>
          <a:xfrm>
            <a:off x="18288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87BD3-B434-D348-9ACA-0FAC1C5C5027}"/>
              </a:ext>
            </a:extLst>
          </p:cNvPr>
          <p:cNvSpPr/>
          <p:nvPr/>
        </p:nvSpPr>
        <p:spPr>
          <a:xfrm>
            <a:off x="18288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762DF-153B-1540-861C-1B4C30619ADF}"/>
              </a:ext>
            </a:extLst>
          </p:cNvPr>
          <p:cNvSpPr/>
          <p:nvPr/>
        </p:nvSpPr>
        <p:spPr>
          <a:xfrm>
            <a:off x="27432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BFC57-082D-9947-9C98-A1F15D7475DF}"/>
              </a:ext>
            </a:extLst>
          </p:cNvPr>
          <p:cNvSpPr/>
          <p:nvPr/>
        </p:nvSpPr>
        <p:spPr>
          <a:xfrm>
            <a:off x="27432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48282-0579-C44E-9D87-C8F259B15205}"/>
              </a:ext>
            </a:extLst>
          </p:cNvPr>
          <p:cNvSpPr/>
          <p:nvPr/>
        </p:nvSpPr>
        <p:spPr>
          <a:xfrm>
            <a:off x="27432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A6196B-C918-8F49-81E8-1864963EB667}"/>
              </a:ext>
            </a:extLst>
          </p:cNvPr>
          <p:cNvSpPr/>
          <p:nvPr/>
        </p:nvSpPr>
        <p:spPr>
          <a:xfrm>
            <a:off x="27432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9FD6BD-5632-494D-8021-C6DCF26CACDA}"/>
              </a:ext>
            </a:extLst>
          </p:cNvPr>
          <p:cNvSpPr/>
          <p:nvPr/>
        </p:nvSpPr>
        <p:spPr>
          <a:xfrm>
            <a:off x="27432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A55459-94E3-CC42-A2EE-21745CC462B2}"/>
              </a:ext>
            </a:extLst>
          </p:cNvPr>
          <p:cNvSpPr/>
          <p:nvPr/>
        </p:nvSpPr>
        <p:spPr>
          <a:xfrm>
            <a:off x="36576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973AEB-E46A-7541-B150-9FAA588F0FB0}"/>
              </a:ext>
            </a:extLst>
          </p:cNvPr>
          <p:cNvSpPr/>
          <p:nvPr/>
        </p:nvSpPr>
        <p:spPr>
          <a:xfrm>
            <a:off x="36576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E54309-A157-134F-A80D-F2CD6D84A3F9}"/>
              </a:ext>
            </a:extLst>
          </p:cNvPr>
          <p:cNvSpPr/>
          <p:nvPr/>
        </p:nvSpPr>
        <p:spPr>
          <a:xfrm>
            <a:off x="36576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4D3AF4-87F3-5045-9776-465438729282}"/>
              </a:ext>
            </a:extLst>
          </p:cNvPr>
          <p:cNvSpPr/>
          <p:nvPr/>
        </p:nvSpPr>
        <p:spPr>
          <a:xfrm>
            <a:off x="36576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9A97CF-9D1F-3B46-9105-2EF84F1AA3B4}"/>
              </a:ext>
            </a:extLst>
          </p:cNvPr>
          <p:cNvSpPr/>
          <p:nvPr/>
        </p:nvSpPr>
        <p:spPr>
          <a:xfrm>
            <a:off x="36576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80909-03F0-034D-A9FE-5ACF3CDE9BF0}"/>
              </a:ext>
            </a:extLst>
          </p:cNvPr>
          <p:cNvSpPr/>
          <p:nvPr/>
        </p:nvSpPr>
        <p:spPr>
          <a:xfrm>
            <a:off x="45720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A8093B-7025-414E-BFF0-B2BB68B0D55F}"/>
              </a:ext>
            </a:extLst>
          </p:cNvPr>
          <p:cNvSpPr/>
          <p:nvPr/>
        </p:nvSpPr>
        <p:spPr>
          <a:xfrm>
            <a:off x="45720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006025-FBB3-7943-966E-5F62658E04CC}"/>
              </a:ext>
            </a:extLst>
          </p:cNvPr>
          <p:cNvSpPr/>
          <p:nvPr/>
        </p:nvSpPr>
        <p:spPr>
          <a:xfrm>
            <a:off x="45720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2E09E5-55D0-644B-ACFD-CCB2C6D8FD45}"/>
              </a:ext>
            </a:extLst>
          </p:cNvPr>
          <p:cNvSpPr/>
          <p:nvPr/>
        </p:nvSpPr>
        <p:spPr>
          <a:xfrm>
            <a:off x="45720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564135-BF36-D347-8532-36FDE27B5F8D}"/>
              </a:ext>
            </a:extLst>
          </p:cNvPr>
          <p:cNvSpPr/>
          <p:nvPr/>
        </p:nvSpPr>
        <p:spPr>
          <a:xfrm>
            <a:off x="45720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AB9A41-45BC-8546-8E42-8B4B7C84C337}"/>
              </a:ext>
            </a:extLst>
          </p:cNvPr>
          <p:cNvSpPr/>
          <p:nvPr/>
        </p:nvSpPr>
        <p:spPr>
          <a:xfrm>
            <a:off x="54864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22891-D746-4348-A78C-383D89DD6558}"/>
              </a:ext>
            </a:extLst>
          </p:cNvPr>
          <p:cNvSpPr/>
          <p:nvPr/>
        </p:nvSpPr>
        <p:spPr>
          <a:xfrm>
            <a:off x="54864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BEF7B1-BFB8-7643-8546-E51C82AB9E2E}"/>
              </a:ext>
            </a:extLst>
          </p:cNvPr>
          <p:cNvSpPr/>
          <p:nvPr/>
        </p:nvSpPr>
        <p:spPr>
          <a:xfrm>
            <a:off x="54864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987379-F5D5-AE4B-AFAD-514F5F0684ED}"/>
              </a:ext>
            </a:extLst>
          </p:cNvPr>
          <p:cNvSpPr/>
          <p:nvPr/>
        </p:nvSpPr>
        <p:spPr>
          <a:xfrm>
            <a:off x="54864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4A10DA-4D0E-054E-A99C-FC930C1CE634}"/>
              </a:ext>
            </a:extLst>
          </p:cNvPr>
          <p:cNvSpPr/>
          <p:nvPr/>
        </p:nvSpPr>
        <p:spPr>
          <a:xfrm>
            <a:off x="54864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C5AEB2-BF1F-914D-9378-C80C26D2CD3B}"/>
              </a:ext>
            </a:extLst>
          </p:cNvPr>
          <p:cNvSpPr/>
          <p:nvPr/>
        </p:nvSpPr>
        <p:spPr>
          <a:xfrm>
            <a:off x="64008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EF5CA7-9E0A-DD4C-8442-93F578434A1D}"/>
              </a:ext>
            </a:extLst>
          </p:cNvPr>
          <p:cNvSpPr/>
          <p:nvPr/>
        </p:nvSpPr>
        <p:spPr>
          <a:xfrm>
            <a:off x="64008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6FCD82-4AD6-294F-8057-81EC3D8DBA07}"/>
              </a:ext>
            </a:extLst>
          </p:cNvPr>
          <p:cNvSpPr/>
          <p:nvPr/>
        </p:nvSpPr>
        <p:spPr>
          <a:xfrm>
            <a:off x="64008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7D5308-6201-A94F-98D5-B74ECC5BFE1E}"/>
              </a:ext>
            </a:extLst>
          </p:cNvPr>
          <p:cNvSpPr/>
          <p:nvPr/>
        </p:nvSpPr>
        <p:spPr>
          <a:xfrm>
            <a:off x="64008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DF01EC-DBE4-4F40-9A28-4E18EB8172C1}"/>
              </a:ext>
            </a:extLst>
          </p:cNvPr>
          <p:cNvSpPr/>
          <p:nvPr/>
        </p:nvSpPr>
        <p:spPr>
          <a:xfrm>
            <a:off x="64008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5F5FD0-B45A-0541-BF27-3DB10D9B04B8}"/>
              </a:ext>
            </a:extLst>
          </p:cNvPr>
          <p:cNvSpPr/>
          <p:nvPr/>
        </p:nvSpPr>
        <p:spPr>
          <a:xfrm>
            <a:off x="73152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03BFE3-7003-324B-9513-314486624B05}"/>
              </a:ext>
            </a:extLst>
          </p:cNvPr>
          <p:cNvSpPr/>
          <p:nvPr/>
        </p:nvSpPr>
        <p:spPr>
          <a:xfrm>
            <a:off x="73152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735F16-4E4D-CD45-9082-3A1B177531AD}"/>
              </a:ext>
            </a:extLst>
          </p:cNvPr>
          <p:cNvSpPr/>
          <p:nvPr/>
        </p:nvSpPr>
        <p:spPr>
          <a:xfrm>
            <a:off x="73152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EECC67-72E0-894C-B4BA-7F333E0EEA80}"/>
              </a:ext>
            </a:extLst>
          </p:cNvPr>
          <p:cNvSpPr/>
          <p:nvPr/>
        </p:nvSpPr>
        <p:spPr>
          <a:xfrm>
            <a:off x="73152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03167A-DB77-CF47-9690-120E07CAD500}"/>
              </a:ext>
            </a:extLst>
          </p:cNvPr>
          <p:cNvSpPr/>
          <p:nvPr/>
        </p:nvSpPr>
        <p:spPr>
          <a:xfrm>
            <a:off x="73152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592C76-8CB0-E444-B8A0-0E1E06F2C189}"/>
              </a:ext>
            </a:extLst>
          </p:cNvPr>
          <p:cNvSpPr/>
          <p:nvPr/>
        </p:nvSpPr>
        <p:spPr>
          <a:xfrm>
            <a:off x="82296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909A33-7D28-D141-9775-4688E9BAF5DD}"/>
              </a:ext>
            </a:extLst>
          </p:cNvPr>
          <p:cNvSpPr/>
          <p:nvPr/>
        </p:nvSpPr>
        <p:spPr>
          <a:xfrm>
            <a:off x="82296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8A35FA-76B4-3140-930B-03A4D2C553BD}"/>
              </a:ext>
            </a:extLst>
          </p:cNvPr>
          <p:cNvSpPr/>
          <p:nvPr/>
        </p:nvSpPr>
        <p:spPr>
          <a:xfrm>
            <a:off x="82296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456469-CF6C-8044-A806-76FFE1EBAE22}"/>
              </a:ext>
            </a:extLst>
          </p:cNvPr>
          <p:cNvSpPr/>
          <p:nvPr/>
        </p:nvSpPr>
        <p:spPr>
          <a:xfrm>
            <a:off x="82296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B84597-85E8-254D-B115-C7C13499BE25}"/>
              </a:ext>
            </a:extLst>
          </p:cNvPr>
          <p:cNvSpPr/>
          <p:nvPr/>
        </p:nvSpPr>
        <p:spPr>
          <a:xfrm>
            <a:off x="82296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E48430-4970-8C42-A89E-1343B3734B0A}"/>
              </a:ext>
            </a:extLst>
          </p:cNvPr>
          <p:cNvSpPr/>
          <p:nvPr/>
        </p:nvSpPr>
        <p:spPr>
          <a:xfrm>
            <a:off x="91440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F769D9-F704-3648-B3AF-B0FA6F24704B}"/>
              </a:ext>
            </a:extLst>
          </p:cNvPr>
          <p:cNvSpPr/>
          <p:nvPr/>
        </p:nvSpPr>
        <p:spPr>
          <a:xfrm>
            <a:off x="91440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6AC559-D895-814F-BE6E-E817709B3116}"/>
              </a:ext>
            </a:extLst>
          </p:cNvPr>
          <p:cNvSpPr/>
          <p:nvPr/>
        </p:nvSpPr>
        <p:spPr>
          <a:xfrm>
            <a:off x="91440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01722D-AC48-7948-BA9F-A8C9D7306D06}"/>
              </a:ext>
            </a:extLst>
          </p:cNvPr>
          <p:cNvSpPr/>
          <p:nvPr/>
        </p:nvSpPr>
        <p:spPr>
          <a:xfrm>
            <a:off x="91440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1708B0-742B-544D-82A8-3A7768744B1E}"/>
              </a:ext>
            </a:extLst>
          </p:cNvPr>
          <p:cNvSpPr/>
          <p:nvPr/>
        </p:nvSpPr>
        <p:spPr>
          <a:xfrm>
            <a:off x="91440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57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7C0507A-BE1A-EA4C-AC93-54B5A926F02D}"/>
              </a:ext>
            </a:extLst>
          </p:cNvPr>
          <p:cNvSpPr/>
          <p:nvPr/>
        </p:nvSpPr>
        <p:spPr>
          <a:xfrm>
            <a:off x="1484334" y="2567836"/>
            <a:ext cx="8567803" cy="97076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E6529-5333-7D40-B7AB-D2E6B399B1B6}"/>
              </a:ext>
            </a:extLst>
          </p:cNvPr>
          <p:cNvSpPr txBox="1"/>
          <p:nvPr/>
        </p:nvSpPr>
        <p:spPr>
          <a:xfrm>
            <a:off x="1465545" y="5473874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Find median of medians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19AFE7-1E33-494D-826A-965193F27EFB}"/>
              </a:ext>
            </a:extLst>
          </p:cNvPr>
          <p:cNvSpPr/>
          <p:nvPr/>
        </p:nvSpPr>
        <p:spPr>
          <a:xfrm>
            <a:off x="7317287" y="2745287"/>
            <a:ext cx="640080" cy="6388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4157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078F897-A6F9-C247-97F0-8FBAD2F56B3F}"/>
              </a:ext>
            </a:extLst>
          </p:cNvPr>
          <p:cNvGrpSpPr/>
          <p:nvPr/>
        </p:nvGrpSpPr>
        <p:grpSpPr>
          <a:xfrm>
            <a:off x="1828800" y="914400"/>
            <a:ext cx="640080" cy="4296428"/>
            <a:chOff x="1828800" y="914400"/>
            <a:chExt cx="640080" cy="4296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0E33C6-7D48-5445-BAEC-42EBD83656AC}"/>
                </a:ext>
              </a:extLst>
            </p:cNvPr>
            <p:cNvSpPr/>
            <p:nvPr/>
          </p:nvSpPr>
          <p:spPr>
            <a:xfrm>
              <a:off x="1828800" y="9144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26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A1DFB2-B663-8341-9B3F-22DD7D8FEB82}"/>
                </a:ext>
              </a:extLst>
            </p:cNvPr>
            <p:cNvSpPr/>
            <p:nvPr/>
          </p:nvSpPr>
          <p:spPr>
            <a:xfrm>
              <a:off x="1828800" y="18288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63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0F325-C116-2F4F-ABDD-161F8DBB7243}"/>
                </a:ext>
              </a:extLst>
            </p:cNvPr>
            <p:cNvSpPr/>
            <p:nvPr/>
          </p:nvSpPr>
          <p:spPr>
            <a:xfrm>
              <a:off x="1828800" y="27432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74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20E3F3-E191-714A-97AC-C31C0DF04626}"/>
                </a:ext>
              </a:extLst>
            </p:cNvPr>
            <p:cNvSpPr/>
            <p:nvPr/>
          </p:nvSpPr>
          <p:spPr>
            <a:xfrm>
              <a:off x="1828800" y="36576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76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087BD3-B434-D348-9ACA-0FAC1C5C5027}"/>
                </a:ext>
              </a:extLst>
            </p:cNvPr>
            <p:cNvSpPr/>
            <p:nvPr/>
          </p:nvSpPr>
          <p:spPr>
            <a:xfrm>
              <a:off x="1828800" y="45720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83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74CF1E-3016-5340-9CB1-5FA73D3A1609}"/>
              </a:ext>
            </a:extLst>
          </p:cNvPr>
          <p:cNvGrpSpPr/>
          <p:nvPr/>
        </p:nvGrpSpPr>
        <p:grpSpPr>
          <a:xfrm>
            <a:off x="2743200" y="914400"/>
            <a:ext cx="640080" cy="4296428"/>
            <a:chOff x="2743200" y="914400"/>
            <a:chExt cx="640080" cy="42964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8762DF-153B-1540-861C-1B4C30619ADF}"/>
                </a:ext>
              </a:extLst>
            </p:cNvPr>
            <p:cNvSpPr/>
            <p:nvPr/>
          </p:nvSpPr>
          <p:spPr>
            <a:xfrm>
              <a:off x="2743200" y="9144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15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BFC57-082D-9947-9C98-A1F15D7475DF}"/>
                </a:ext>
              </a:extLst>
            </p:cNvPr>
            <p:cNvSpPr/>
            <p:nvPr/>
          </p:nvSpPr>
          <p:spPr>
            <a:xfrm>
              <a:off x="2743200" y="18288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18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048282-0579-C44E-9D87-C8F259B15205}"/>
                </a:ext>
              </a:extLst>
            </p:cNvPr>
            <p:cNvSpPr/>
            <p:nvPr/>
          </p:nvSpPr>
          <p:spPr>
            <a:xfrm>
              <a:off x="2743200" y="27432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47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A6196B-C918-8F49-81E8-1864963EB667}"/>
                </a:ext>
              </a:extLst>
            </p:cNvPr>
            <p:cNvSpPr/>
            <p:nvPr/>
          </p:nvSpPr>
          <p:spPr>
            <a:xfrm>
              <a:off x="2743200" y="36576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54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9FD6BD-5632-494D-8021-C6DCF26CACDA}"/>
                </a:ext>
              </a:extLst>
            </p:cNvPr>
            <p:cNvSpPr/>
            <p:nvPr/>
          </p:nvSpPr>
          <p:spPr>
            <a:xfrm>
              <a:off x="2743200" y="45720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68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98B157-D8B4-A94C-A2F8-332EA6BBD1CF}"/>
              </a:ext>
            </a:extLst>
          </p:cNvPr>
          <p:cNvGrpSpPr/>
          <p:nvPr/>
        </p:nvGrpSpPr>
        <p:grpSpPr>
          <a:xfrm>
            <a:off x="3657600" y="914400"/>
            <a:ext cx="640080" cy="4296428"/>
            <a:chOff x="3657600" y="914400"/>
            <a:chExt cx="640080" cy="42964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A55459-94E3-CC42-A2EE-21745CC462B2}"/>
                </a:ext>
              </a:extLst>
            </p:cNvPr>
            <p:cNvSpPr/>
            <p:nvPr/>
          </p:nvSpPr>
          <p:spPr>
            <a:xfrm>
              <a:off x="3657600" y="9144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973AEB-E46A-7541-B150-9FAA588F0FB0}"/>
                </a:ext>
              </a:extLst>
            </p:cNvPr>
            <p:cNvSpPr/>
            <p:nvPr/>
          </p:nvSpPr>
          <p:spPr>
            <a:xfrm>
              <a:off x="3657600" y="18288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61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E54309-A157-134F-A80D-F2CD6D84A3F9}"/>
                </a:ext>
              </a:extLst>
            </p:cNvPr>
            <p:cNvSpPr/>
            <p:nvPr/>
          </p:nvSpPr>
          <p:spPr>
            <a:xfrm>
              <a:off x="3657600" y="27432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93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4D3AF4-87F3-5045-9776-465438729282}"/>
                </a:ext>
              </a:extLst>
            </p:cNvPr>
            <p:cNvSpPr/>
            <p:nvPr/>
          </p:nvSpPr>
          <p:spPr>
            <a:xfrm>
              <a:off x="3657600" y="36576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94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9A97CF-9D1F-3B46-9105-2EF84F1AA3B4}"/>
                </a:ext>
              </a:extLst>
            </p:cNvPr>
            <p:cNvSpPr/>
            <p:nvPr/>
          </p:nvSpPr>
          <p:spPr>
            <a:xfrm>
              <a:off x="3657600" y="45720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96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4F4F8A-9881-4840-8B08-3F37ABD8727D}"/>
              </a:ext>
            </a:extLst>
          </p:cNvPr>
          <p:cNvGrpSpPr/>
          <p:nvPr/>
        </p:nvGrpSpPr>
        <p:grpSpPr>
          <a:xfrm>
            <a:off x="4572000" y="914400"/>
            <a:ext cx="640080" cy="4296428"/>
            <a:chOff x="4572000" y="914400"/>
            <a:chExt cx="640080" cy="42964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D80909-03F0-034D-A9FE-5ACF3CDE9BF0}"/>
                </a:ext>
              </a:extLst>
            </p:cNvPr>
            <p:cNvSpPr/>
            <p:nvPr/>
          </p:nvSpPr>
          <p:spPr>
            <a:xfrm>
              <a:off x="4572000" y="9144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24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A8093B-7025-414E-BFF0-B2BB68B0D55F}"/>
                </a:ext>
              </a:extLst>
            </p:cNvPr>
            <p:cNvSpPr/>
            <p:nvPr/>
          </p:nvSpPr>
          <p:spPr>
            <a:xfrm>
              <a:off x="4572000" y="18288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40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006025-FBB3-7943-966E-5F62658E04CC}"/>
                </a:ext>
              </a:extLst>
            </p:cNvPr>
            <p:cNvSpPr/>
            <p:nvPr/>
          </p:nvSpPr>
          <p:spPr>
            <a:xfrm>
              <a:off x="4572000" y="27432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70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2E09E5-55D0-644B-ACFD-CCB2C6D8FD45}"/>
                </a:ext>
              </a:extLst>
            </p:cNvPr>
            <p:cNvSpPr/>
            <p:nvPr/>
          </p:nvSpPr>
          <p:spPr>
            <a:xfrm>
              <a:off x="4572000" y="36576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73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564135-BF36-D347-8532-36FDE27B5F8D}"/>
                </a:ext>
              </a:extLst>
            </p:cNvPr>
            <p:cNvSpPr/>
            <p:nvPr/>
          </p:nvSpPr>
          <p:spPr>
            <a:xfrm>
              <a:off x="4572000" y="45720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95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727E65-96A6-DB45-A2B5-587BD0AE05EA}"/>
              </a:ext>
            </a:extLst>
          </p:cNvPr>
          <p:cNvGrpSpPr/>
          <p:nvPr/>
        </p:nvGrpSpPr>
        <p:grpSpPr>
          <a:xfrm>
            <a:off x="5486400" y="914400"/>
            <a:ext cx="640080" cy="4296428"/>
            <a:chOff x="5486400" y="914400"/>
            <a:chExt cx="640080" cy="42964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1AB9A41-45BC-8546-8E42-8B4B7C84C337}"/>
                </a:ext>
              </a:extLst>
            </p:cNvPr>
            <p:cNvSpPr/>
            <p:nvPr/>
          </p:nvSpPr>
          <p:spPr>
            <a:xfrm>
              <a:off x="5486400" y="9144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422891-D746-4348-A78C-383D89DD6558}"/>
                </a:ext>
              </a:extLst>
            </p:cNvPr>
            <p:cNvSpPr/>
            <p:nvPr/>
          </p:nvSpPr>
          <p:spPr>
            <a:xfrm>
              <a:off x="5486400" y="18288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32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BEF7B1-BFB8-7643-8546-E51C82AB9E2E}"/>
                </a:ext>
              </a:extLst>
            </p:cNvPr>
            <p:cNvSpPr/>
            <p:nvPr/>
          </p:nvSpPr>
          <p:spPr>
            <a:xfrm>
              <a:off x="5486400" y="27432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33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4987379-F5D5-AE4B-AFAD-514F5F0684ED}"/>
                </a:ext>
              </a:extLst>
            </p:cNvPr>
            <p:cNvSpPr/>
            <p:nvPr/>
          </p:nvSpPr>
          <p:spPr>
            <a:xfrm>
              <a:off x="5486400" y="36576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43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4A10DA-4D0E-054E-A99C-FC930C1CE634}"/>
                </a:ext>
              </a:extLst>
            </p:cNvPr>
            <p:cNvSpPr/>
            <p:nvPr/>
          </p:nvSpPr>
          <p:spPr>
            <a:xfrm>
              <a:off x="5486400" y="45720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69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4A7FB0-6DA3-A541-B400-C8F4EB29D319}"/>
              </a:ext>
            </a:extLst>
          </p:cNvPr>
          <p:cNvGrpSpPr/>
          <p:nvPr/>
        </p:nvGrpSpPr>
        <p:grpSpPr>
          <a:xfrm>
            <a:off x="6400800" y="914400"/>
            <a:ext cx="640080" cy="4296428"/>
            <a:chOff x="6400800" y="914400"/>
            <a:chExt cx="640080" cy="429642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C5AEB2-BF1F-914D-9378-C80C26D2CD3B}"/>
                </a:ext>
              </a:extLst>
            </p:cNvPr>
            <p:cNvSpPr/>
            <p:nvPr/>
          </p:nvSpPr>
          <p:spPr>
            <a:xfrm>
              <a:off x="6400800" y="9144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12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4EF5CA7-9E0A-DD4C-8442-93F578434A1D}"/>
                </a:ext>
              </a:extLst>
            </p:cNvPr>
            <p:cNvSpPr/>
            <p:nvPr/>
          </p:nvSpPr>
          <p:spPr>
            <a:xfrm>
              <a:off x="6400800" y="18288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16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86FCD82-4AD6-294F-8057-81EC3D8DBA07}"/>
                </a:ext>
              </a:extLst>
            </p:cNvPr>
            <p:cNvSpPr/>
            <p:nvPr/>
          </p:nvSpPr>
          <p:spPr>
            <a:xfrm>
              <a:off x="6400800" y="27432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30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7D5308-6201-A94F-98D5-B74ECC5BFE1E}"/>
                </a:ext>
              </a:extLst>
            </p:cNvPr>
            <p:cNvSpPr/>
            <p:nvPr/>
          </p:nvSpPr>
          <p:spPr>
            <a:xfrm>
              <a:off x="6400800" y="36576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59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DF01EC-DBE4-4F40-9A28-4E18EB8172C1}"/>
                </a:ext>
              </a:extLst>
            </p:cNvPr>
            <p:cNvSpPr/>
            <p:nvPr/>
          </p:nvSpPr>
          <p:spPr>
            <a:xfrm>
              <a:off x="6400800" y="45720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81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B4CBBD-B759-3D46-85C2-BD210169E855}"/>
              </a:ext>
            </a:extLst>
          </p:cNvPr>
          <p:cNvGrpSpPr/>
          <p:nvPr/>
        </p:nvGrpSpPr>
        <p:grpSpPr>
          <a:xfrm>
            <a:off x="8229600" y="914400"/>
            <a:ext cx="640080" cy="4296428"/>
            <a:chOff x="8229600" y="914400"/>
            <a:chExt cx="640080" cy="429642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592C76-8CB0-E444-B8A0-0E1E06F2C189}"/>
                </a:ext>
              </a:extLst>
            </p:cNvPr>
            <p:cNvSpPr/>
            <p:nvPr/>
          </p:nvSpPr>
          <p:spPr>
            <a:xfrm>
              <a:off x="8229600" y="9144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C909A33-7D28-D141-9775-4688E9BAF5DD}"/>
                </a:ext>
              </a:extLst>
            </p:cNvPr>
            <p:cNvSpPr/>
            <p:nvPr/>
          </p:nvSpPr>
          <p:spPr>
            <a:xfrm>
              <a:off x="8229600" y="18288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98A35FA-76B4-3140-930B-03A4D2C553BD}"/>
                </a:ext>
              </a:extLst>
            </p:cNvPr>
            <p:cNvSpPr/>
            <p:nvPr/>
          </p:nvSpPr>
          <p:spPr>
            <a:xfrm>
              <a:off x="8229600" y="27432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28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456469-CF6C-8044-A806-76FFE1EBAE22}"/>
                </a:ext>
              </a:extLst>
            </p:cNvPr>
            <p:cNvSpPr/>
            <p:nvPr/>
          </p:nvSpPr>
          <p:spPr>
            <a:xfrm>
              <a:off x="8229600" y="36576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45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CB84597-85E8-254D-B115-C7C13499BE25}"/>
                </a:ext>
              </a:extLst>
            </p:cNvPr>
            <p:cNvSpPr/>
            <p:nvPr/>
          </p:nvSpPr>
          <p:spPr>
            <a:xfrm>
              <a:off x="8229600" y="45720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85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AF1DC1-5D5A-6E43-9816-82FB3BE37D23}"/>
              </a:ext>
            </a:extLst>
          </p:cNvPr>
          <p:cNvGrpSpPr/>
          <p:nvPr/>
        </p:nvGrpSpPr>
        <p:grpSpPr>
          <a:xfrm>
            <a:off x="9144000" y="914400"/>
            <a:ext cx="640080" cy="4296428"/>
            <a:chOff x="9144000" y="914400"/>
            <a:chExt cx="640080" cy="429642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2E48430-4970-8C42-A89E-1343B3734B0A}"/>
                </a:ext>
              </a:extLst>
            </p:cNvPr>
            <p:cNvSpPr/>
            <p:nvPr/>
          </p:nvSpPr>
          <p:spPr>
            <a:xfrm>
              <a:off x="9144000" y="9144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CF769D9-F704-3648-B3AF-B0FA6F24704B}"/>
                </a:ext>
              </a:extLst>
            </p:cNvPr>
            <p:cNvSpPr/>
            <p:nvPr/>
          </p:nvSpPr>
          <p:spPr>
            <a:xfrm>
              <a:off x="9144000" y="18288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23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6AC559-D895-814F-BE6E-E817709B3116}"/>
                </a:ext>
              </a:extLst>
            </p:cNvPr>
            <p:cNvSpPr/>
            <p:nvPr/>
          </p:nvSpPr>
          <p:spPr>
            <a:xfrm>
              <a:off x="9144000" y="27432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27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01722D-AC48-7948-BA9F-A8C9D7306D06}"/>
                </a:ext>
              </a:extLst>
            </p:cNvPr>
            <p:cNvSpPr/>
            <p:nvPr/>
          </p:nvSpPr>
          <p:spPr>
            <a:xfrm>
              <a:off x="9144000" y="36576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46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1708B0-742B-544D-82A8-3A7768744B1E}"/>
                </a:ext>
              </a:extLst>
            </p:cNvPr>
            <p:cNvSpPr/>
            <p:nvPr/>
          </p:nvSpPr>
          <p:spPr>
            <a:xfrm>
              <a:off x="9144000" y="45720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57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4F1C9-6F47-E049-B852-3EF77D4D1C21}"/>
              </a:ext>
            </a:extLst>
          </p:cNvPr>
          <p:cNvGrpSpPr/>
          <p:nvPr/>
        </p:nvGrpSpPr>
        <p:grpSpPr>
          <a:xfrm>
            <a:off x="7315200" y="914400"/>
            <a:ext cx="642167" cy="4296428"/>
            <a:chOff x="7315200" y="914400"/>
            <a:chExt cx="642167" cy="42964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5F5FD0-B45A-0541-BF27-3DB10D9B04B8}"/>
                </a:ext>
              </a:extLst>
            </p:cNvPr>
            <p:cNvSpPr/>
            <p:nvPr/>
          </p:nvSpPr>
          <p:spPr>
            <a:xfrm>
              <a:off x="7315200" y="9144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03BFE3-7003-324B-9513-314486624B05}"/>
                </a:ext>
              </a:extLst>
            </p:cNvPr>
            <p:cNvSpPr/>
            <p:nvPr/>
          </p:nvSpPr>
          <p:spPr>
            <a:xfrm>
              <a:off x="7315200" y="18288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35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3EECC67-72E0-894C-B4BA-7F333E0EEA80}"/>
                </a:ext>
              </a:extLst>
            </p:cNvPr>
            <p:cNvSpPr/>
            <p:nvPr/>
          </p:nvSpPr>
          <p:spPr>
            <a:xfrm>
              <a:off x="7315200" y="36576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49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03167A-DB77-CF47-9690-120E07CAD500}"/>
                </a:ext>
              </a:extLst>
            </p:cNvPr>
            <p:cNvSpPr/>
            <p:nvPr/>
          </p:nvSpPr>
          <p:spPr>
            <a:xfrm>
              <a:off x="7315200" y="4572000"/>
              <a:ext cx="640080" cy="63882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62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D842626-7D09-3F4B-8E1D-57701F059147}"/>
                </a:ext>
              </a:extLst>
            </p:cNvPr>
            <p:cNvSpPr/>
            <p:nvPr/>
          </p:nvSpPr>
          <p:spPr>
            <a:xfrm>
              <a:off x="7317287" y="2745287"/>
              <a:ext cx="640080" cy="6388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9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0.60052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0.45052 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2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0.225 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0.075 2.22222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0.15013 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22513 2.2222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525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3 2.22222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45 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E33C6-7D48-5445-BAEC-42EBD83656AC}"/>
              </a:ext>
            </a:extLst>
          </p:cNvPr>
          <p:cNvSpPr/>
          <p:nvPr/>
        </p:nvSpPr>
        <p:spPr>
          <a:xfrm>
            <a:off x="18288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1DFB2-B663-8341-9B3F-22DD7D8FEB82}"/>
              </a:ext>
            </a:extLst>
          </p:cNvPr>
          <p:cNvSpPr/>
          <p:nvPr/>
        </p:nvSpPr>
        <p:spPr>
          <a:xfrm>
            <a:off x="18288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0F325-C116-2F4F-ABDD-161F8DBB7243}"/>
              </a:ext>
            </a:extLst>
          </p:cNvPr>
          <p:cNvSpPr/>
          <p:nvPr/>
        </p:nvSpPr>
        <p:spPr>
          <a:xfrm>
            <a:off x="18288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0E3F3-E191-714A-97AC-C31C0DF04626}"/>
              </a:ext>
            </a:extLst>
          </p:cNvPr>
          <p:cNvSpPr/>
          <p:nvPr/>
        </p:nvSpPr>
        <p:spPr>
          <a:xfrm>
            <a:off x="18288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87BD3-B434-D348-9ACA-0FAC1C5C5027}"/>
              </a:ext>
            </a:extLst>
          </p:cNvPr>
          <p:cNvSpPr/>
          <p:nvPr/>
        </p:nvSpPr>
        <p:spPr>
          <a:xfrm>
            <a:off x="18288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762DF-153B-1540-861C-1B4C30619ADF}"/>
              </a:ext>
            </a:extLst>
          </p:cNvPr>
          <p:cNvSpPr/>
          <p:nvPr/>
        </p:nvSpPr>
        <p:spPr>
          <a:xfrm>
            <a:off x="27432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BFC57-082D-9947-9C98-A1F15D7475DF}"/>
              </a:ext>
            </a:extLst>
          </p:cNvPr>
          <p:cNvSpPr/>
          <p:nvPr/>
        </p:nvSpPr>
        <p:spPr>
          <a:xfrm>
            <a:off x="27432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48282-0579-C44E-9D87-C8F259B15205}"/>
              </a:ext>
            </a:extLst>
          </p:cNvPr>
          <p:cNvSpPr/>
          <p:nvPr/>
        </p:nvSpPr>
        <p:spPr>
          <a:xfrm>
            <a:off x="27432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A6196B-C918-8F49-81E8-1864963EB667}"/>
              </a:ext>
            </a:extLst>
          </p:cNvPr>
          <p:cNvSpPr/>
          <p:nvPr/>
        </p:nvSpPr>
        <p:spPr>
          <a:xfrm>
            <a:off x="27432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9FD6BD-5632-494D-8021-C6DCF26CACDA}"/>
              </a:ext>
            </a:extLst>
          </p:cNvPr>
          <p:cNvSpPr/>
          <p:nvPr/>
        </p:nvSpPr>
        <p:spPr>
          <a:xfrm>
            <a:off x="27432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A55459-94E3-CC42-A2EE-21745CC462B2}"/>
              </a:ext>
            </a:extLst>
          </p:cNvPr>
          <p:cNvSpPr/>
          <p:nvPr/>
        </p:nvSpPr>
        <p:spPr>
          <a:xfrm>
            <a:off x="36576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973AEB-E46A-7541-B150-9FAA588F0FB0}"/>
              </a:ext>
            </a:extLst>
          </p:cNvPr>
          <p:cNvSpPr/>
          <p:nvPr/>
        </p:nvSpPr>
        <p:spPr>
          <a:xfrm>
            <a:off x="36576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E54309-A157-134F-A80D-F2CD6D84A3F9}"/>
              </a:ext>
            </a:extLst>
          </p:cNvPr>
          <p:cNvSpPr/>
          <p:nvPr/>
        </p:nvSpPr>
        <p:spPr>
          <a:xfrm>
            <a:off x="36576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4D3AF4-87F3-5045-9776-465438729282}"/>
              </a:ext>
            </a:extLst>
          </p:cNvPr>
          <p:cNvSpPr/>
          <p:nvPr/>
        </p:nvSpPr>
        <p:spPr>
          <a:xfrm>
            <a:off x="36576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9A97CF-9D1F-3B46-9105-2EF84F1AA3B4}"/>
              </a:ext>
            </a:extLst>
          </p:cNvPr>
          <p:cNvSpPr/>
          <p:nvPr/>
        </p:nvSpPr>
        <p:spPr>
          <a:xfrm>
            <a:off x="36576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80909-03F0-034D-A9FE-5ACF3CDE9BF0}"/>
              </a:ext>
            </a:extLst>
          </p:cNvPr>
          <p:cNvSpPr/>
          <p:nvPr/>
        </p:nvSpPr>
        <p:spPr>
          <a:xfrm>
            <a:off x="45720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A8093B-7025-414E-BFF0-B2BB68B0D55F}"/>
              </a:ext>
            </a:extLst>
          </p:cNvPr>
          <p:cNvSpPr/>
          <p:nvPr/>
        </p:nvSpPr>
        <p:spPr>
          <a:xfrm>
            <a:off x="45720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006025-FBB3-7943-966E-5F62658E04CC}"/>
              </a:ext>
            </a:extLst>
          </p:cNvPr>
          <p:cNvSpPr/>
          <p:nvPr/>
        </p:nvSpPr>
        <p:spPr>
          <a:xfrm>
            <a:off x="45720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2E09E5-55D0-644B-ACFD-CCB2C6D8FD45}"/>
              </a:ext>
            </a:extLst>
          </p:cNvPr>
          <p:cNvSpPr/>
          <p:nvPr/>
        </p:nvSpPr>
        <p:spPr>
          <a:xfrm>
            <a:off x="45720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564135-BF36-D347-8532-36FDE27B5F8D}"/>
              </a:ext>
            </a:extLst>
          </p:cNvPr>
          <p:cNvSpPr/>
          <p:nvPr/>
        </p:nvSpPr>
        <p:spPr>
          <a:xfrm>
            <a:off x="45720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AB9A41-45BC-8546-8E42-8B4B7C84C337}"/>
              </a:ext>
            </a:extLst>
          </p:cNvPr>
          <p:cNvSpPr/>
          <p:nvPr/>
        </p:nvSpPr>
        <p:spPr>
          <a:xfrm>
            <a:off x="54864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22891-D746-4348-A78C-383D89DD6558}"/>
              </a:ext>
            </a:extLst>
          </p:cNvPr>
          <p:cNvSpPr/>
          <p:nvPr/>
        </p:nvSpPr>
        <p:spPr>
          <a:xfrm>
            <a:off x="54864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BEF7B1-BFB8-7643-8546-E51C82AB9E2E}"/>
              </a:ext>
            </a:extLst>
          </p:cNvPr>
          <p:cNvSpPr/>
          <p:nvPr/>
        </p:nvSpPr>
        <p:spPr>
          <a:xfrm>
            <a:off x="5486400" y="2743200"/>
            <a:ext cx="640080" cy="6388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987379-F5D5-AE4B-AFAD-514F5F0684ED}"/>
              </a:ext>
            </a:extLst>
          </p:cNvPr>
          <p:cNvSpPr/>
          <p:nvPr/>
        </p:nvSpPr>
        <p:spPr>
          <a:xfrm>
            <a:off x="54864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4A10DA-4D0E-054E-A99C-FC930C1CE634}"/>
              </a:ext>
            </a:extLst>
          </p:cNvPr>
          <p:cNvSpPr/>
          <p:nvPr/>
        </p:nvSpPr>
        <p:spPr>
          <a:xfrm>
            <a:off x="54864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C5AEB2-BF1F-914D-9378-C80C26D2CD3B}"/>
              </a:ext>
            </a:extLst>
          </p:cNvPr>
          <p:cNvSpPr/>
          <p:nvPr/>
        </p:nvSpPr>
        <p:spPr>
          <a:xfrm>
            <a:off x="64008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EF5CA7-9E0A-DD4C-8442-93F578434A1D}"/>
              </a:ext>
            </a:extLst>
          </p:cNvPr>
          <p:cNvSpPr/>
          <p:nvPr/>
        </p:nvSpPr>
        <p:spPr>
          <a:xfrm>
            <a:off x="64008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6FCD82-4AD6-294F-8057-81EC3D8DBA07}"/>
              </a:ext>
            </a:extLst>
          </p:cNvPr>
          <p:cNvSpPr/>
          <p:nvPr/>
        </p:nvSpPr>
        <p:spPr>
          <a:xfrm>
            <a:off x="64008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7D5308-6201-A94F-98D5-B74ECC5BFE1E}"/>
              </a:ext>
            </a:extLst>
          </p:cNvPr>
          <p:cNvSpPr/>
          <p:nvPr/>
        </p:nvSpPr>
        <p:spPr>
          <a:xfrm>
            <a:off x="64008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DF01EC-DBE4-4F40-9A28-4E18EB8172C1}"/>
              </a:ext>
            </a:extLst>
          </p:cNvPr>
          <p:cNvSpPr/>
          <p:nvPr/>
        </p:nvSpPr>
        <p:spPr>
          <a:xfrm>
            <a:off x="64008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5F5FD0-B45A-0541-BF27-3DB10D9B04B8}"/>
              </a:ext>
            </a:extLst>
          </p:cNvPr>
          <p:cNvSpPr/>
          <p:nvPr/>
        </p:nvSpPr>
        <p:spPr>
          <a:xfrm>
            <a:off x="73152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03BFE3-7003-324B-9513-314486624B05}"/>
              </a:ext>
            </a:extLst>
          </p:cNvPr>
          <p:cNvSpPr/>
          <p:nvPr/>
        </p:nvSpPr>
        <p:spPr>
          <a:xfrm>
            <a:off x="73152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735F16-4E4D-CD45-9082-3A1B177531AD}"/>
              </a:ext>
            </a:extLst>
          </p:cNvPr>
          <p:cNvSpPr/>
          <p:nvPr/>
        </p:nvSpPr>
        <p:spPr>
          <a:xfrm>
            <a:off x="73152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EECC67-72E0-894C-B4BA-7F333E0EEA80}"/>
              </a:ext>
            </a:extLst>
          </p:cNvPr>
          <p:cNvSpPr/>
          <p:nvPr/>
        </p:nvSpPr>
        <p:spPr>
          <a:xfrm>
            <a:off x="73152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03167A-DB77-CF47-9690-120E07CAD500}"/>
              </a:ext>
            </a:extLst>
          </p:cNvPr>
          <p:cNvSpPr/>
          <p:nvPr/>
        </p:nvSpPr>
        <p:spPr>
          <a:xfrm>
            <a:off x="73152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592C76-8CB0-E444-B8A0-0E1E06F2C189}"/>
              </a:ext>
            </a:extLst>
          </p:cNvPr>
          <p:cNvSpPr/>
          <p:nvPr/>
        </p:nvSpPr>
        <p:spPr>
          <a:xfrm>
            <a:off x="82296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909A33-7D28-D141-9775-4688E9BAF5DD}"/>
              </a:ext>
            </a:extLst>
          </p:cNvPr>
          <p:cNvSpPr/>
          <p:nvPr/>
        </p:nvSpPr>
        <p:spPr>
          <a:xfrm>
            <a:off x="82296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8A35FA-76B4-3140-930B-03A4D2C553BD}"/>
              </a:ext>
            </a:extLst>
          </p:cNvPr>
          <p:cNvSpPr/>
          <p:nvPr/>
        </p:nvSpPr>
        <p:spPr>
          <a:xfrm>
            <a:off x="82296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456469-CF6C-8044-A806-76FFE1EBAE22}"/>
              </a:ext>
            </a:extLst>
          </p:cNvPr>
          <p:cNvSpPr/>
          <p:nvPr/>
        </p:nvSpPr>
        <p:spPr>
          <a:xfrm>
            <a:off x="82296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B84597-85E8-254D-B115-C7C13499BE25}"/>
              </a:ext>
            </a:extLst>
          </p:cNvPr>
          <p:cNvSpPr/>
          <p:nvPr/>
        </p:nvSpPr>
        <p:spPr>
          <a:xfrm>
            <a:off x="82296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E48430-4970-8C42-A89E-1343B3734B0A}"/>
              </a:ext>
            </a:extLst>
          </p:cNvPr>
          <p:cNvSpPr/>
          <p:nvPr/>
        </p:nvSpPr>
        <p:spPr>
          <a:xfrm>
            <a:off x="91440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F769D9-F704-3648-B3AF-B0FA6F24704B}"/>
              </a:ext>
            </a:extLst>
          </p:cNvPr>
          <p:cNvSpPr/>
          <p:nvPr/>
        </p:nvSpPr>
        <p:spPr>
          <a:xfrm>
            <a:off x="91440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6AC559-D895-814F-BE6E-E817709B3116}"/>
              </a:ext>
            </a:extLst>
          </p:cNvPr>
          <p:cNvSpPr/>
          <p:nvPr/>
        </p:nvSpPr>
        <p:spPr>
          <a:xfrm>
            <a:off x="91440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01722D-AC48-7948-BA9F-A8C9D7306D06}"/>
              </a:ext>
            </a:extLst>
          </p:cNvPr>
          <p:cNvSpPr/>
          <p:nvPr/>
        </p:nvSpPr>
        <p:spPr>
          <a:xfrm>
            <a:off x="91440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1708B0-742B-544D-82A8-3A7768744B1E}"/>
              </a:ext>
            </a:extLst>
          </p:cNvPr>
          <p:cNvSpPr/>
          <p:nvPr/>
        </p:nvSpPr>
        <p:spPr>
          <a:xfrm>
            <a:off x="91440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19AFE7-1E33-494D-826A-965193F27EFB}"/>
              </a:ext>
            </a:extLst>
          </p:cNvPr>
          <p:cNvSpPr/>
          <p:nvPr/>
        </p:nvSpPr>
        <p:spPr>
          <a:xfrm>
            <a:off x="7317287" y="2745287"/>
            <a:ext cx="640080" cy="63882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17406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E33C6-7D48-5445-BAEC-42EBD83656AC}"/>
              </a:ext>
            </a:extLst>
          </p:cNvPr>
          <p:cNvSpPr/>
          <p:nvPr/>
        </p:nvSpPr>
        <p:spPr>
          <a:xfrm>
            <a:off x="1828800" y="9144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1DFB2-B663-8341-9B3F-22DD7D8FEB82}"/>
              </a:ext>
            </a:extLst>
          </p:cNvPr>
          <p:cNvSpPr/>
          <p:nvPr/>
        </p:nvSpPr>
        <p:spPr>
          <a:xfrm>
            <a:off x="1828800" y="18288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0F325-C116-2F4F-ABDD-161F8DBB7243}"/>
              </a:ext>
            </a:extLst>
          </p:cNvPr>
          <p:cNvSpPr/>
          <p:nvPr/>
        </p:nvSpPr>
        <p:spPr>
          <a:xfrm>
            <a:off x="1828800" y="27432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0E3F3-E191-714A-97AC-C31C0DF04626}"/>
              </a:ext>
            </a:extLst>
          </p:cNvPr>
          <p:cNvSpPr/>
          <p:nvPr/>
        </p:nvSpPr>
        <p:spPr>
          <a:xfrm>
            <a:off x="18288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87BD3-B434-D348-9ACA-0FAC1C5C5027}"/>
              </a:ext>
            </a:extLst>
          </p:cNvPr>
          <p:cNvSpPr/>
          <p:nvPr/>
        </p:nvSpPr>
        <p:spPr>
          <a:xfrm>
            <a:off x="18288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762DF-153B-1540-861C-1B4C30619ADF}"/>
              </a:ext>
            </a:extLst>
          </p:cNvPr>
          <p:cNvSpPr/>
          <p:nvPr/>
        </p:nvSpPr>
        <p:spPr>
          <a:xfrm>
            <a:off x="2743200" y="9144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BFC57-082D-9947-9C98-A1F15D7475DF}"/>
              </a:ext>
            </a:extLst>
          </p:cNvPr>
          <p:cNvSpPr/>
          <p:nvPr/>
        </p:nvSpPr>
        <p:spPr>
          <a:xfrm>
            <a:off x="2743200" y="18288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48282-0579-C44E-9D87-C8F259B15205}"/>
              </a:ext>
            </a:extLst>
          </p:cNvPr>
          <p:cNvSpPr/>
          <p:nvPr/>
        </p:nvSpPr>
        <p:spPr>
          <a:xfrm>
            <a:off x="2743200" y="27432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A6196B-C918-8F49-81E8-1864963EB667}"/>
              </a:ext>
            </a:extLst>
          </p:cNvPr>
          <p:cNvSpPr/>
          <p:nvPr/>
        </p:nvSpPr>
        <p:spPr>
          <a:xfrm>
            <a:off x="27432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9FD6BD-5632-494D-8021-C6DCF26CACDA}"/>
              </a:ext>
            </a:extLst>
          </p:cNvPr>
          <p:cNvSpPr/>
          <p:nvPr/>
        </p:nvSpPr>
        <p:spPr>
          <a:xfrm>
            <a:off x="27432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A55459-94E3-CC42-A2EE-21745CC462B2}"/>
              </a:ext>
            </a:extLst>
          </p:cNvPr>
          <p:cNvSpPr/>
          <p:nvPr/>
        </p:nvSpPr>
        <p:spPr>
          <a:xfrm>
            <a:off x="3657600" y="9144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973AEB-E46A-7541-B150-9FAA588F0FB0}"/>
              </a:ext>
            </a:extLst>
          </p:cNvPr>
          <p:cNvSpPr/>
          <p:nvPr/>
        </p:nvSpPr>
        <p:spPr>
          <a:xfrm>
            <a:off x="3657600" y="18288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E54309-A157-134F-A80D-F2CD6D84A3F9}"/>
              </a:ext>
            </a:extLst>
          </p:cNvPr>
          <p:cNvSpPr/>
          <p:nvPr/>
        </p:nvSpPr>
        <p:spPr>
          <a:xfrm>
            <a:off x="3657600" y="27432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4D3AF4-87F3-5045-9776-465438729282}"/>
              </a:ext>
            </a:extLst>
          </p:cNvPr>
          <p:cNvSpPr/>
          <p:nvPr/>
        </p:nvSpPr>
        <p:spPr>
          <a:xfrm>
            <a:off x="36576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9A97CF-9D1F-3B46-9105-2EF84F1AA3B4}"/>
              </a:ext>
            </a:extLst>
          </p:cNvPr>
          <p:cNvSpPr/>
          <p:nvPr/>
        </p:nvSpPr>
        <p:spPr>
          <a:xfrm>
            <a:off x="36576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80909-03F0-034D-A9FE-5ACF3CDE9BF0}"/>
              </a:ext>
            </a:extLst>
          </p:cNvPr>
          <p:cNvSpPr/>
          <p:nvPr/>
        </p:nvSpPr>
        <p:spPr>
          <a:xfrm>
            <a:off x="4572000" y="9144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A8093B-7025-414E-BFF0-B2BB68B0D55F}"/>
              </a:ext>
            </a:extLst>
          </p:cNvPr>
          <p:cNvSpPr/>
          <p:nvPr/>
        </p:nvSpPr>
        <p:spPr>
          <a:xfrm>
            <a:off x="4572000" y="18288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006025-FBB3-7943-966E-5F62658E04CC}"/>
              </a:ext>
            </a:extLst>
          </p:cNvPr>
          <p:cNvSpPr/>
          <p:nvPr/>
        </p:nvSpPr>
        <p:spPr>
          <a:xfrm>
            <a:off x="4572000" y="27432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2E09E5-55D0-644B-ACFD-CCB2C6D8FD45}"/>
              </a:ext>
            </a:extLst>
          </p:cNvPr>
          <p:cNvSpPr/>
          <p:nvPr/>
        </p:nvSpPr>
        <p:spPr>
          <a:xfrm>
            <a:off x="45720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564135-BF36-D347-8532-36FDE27B5F8D}"/>
              </a:ext>
            </a:extLst>
          </p:cNvPr>
          <p:cNvSpPr/>
          <p:nvPr/>
        </p:nvSpPr>
        <p:spPr>
          <a:xfrm>
            <a:off x="45720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AB9A41-45BC-8546-8E42-8B4B7C84C337}"/>
              </a:ext>
            </a:extLst>
          </p:cNvPr>
          <p:cNvSpPr/>
          <p:nvPr/>
        </p:nvSpPr>
        <p:spPr>
          <a:xfrm>
            <a:off x="5486400" y="9144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22891-D746-4348-A78C-383D89DD6558}"/>
              </a:ext>
            </a:extLst>
          </p:cNvPr>
          <p:cNvSpPr/>
          <p:nvPr/>
        </p:nvSpPr>
        <p:spPr>
          <a:xfrm>
            <a:off x="5486400" y="18288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BEF7B1-BFB8-7643-8546-E51C82AB9E2E}"/>
              </a:ext>
            </a:extLst>
          </p:cNvPr>
          <p:cNvSpPr/>
          <p:nvPr/>
        </p:nvSpPr>
        <p:spPr>
          <a:xfrm>
            <a:off x="5486400" y="2743200"/>
            <a:ext cx="640080" cy="6388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987379-F5D5-AE4B-AFAD-514F5F0684ED}"/>
              </a:ext>
            </a:extLst>
          </p:cNvPr>
          <p:cNvSpPr/>
          <p:nvPr/>
        </p:nvSpPr>
        <p:spPr>
          <a:xfrm>
            <a:off x="54864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4A10DA-4D0E-054E-A99C-FC930C1CE634}"/>
              </a:ext>
            </a:extLst>
          </p:cNvPr>
          <p:cNvSpPr/>
          <p:nvPr/>
        </p:nvSpPr>
        <p:spPr>
          <a:xfrm>
            <a:off x="54864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C5AEB2-BF1F-914D-9378-C80C26D2CD3B}"/>
              </a:ext>
            </a:extLst>
          </p:cNvPr>
          <p:cNvSpPr/>
          <p:nvPr/>
        </p:nvSpPr>
        <p:spPr>
          <a:xfrm>
            <a:off x="64008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EF5CA7-9E0A-DD4C-8442-93F578434A1D}"/>
              </a:ext>
            </a:extLst>
          </p:cNvPr>
          <p:cNvSpPr/>
          <p:nvPr/>
        </p:nvSpPr>
        <p:spPr>
          <a:xfrm>
            <a:off x="64008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6FCD82-4AD6-294F-8057-81EC3D8DBA07}"/>
              </a:ext>
            </a:extLst>
          </p:cNvPr>
          <p:cNvSpPr/>
          <p:nvPr/>
        </p:nvSpPr>
        <p:spPr>
          <a:xfrm>
            <a:off x="64008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7D5308-6201-A94F-98D5-B74ECC5BFE1E}"/>
              </a:ext>
            </a:extLst>
          </p:cNvPr>
          <p:cNvSpPr/>
          <p:nvPr/>
        </p:nvSpPr>
        <p:spPr>
          <a:xfrm>
            <a:off x="64008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DF01EC-DBE4-4F40-9A28-4E18EB8172C1}"/>
              </a:ext>
            </a:extLst>
          </p:cNvPr>
          <p:cNvSpPr/>
          <p:nvPr/>
        </p:nvSpPr>
        <p:spPr>
          <a:xfrm>
            <a:off x="64008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5F5FD0-B45A-0541-BF27-3DB10D9B04B8}"/>
              </a:ext>
            </a:extLst>
          </p:cNvPr>
          <p:cNvSpPr/>
          <p:nvPr/>
        </p:nvSpPr>
        <p:spPr>
          <a:xfrm>
            <a:off x="73152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03BFE3-7003-324B-9513-314486624B05}"/>
              </a:ext>
            </a:extLst>
          </p:cNvPr>
          <p:cNvSpPr/>
          <p:nvPr/>
        </p:nvSpPr>
        <p:spPr>
          <a:xfrm>
            <a:off x="73152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735F16-4E4D-CD45-9082-3A1B177531AD}"/>
              </a:ext>
            </a:extLst>
          </p:cNvPr>
          <p:cNvSpPr/>
          <p:nvPr/>
        </p:nvSpPr>
        <p:spPr>
          <a:xfrm>
            <a:off x="73152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EECC67-72E0-894C-B4BA-7F333E0EEA80}"/>
              </a:ext>
            </a:extLst>
          </p:cNvPr>
          <p:cNvSpPr/>
          <p:nvPr/>
        </p:nvSpPr>
        <p:spPr>
          <a:xfrm>
            <a:off x="73152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03167A-DB77-CF47-9690-120E07CAD500}"/>
              </a:ext>
            </a:extLst>
          </p:cNvPr>
          <p:cNvSpPr/>
          <p:nvPr/>
        </p:nvSpPr>
        <p:spPr>
          <a:xfrm>
            <a:off x="73152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592C76-8CB0-E444-B8A0-0E1E06F2C189}"/>
              </a:ext>
            </a:extLst>
          </p:cNvPr>
          <p:cNvSpPr/>
          <p:nvPr/>
        </p:nvSpPr>
        <p:spPr>
          <a:xfrm>
            <a:off x="82296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909A33-7D28-D141-9775-4688E9BAF5DD}"/>
              </a:ext>
            </a:extLst>
          </p:cNvPr>
          <p:cNvSpPr/>
          <p:nvPr/>
        </p:nvSpPr>
        <p:spPr>
          <a:xfrm>
            <a:off x="82296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8A35FA-76B4-3140-930B-03A4D2C553BD}"/>
              </a:ext>
            </a:extLst>
          </p:cNvPr>
          <p:cNvSpPr/>
          <p:nvPr/>
        </p:nvSpPr>
        <p:spPr>
          <a:xfrm>
            <a:off x="82296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456469-CF6C-8044-A806-76FFE1EBAE22}"/>
              </a:ext>
            </a:extLst>
          </p:cNvPr>
          <p:cNvSpPr/>
          <p:nvPr/>
        </p:nvSpPr>
        <p:spPr>
          <a:xfrm>
            <a:off x="82296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B84597-85E8-254D-B115-C7C13499BE25}"/>
              </a:ext>
            </a:extLst>
          </p:cNvPr>
          <p:cNvSpPr/>
          <p:nvPr/>
        </p:nvSpPr>
        <p:spPr>
          <a:xfrm>
            <a:off x="82296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E48430-4970-8C42-A89E-1343B3734B0A}"/>
              </a:ext>
            </a:extLst>
          </p:cNvPr>
          <p:cNvSpPr/>
          <p:nvPr/>
        </p:nvSpPr>
        <p:spPr>
          <a:xfrm>
            <a:off x="91440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F769D9-F704-3648-B3AF-B0FA6F24704B}"/>
              </a:ext>
            </a:extLst>
          </p:cNvPr>
          <p:cNvSpPr/>
          <p:nvPr/>
        </p:nvSpPr>
        <p:spPr>
          <a:xfrm>
            <a:off x="91440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6AC559-D895-814F-BE6E-E817709B3116}"/>
              </a:ext>
            </a:extLst>
          </p:cNvPr>
          <p:cNvSpPr/>
          <p:nvPr/>
        </p:nvSpPr>
        <p:spPr>
          <a:xfrm>
            <a:off x="9144000" y="27432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01722D-AC48-7948-BA9F-A8C9D7306D06}"/>
              </a:ext>
            </a:extLst>
          </p:cNvPr>
          <p:cNvSpPr/>
          <p:nvPr/>
        </p:nvSpPr>
        <p:spPr>
          <a:xfrm>
            <a:off x="91440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1708B0-742B-544D-82A8-3A7768744B1E}"/>
              </a:ext>
            </a:extLst>
          </p:cNvPr>
          <p:cNvSpPr/>
          <p:nvPr/>
        </p:nvSpPr>
        <p:spPr>
          <a:xfrm>
            <a:off x="91440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19AFE7-1E33-494D-826A-965193F27EFB}"/>
              </a:ext>
            </a:extLst>
          </p:cNvPr>
          <p:cNvSpPr/>
          <p:nvPr/>
        </p:nvSpPr>
        <p:spPr>
          <a:xfrm>
            <a:off x="7317287" y="2745287"/>
            <a:ext cx="640080" cy="63882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EB8406-3E8E-6945-980B-489C15FAEA85}"/>
              </a:ext>
            </a:extLst>
          </p:cNvPr>
          <p:cNvSpPr txBox="1"/>
          <p:nvPr/>
        </p:nvSpPr>
        <p:spPr>
          <a:xfrm>
            <a:off x="1465545" y="5473874"/>
            <a:ext cx="6509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Must be smaller than the median (3/10 n)</a:t>
            </a:r>
          </a:p>
        </p:txBody>
      </p:sp>
    </p:spTree>
    <p:extLst>
      <p:ext uri="{BB962C8B-B14F-4D97-AF65-F5344CB8AC3E}">
        <p14:creationId xmlns:p14="http://schemas.microsoft.com/office/powerpoint/2010/main" val="233296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E33C6-7D48-5445-BAEC-42EBD83656AC}"/>
              </a:ext>
            </a:extLst>
          </p:cNvPr>
          <p:cNvSpPr/>
          <p:nvPr/>
        </p:nvSpPr>
        <p:spPr>
          <a:xfrm>
            <a:off x="1828800" y="9144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1DFB2-B663-8341-9B3F-22DD7D8FEB82}"/>
              </a:ext>
            </a:extLst>
          </p:cNvPr>
          <p:cNvSpPr/>
          <p:nvPr/>
        </p:nvSpPr>
        <p:spPr>
          <a:xfrm>
            <a:off x="1828800" y="18288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0F325-C116-2F4F-ABDD-161F8DBB7243}"/>
              </a:ext>
            </a:extLst>
          </p:cNvPr>
          <p:cNvSpPr/>
          <p:nvPr/>
        </p:nvSpPr>
        <p:spPr>
          <a:xfrm>
            <a:off x="1828800" y="27432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0E3F3-E191-714A-97AC-C31C0DF04626}"/>
              </a:ext>
            </a:extLst>
          </p:cNvPr>
          <p:cNvSpPr/>
          <p:nvPr/>
        </p:nvSpPr>
        <p:spPr>
          <a:xfrm>
            <a:off x="18288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87BD3-B434-D348-9ACA-0FAC1C5C5027}"/>
              </a:ext>
            </a:extLst>
          </p:cNvPr>
          <p:cNvSpPr/>
          <p:nvPr/>
        </p:nvSpPr>
        <p:spPr>
          <a:xfrm>
            <a:off x="18288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762DF-153B-1540-861C-1B4C30619ADF}"/>
              </a:ext>
            </a:extLst>
          </p:cNvPr>
          <p:cNvSpPr/>
          <p:nvPr/>
        </p:nvSpPr>
        <p:spPr>
          <a:xfrm>
            <a:off x="2743200" y="9144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BFC57-082D-9947-9C98-A1F15D7475DF}"/>
              </a:ext>
            </a:extLst>
          </p:cNvPr>
          <p:cNvSpPr/>
          <p:nvPr/>
        </p:nvSpPr>
        <p:spPr>
          <a:xfrm>
            <a:off x="2743200" y="18288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48282-0579-C44E-9D87-C8F259B15205}"/>
              </a:ext>
            </a:extLst>
          </p:cNvPr>
          <p:cNvSpPr/>
          <p:nvPr/>
        </p:nvSpPr>
        <p:spPr>
          <a:xfrm>
            <a:off x="2743200" y="27432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A6196B-C918-8F49-81E8-1864963EB667}"/>
              </a:ext>
            </a:extLst>
          </p:cNvPr>
          <p:cNvSpPr/>
          <p:nvPr/>
        </p:nvSpPr>
        <p:spPr>
          <a:xfrm>
            <a:off x="27432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9FD6BD-5632-494D-8021-C6DCF26CACDA}"/>
              </a:ext>
            </a:extLst>
          </p:cNvPr>
          <p:cNvSpPr/>
          <p:nvPr/>
        </p:nvSpPr>
        <p:spPr>
          <a:xfrm>
            <a:off x="27432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A55459-94E3-CC42-A2EE-21745CC462B2}"/>
              </a:ext>
            </a:extLst>
          </p:cNvPr>
          <p:cNvSpPr/>
          <p:nvPr/>
        </p:nvSpPr>
        <p:spPr>
          <a:xfrm>
            <a:off x="3657600" y="9144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973AEB-E46A-7541-B150-9FAA588F0FB0}"/>
              </a:ext>
            </a:extLst>
          </p:cNvPr>
          <p:cNvSpPr/>
          <p:nvPr/>
        </p:nvSpPr>
        <p:spPr>
          <a:xfrm>
            <a:off x="3657600" y="18288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E54309-A157-134F-A80D-F2CD6D84A3F9}"/>
              </a:ext>
            </a:extLst>
          </p:cNvPr>
          <p:cNvSpPr/>
          <p:nvPr/>
        </p:nvSpPr>
        <p:spPr>
          <a:xfrm>
            <a:off x="3657600" y="27432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4D3AF4-87F3-5045-9776-465438729282}"/>
              </a:ext>
            </a:extLst>
          </p:cNvPr>
          <p:cNvSpPr/>
          <p:nvPr/>
        </p:nvSpPr>
        <p:spPr>
          <a:xfrm>
            <a:off x="36576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9A97CF-9D1F-3B46-9105-2EF84F1AA3B4}"/>
              </a:ext>
            </a:extLst>
          </p:cNvPr>
          <p:cNvSpPr/>
          <p:nvPr/>
        </p:nvSpPr>
        <p:spPr>
          <a:xfrm>
            <a:off x="36576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80909-03F0-034D-A9FE-5ACF3CDE9BF0}"/>
              </a:ext>
            </a:extLst>
          </p:cNvPr>
          <p:cNvSpPr/>
          <p:nvPr/>
        </p:nvSpPr>
        <p:spPr>
          <a:xfrm>
            <a:off x="4572000" y="9144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A8093B-7025-414E-BFF0-B2BB68B0D55F}"/>
              </a:ext>
            </a:extLst>
          </p:cNvPr>
          <p:cNvSpPr/>
          <p:nvPr/>
        </p:nvSpPr>
        <p:spPr>
          <a:xfrm>
            <a:off x="4572000" y="18288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006025-FBB3-7943-966E-5F62658E04CC}"/>
              </a:ext>
            </a:extLst>
          </p:cNvPr>
          <p:cNvSpPr/>
          <p:nvPr/>
        </p:nvSpPr>
        <p:spPr>
          <a:xfrm>
            <a:off x="4572000" y="27432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2E09E5-55D0-644B-ACFD-CCB2C6D8FD45}"/>
              </a:ext>
            </a:extLst>
          </p:cNvPr>
          <p:cNvSpPr/>
          <p:nvPr/>
        </p:nvSpPr>
        <p:spPr>
          <a:xfrm>
            <a:off x="4572000" y="36576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564135-BF36-D347-8532-36FDE27B5F8D}"/>
              </a:ext>
            </a:extLst>
          </p:cNvPr>
          <p:cNvSpPr/>
          <p:nvPr/>
        </p:nvSpPr>
        <p:spPr>
          <a:xfrm>
            <a:off x="4572000" y="45720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AB9A41-45BC-8546-8E42-8B4B7C84C337}"/>
              </a:ext>
            </a:extLst>
          </p:cNvPr>
          <p:cNvSpPr/>
          <p:nvPr/>
        </p:nvSpPr>
        <p:spPr>
          <a:xfrm>
            <a:off x="5486400" y="9144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22891-D746-4348-A78C-383D89DD6558}"/>
              </a:ext>
            </a:extLst>
          </p:cNvPr>
          <p:cNvSpPr/>
          <p:nvPr/>
        </p:nvSpPr>
        <p:spPr>
          <a:xfrm>
            <a:off x="5486400" y="1828800"/>
            <a:ext cx="640080" cy="6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BEF7B1-BFB8-7643-8546-E51C82AB9E2E}"/>
              </a:ext>
            </a:extLst>
          </p:cNvPr>
          <p:cNvSpPr/>
          <p:nvPr/>
        </p:nvSpPr>
        <p:spPr>
          <a:xfrm>
            <a:off x="5486400" y="2743200"/>
            <a:ext cx="640080" cy="6388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987379-F5D5-AE4B-AFAD-514F5F0684ED}"/>
              </a:ext>
            </a:extLst>
          </p:cNvPr>
          <p:cNvSpPr/>
          <p:nvPr/>
        </p:nvSpPr>
        <p:spPr>
          <a:xfrm>
            <a:off x="5486400" y="36576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4A10DA-4D0E-054E-A99C-FC930C1CE634}"/>
              </a:ext>
            </a:extLst>
          </p:cNvPr>
          <p:cNvSpPr/>
          <p:nvPr/>
        </p:nvSpPr>
        <p:spPr>
          <a:xfrm>
            <a:off x="5486400" y="45720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C5AEB2-BF1F-914D-9378-C80C26D2CD3B}"/>
              </a:ext>
            </a:extLst>
          </p:cNvPr>
          <p:cNvSpPr/>
          <p:nvPr/>
        </p:nvSpPr>
        <p:spPr>
          <a:xfrm>
            <a:off x="64008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EF5CA7-9E0A-DD4C-8442-93F578434A1D}"/>
              </a:ext>
            </a:extLst>
          </p:cNvPr>
          <p:cNvSpPr/>
          <p:nvPr/>
        </p:nvSpPr>
        <p:spPr>
          <a:xfrm>
            <a:off x="64008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6FCD82-4AD6-294F-8057-81EC3D8DBA07}"/>
              </a:ext>
            </a:extLst>
          </p:cNvPr>
          <p:cNvSpPr/>
          <p:nvPr/>
        </p:nvSpPr>
        <p:spPr>
          <a:xfrm>
            <a:off x="6400800" y="27432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7D5308-6201-A94F-98D5-B74ECC5BFE1E}"/>
              </a:ext>
            </a:extLst>
          </p:cNvPr>
          <p:cNvSpPr/>
          <p:nvPr/>
        </p:nvSpPr>
        <p:spPr>
          <a:xfrm>
            <a:off x="6400800" y="36576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DF01EC-DBE4-4F40-9A28-4E18EB8172C1}"/>
              </a:ext>
            </a:extLst>
          </p:cNvPr>
          <p:cNvSpPr/>
          <p:nvPr/>
        </p:nvSpPr>
        <p:spPr>
          <a:xfrm>
            <a:off x="6400800" y="45720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5F5FD0-B45A-0541-BF27-3DB10D9B04B8}"/>
              </a:ext>
            </a:extLst>
          </p:cNvPr>
          <p:cNvSpPr/>
          <p:nvPr/>
        </p:nvSpPr>
        <p:spPr>
          <a:xfrm>
            <a:off x="73152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03BFE3-7003-324B-9513-314486624B05}"/>
              </a:ext>
            </a:extLst>
          </p:cNvPr>
          <p:cNvSpPr/>
          <p:nvPr/>
        </p:nvSpPr>
        <p:spPr>
          <a:xfrm>
            <a:off x="73152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735F16-4E4D-CD45-9082-3A1B177531AD}"/>
              </a:ext>
            </a:extLst>
          </p:cNvPr>
          <p:cNvSpPr/>
          <p:nvPr/>
        </p:nvSpPr>
        <p:spPr>
          <a:xfrm>
            <a:off x="7315200" y="27432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EECC67-72E0-894C-B4BA-7F333E0EEA80}"/>
              </a:ext>
            </a:extLst>
          </p:cNvPr>
          <p:cNvSpPr/>
          <p:nvPr/>
        </p:nvSpPr>
        <p:spPr>
          <a:xfrm>
            <a:off x="7315200" y="36576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03167A-DB77-CF47-9690-120E07CAD500}"/>
              </a:ext>
            </a:extLst>
          </p:cNvPr>
          <p:cNvSpPr/>
          <p:nvPr/>
        </p:nvSpPr>
        <p:spPr>
          <a:xfrm>
            <a:off x="7315200" y="45720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592C76-8CB0-E444-B8A0-0E1E06F2C189}"/>
              </a:ext>
            </a:extLst>
          </p:cNvPr>
          <p:cNvSpPr/>
          <p:nvPr/>
        </p:nvSpPr>
        <p:spPr>
          <a:xfrm>
            <a:off x="82296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909A33-7D28-D141-9775-4688E9BAF5DD}"/>
              </a:ext>
            </a:extLst>
          </p:cNvPr>
          <p:cNvSpPr/>
          <p:nvPr/>
        </p:nvSpPr>
        <p:spPr>
          <a:xfrm>
            <a:off x="82296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8A35FA-76B4-3140-930B-03A4D2C553BD}"/>
              </a:ext>
            </a:extLst>
          </p:cNvPr>
          <p:cNvSpPr/>
          <p:nvPr/>
        </p:nvSpPr>
        <p:spPr>
          <a:xfrm>
            <a:off x="8229600" y="27432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456469-CF6C-8044-A806-76FFE1EBAE22}"/>
              </a:ext>
            </a:extLst>
          </p:cNvPr>
          <p:cNvSpPr/>
          <p:nvPr/>
        </p:nvSpPr>
        <p:spPr>
          <a:xfrm>
            <a:off x="8229600" y="36576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76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B84597-85E8-254D-B115-C7C13499BE25}"/>
              </a:ext>
            </a:extLst>
          </p:cNvPr>
          <p:cNvSpPr/>
          <p:nvPr/>
        </p:nvSpPr>
        <p:spPr>
          <a:xfrm>
            <a:off x="8229600" y="45720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83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E48430-4970-8C42-A89E-1343B3734B0A}"/>
              </a:ext>
            </a:extLst>
          </p:cNvPr>
          <p:cNvSpPr/>
          <p:nvPr/>
        </p:nvSpPr>
        <p:spPr>
          <a:xfrm>
            <a:off x="9144000" y="9144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F769D9-F704-3648-B3AF-B0FA6F24704B}"/>
              </a:ext>
            </a:extLst>
          </p:cNvPr>
          <p:cNvSpPr/>
          <p:nvPr/>
        </p:nvSpPr>
        <p:spPr>
          <a:xfrm>
            <a:off x="9144000" y="1828800"/>
            <a:ext cx="640080" cy="6388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61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6AC559-D895-814F-BE6E-E817709B3116}"/>
              </a:ext>
            </a:extLst>
          </p:cNvPr>
          <p:cNvSpPr/>
          <p:nvPr/>
        </p:nvSpPr>
        <p:spPr>
          <a:xfrm>
            <a:off x="9144000" y="27432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01722D-AC48-7948-BA9F-A8C9D7306D06}"/>
              </a:ext>
            </a:extLst>
          </p:cNvPr>
          <p:cNvSpPr/>
          <p:nvPr/>
        </p:nvSpPr>
        <p:spPr>
          <a:xfrm>
            <a:off x="9144000" y="36576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1708B0-742B-544D-82A8-3A7768744B1E}"/>
              </a:ext>
            </a:extLst>
          </p:cNvPr>
          <p:cNvSpPr/>
          <p:nvPr/>
        </p:nvSpPr>
        <p:spPr>
          <a:xfrm>
            <a:off x="9144000" y="4572000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96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19AFE7-1E33-494D-826A-965193F27EFB}"/>
              </a:ext>
            </a:extLst>
          </p:cNvPr>
          <p:cNvSpPr/>
          <p:nvPr/>
        </p:nvSpPr>
        <p:spPr>
          <a:xfrm>
            <a:off x="7317287" y="2745287"/>
            <a:ext cx="640080" cy="6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EB8406-3E8E-6945-980B-489C15FAEA85}"/>
              </a:ext>
            </a:extLst>
          </p:cNvPr>
          <p:cNvSpPr txBox="1"/>
          <p:nvPr/>
        </p:nvSpPr>
        <p:spPr>
          <a:xfrm>
            <a:off x="1465545" y="5473874"/>
            <a:ext cx="6509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Must be smaller than the median (3/10 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533EB0-E3A0-9D4C-B8ED-024FC591BD10}"/>
              </a:ext>
            </a:extLst>
          </p:cNvPr>
          <p:cNvSpPr txBox="1"/>
          <p:nvPr/>
        </p:nvSpPr>
        <p:spPr>
          <a:xfrm>
            <a:off x="1467633" y="6008317"/>
            <a:ext cx="619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Must be larger than the median (3/10 n)</a:t>
            </a:r>
          </a:p>
        </p:txBody>
      </p:sp>
    </p:spTree>
    <p:extLst>
      <p:ext uri="{BB962C8B-B14F-4D97-AF65-F5344CB8AC3E}">
        <p14:creationId xmlns:p14="http://schemas.microsoft.com/office/powerpoint/2010/main" val="410133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375</Words>
  <Application>Microsoft Macintosh PowerPoint</Application>
  <PresentationFormat>Widescreen</PresentationFormat>
  <Paragraphs>328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Median of medians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Kani, Nickvash</dc:creator>
  <cp:lastModifiedBy>Umrawal, Abhishek Kumar</cp:lastModifiedBy>
  <cp:revision>15</cp:revision>
  <cp:lastPrinted>2020-10-01T16:41:10Z</cp:lastPrinted>
  <dcterms:created xsi:type="dcterms:W3CDTF">2020-10-01T15:41:43Z</dcterms:created>
  <dcterms:modified xsi:type="dcterms:W3CDTF">2023-10-03T01:08:40Z</dcterms:modified>
</cp:coreProperties>
</file>