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slide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KiCAD with schematic, board, GitHub with Code section, BOM, Test Results Document,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a628cdee2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a628cdee2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a4882f0ca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a4882f0ca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a4882f0ca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a4882f0ca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a venn diagram with each of our names and contributions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a4882f0ca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a4882f0ca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a4882f0ca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a4882f0ca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a4882f0ca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a4882f0ca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a4882f0c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a4882f0c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a4882f0ca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a4882f0ca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a4882f0ca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a4882f0ca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a4882f0ca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a4882f0ca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a628cdee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a628cdee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a4882f0ca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a4882f0ca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a4882f0ca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a4882f0ca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a4882f0ca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a4882f0ca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ECE411-Practicum-Group11/ECE411-PracticumProject-G11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ECE411-Practicum-Group11/ECE411-PracticumProject-G11/blob/main/411documents/console-hardware.pdf" TargetMode="External"/><Relationship Id="rId4" Type="http://schemas.openxmlformats.org/officeDocument/2006/relationships/hyperlink" Target="https://github.com/ECE411-Practicum-Group11/ECE411-PracticumProject-G11/tree/main/code" TargetMode="External"/><Relationship Id="rId5" Type="http://schemas.openxmlformats.org/officeDocument/2006/relationships/hyperlink" Target="https://docs.google.com/spreadsheets/d/1_oyUwwm-8SEYxP21QnwM3eA1EwvT7GKVv85xH6BpHFg/edit#gid=0" TargetMode="External"/><Relationship Id="rId6" Type="http://schemas.openxmlformats.org/officeDocument/2006/relationships/image" Target="../media/image4.png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creativecommons.org/publicdomain/zero/1.0/" TargetMode="External"/><Relationship Id="rId4" Type="http://schemas.openxmlformats.org/officeDocument/2006/relationships/hyperlink" Target="https://www.toptal.com/game/ultimate-guide-to-processing-simple-game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rive.google.com/drive/u/0/folders/13O50pw37mKjkBTSg6qUxUUeUvg1ZXIF3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Nerd Box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9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11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Charles Nasser, Cesar Ordaz-Coronel, Anthony Bruno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149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(for the </a:t>
            </a:r>
            <a:r>
              <a:rPr lang="en"/>
              <a:t>PROJECT</a:t>
            </a:r>
            <a:r>
              <a:rPr lang="en"/>
              <a:t>)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799275"/>
            <a:ext cx="4091700" cy="3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What </a:t>
            </a:r>
            <a:r>
              <a:rPr b="1" lang="en" sz="1400">
                <a:solidFill>
                  <a:srgbClr val="00E600"/>
                </a:solidFill>
              </a:rPr>
              <a:t>W</a:t>
            </a:r>
            <a:r>
              <a:rPr b="1" lang="en" sz="1400">
                <a:solidFill>
                  <a:srgbClr val="00E600"/>
                </a:solidFill>
              </a:rPr>
              <a:t>orked </a:t>
            </a:r>
            <a:r>
              <a:rPr lang="en" sz="1400"/>
              <a:t>for us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output of the regulator showed +3V3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Device display showing programmed graphics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Device </a:t>
            </a:r>
            <a:r>
              <a:rPr lang="en" sz="1400">
                <a:highlight>
                  <a:srgbClr val="00E600"/>
                </a:highlight>
              </a:rPr>
              <a:t>PASSED</a:t>
            </a:r>
            <a:r>
              <a:rPr lang="en" sz="1400"/>
              <a:t> written test plans</a:t>
            </a:r>
            <a:endParaRPr sz="1400"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4704725" y="799275"/>
            <a:ext cx="4091700" cy="39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What </a:t>
            </a:r>
            <a:r>
              <a:rPr b="1" lang="en" sz="1400">
                <a:solidFill>
                  <a:srgbClr val="FF0000"/>
                </a:solidFill>
              </a:rPr>
              <a:t>didn’t</a:t>
            </a:r>
            <a:r>
              <a:rPr lang="en" sz="1400"/>
              <a:t> </a:t>
            </a:r>
            <a:r>
              <a:rPr b="1" lang="en" sz="1400">
                <a:solidFill>
                  <a:srgbClr val="00E600"/>
                </a:solidFill>
              </a:rPr>
              <a:t>Work </a:t>
            </a:r>
            <a:r>
              <a:rPr b="1" lang="en" sz="1400">
                <a:solidFill>
                  <a:srgbClr val="FF0000"/>
                </a:solidFill>
              </a:rPr>
              <a:t>well</a:t>
            </a:r>
            <a:r>
              <a:rPr b="1" lang="en" sz="1400">
                <a:solidFill>
                  <a:srgbClr val="00E600"/>
                </a:solidFill>
              </a:rPr>
              <a:t> </a:t>
            </a:r>
            <a:r>
              <a:rPr lang="en" sz="1400"/>
              <a:t>f</a:t>
            </a:r>
            <a:r>
              <a:rPr lang="en" sz="1400"/>
              <a:t>or us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FF0000"/>
                </a:solidFill>
              </a:rPr>
              <a:t>Bootloader failure</a:t>
            </a:r>
            <a:r>
              <a:rPr lang="en" sz="1400"/>
              <a:t> → switched to +5V from +3V3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FF0000"/>
                </a:solidFill>
              </a:rPr>
              <a:t>Display wasn’t functioning properly </a:t>
            </a:r>
            <a:r>
              <a:rPr lang="en" sz="1400"/>
              <a:t>→ Solder/close some pads on the 2.8” TFT display board to use SPI mode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FF0000"/>
                </a:solidFill>
              </a:rPr>
              <a:t>Problem accessing pins in software</a:t>
            </a:r>
            <a:r>
              <a:rPr lang="en" sz="1400"/>
              <a:t> → Fixed pin naming in Arduino IDE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149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(for the TEAM)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799275"/>
            <a:ext cx="4091700" cy="3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What </a:t>
            </a:r>
            <a:r>
              <a:rPr b="1" lang="en" sz="1400">
                <a:solidFill>
                  <a:srgbClr val="00E600"/>
                </a:solidFill>
              </a:rPr>
              <a:t>w</a:t>
            </a:r>
            <a:r>
              <a:rPr b="1" lang="en" sz="1400">
                <a:solidFill>
                  <a:srgbClr val="00E600"/>
                </a:solidFill>
              </a:rPr>
              <a:t>orked </a:t>
            </a:r>
            <a:r>
              <a:rPr lang="en" sz="1400"/>
              <a:t>for us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Group communication messaging system (Discord)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Regular scheduled meetings that fits with our schedules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Checking each other’s work</a:t>
            </a:r>
            <a:endParaRPr sz="1400"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4704725" y="799275"/>
            <a:ext cx="4091700" cy="39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What </a:t>
            </a:r>
            <a:r>
              <a:rPr b="1" lang="en" sz="1400">
                <a:solidFill>
                  <a:srgbClr val="FF0000"/>
                </a:solidFill>
              </a:rPr>
              <a:t>didn’t</a:t>
            </a:r>
            <a:r>
              <a:rPr lang="en" sz="1400"/>
              <a:t> </a:t>
            </a:r>
            <a:r>
              <a:rPr b="1" lang="en" sz="1400">
                <a:solidFill>
                  <a:srgbClr val="FF0000"/>
                </a:solidFill>
              </a:rPr>
              <a:t>w</a:t>
            </a:r>
            <a:r>
              <a:rPr b="1" lang="en" sz="1400">
                <a:solidFill>
                  <a:srgbClr val="FF0000"/>
                </a:solidFill>
              </a:rPr>
              <a:t>ork</a:t>
            </a:r>
            <a:r>
              <a:rPr b="1" lang="en" sz="1400">
                <a:solidFill>
                  <a:srgbClr val="00E600"/>
                </a:solidFill>
              </a:rPr>
              <a:t> </a:t>
            </a:r>
            <a:r>
              <a:rPr lang="en" sz="1400">
                <a:solidFill>
                  <a:srgbClr val="000000"/>
                </a:solidFill>
              </a:rPr>
              <a:t>so well f</a:t>
            </a:r>
            <a:r>
              <a:rPr lang="en" sz="1400"/>
              <a:t>or </a:t>
            </a:r>
            <a:r>
              <a:rPr lang="en" sz="1400"/>
              <a:t>us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Group of 3 (4 is better)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Working on deliverable assignments day-before due date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Extra meetings, difficult to schedule</a:t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156400"/>
            <a:ext cx="8520600" cy="4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Contributions</a:t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8338" y="636400"/>
            <a:ext cx="4647325" cy="4202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134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706900"/>
            <a:ext cx="8520600" cy="42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Communication</a:t>
            </a:r>
            <a:r>
              <a:rPr lang="en"/>
              <a:t> in a project with a short development time is </a:t>
            </a:r>
            <a:r>
              <a:rPr b="1" lang="en" sz="2100">
                <a:solidFill>
                  <a:srgbClr val="FF0000"/>
                </a:solidFill>
              </a:rPr>
              <a:t>CRITICAL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Help check each other’s work to verify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Prototype early, Prototype with better parts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Time Machine - done differently……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more memory w/ a different microcontroller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more output features such as sound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a battery indicator to the LCD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Easier interface for users to add their code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78325" y="3774350"/>
            <a:ext cx="8520600" cy="10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Alright….. Let’s Demo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Demo Video if necessary</a:t>
            </a:r>
            <a:endParaRPr sz="2000"/>
          </a:p>
        </p:txBody>
      </p:sp>
      <p:pic>
        <p:nvPicPr>
          <p:cNvPr id="146" name="Google Shape;146;p26"/>
          <p:cNvPicPr preferRelativeResize="0"/>
          <p:nvPr/>
        </p:nvPicPr>
        <p:blipFill rotWithShape="1">
          <a:blip r:embed="rId3">
            <a:alphaModFix/>
          </a:blip>
          <a:srcRect b="6182" l="0" r="0" t="0"/>
          <a:stretch/>
        </p:blipFill>
        <p:spPr>
          <a:xfrm>
            <a:off x="2777163" y="519400"/>
            <a:ext cx="3589675" cy="3254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445025"/>
            <a:ext cx="8520600" cy="324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look at the Collaboration site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Link Here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56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666075"/>
            <a:ext cx="8520600" cy="42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issue addressed:  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Portable Gaming + Open Source Hardware + Game Creation = One Solution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Values of a </a:t>
            </a:r>
            <a:r>
              <a:rPr lang="en" sz="1400"/>
              <a:t>Solution</a:t>
            </a:r>
            <a:r>
              <a:rPr lang="en" sz="1400"/>
              <a:t>: Educational, Creativity, Enjoyment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Today’s Solutions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High-end solutions = $$$ for individual, Discontinued, moves </a:t>
            </a:r>
            <a:r>
              <a:rPr lang="en" sz="1400"/>
              <a:t>quickly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Low-end solutions = Discontinued, sold out, Outdated, other</a:t>
            </a:r>
            <a:endParaRPr sz="14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300" y="3766962"/>
            <a:ext cx="1378550" cy="9197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525900" y="3309825"/>
            <a:ext cx="2205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Steam Deck Retail: $400 starting</a:t>
            </a:r>
            <a:endParaRPr sz="1000"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4">
            <a:alphaModFix/>
          </a:blip>
          <a:srcRect b="9502" l="0" r="0" t="0"/>
          <a:stretch/>
        </p:blipFill>
        <p:spPr>
          <a:xfrm>
            <a:off x="3375000" y="3789162"/>
            <a:ext cx="1289700" cy="8753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3072775" y="3309825"/>
            <a:ext cx="214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Meggy Jr RGB  - Outdated HW</a:t>
            </a:r>
            <a:endParaRPr sz="1000"/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5">
            <a:alphaModFix/>
          </a:blip>
          <a:srcRect b="4195" l="28085" r="27642" t="6158"/>
          <a:stretch/>
        </p:blipFill>
        <p:spPr>
          <a:xfrm>
            <a:off x="6468500" y="3309825"/>
            <a:ext cx="1042200" cy="15837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5882025" y="2921975"/>
            <a:ext cx="214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ArduBoy - Too small form factor</a:t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134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Approach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706900"/>
            <a:ext cx="8520600" cy="42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 of Operations: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Input: device buttons, QWIIC (I2C) sensors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Microcontroller: translates inputs to programmed outputs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MVP Device Output: Display game animations/graphics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Device programmed using Arduino IDE or Scratch programming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USB for </a:t>
            </a:r>
            <a:r>
              <a:rPr lang="en"/>
              <a:t>charging the battery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u="sng"/>
              <a:t>Objective: </a:t>
            </a:r>
            <a:r>
              <a:rPr lang="en"/>
              <a:t>Deliver an open source hardware handheld, programmable gaming console to the video game console market that enables game development/creation and game hardware modification.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163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(Approach continued….)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886873"/>
            <a:ext cx="4175700" cy="20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MUSTS: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Be Handheld, Portable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Battery Powered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User Interface (UI)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Display Response to inputs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Menu/Navigation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Programmable for games</a:t>
            </a:r>
            <a:endParaRPr sz="1400"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4572000" y="886875"/>
            <a:ext cx="41757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SHOULDS</a:t>
            </a:r>
            <a:r>
              <a:rPr lang="en" sz="1400"/>
              <a:t>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Non-button/switch input (motion, CV, etc.)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3D Printed Enclosure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Other non-display outputs (sound, rumble)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Battery </a:t>
            </a:r>
            <a:r>
              <a:rPr lang="en" sz="1400"/>
              <a:t>charging</a:t>
            </a:r>
            <a:endParaRPr sz="1400"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3140975"/>
            <a:ext cx="7484400" cy="17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MAYS: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Memory device for storage of user settings, more memory-heavy games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Battery Level LED indicators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 another monitor to display games on larger displays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163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Overview - L0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4463" y="994515"/>
            <a:ext cx="6195071" cy="315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163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Overview Continued…. L1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5000" y="677525"/>
            <a:ext cx="6714006" cy="410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119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692100"/>
            <a:ext cx="8520600" cy="38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Look at </a:t>
            </a:r>
            <a:r>
              <a:rPr lang="en" u="sng">
                <a:solidFill>
                  <a:schemeClr val="hlink"/>
                </a:solidFill>
                <a:hlinkClick r:id="rId3"/>
              </a:rPr>
              <a:t>Design Schematics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Look at Design Board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Look at </a:t>
            </a:r>
            <a:r>
              <a:rPr lang="en" u="sng">
                <a:solidFill>
                  <a:schemeClr val="hlink"/>
                </a:solidFill>
                <a:hlinkClick r:id="rId4"/>
              </a:rPr>
              <a:t>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Tools: Arduino IDE, Fusion 360, kiCAD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Look at </a:t>
            </a:r>
            <a:r>
              <a:rPr lang="en" u="sng">
                <a:solidFill>
                  <a:schemeClr val="hlink"/>
                </a:solidFill>
                <a:hlinkClick r:id="rId5"/>
              </a:rPr>
              <a:t>BOM - Bill of Materials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475" y="2242450"/>
            <a:ext cx="1785175" cy="111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25279" y="2209529"/>
            <a:ext cx="1874400" cy="118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48901" y="2068050"/>
            <a:ext cx="2138775" cy="1465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282075" y="163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 License &amp; Existing Work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899325"/>
            <a:ext cx="8520600" cy="37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 Chosen: </a:t>
            </a:r>
            <a:r>
              <a:rPr lang="en" u="sng">
                <a:solidFill>
                  <a:schemeClr val="hlink"/>
                </a:solidFill>
                <a:hlinkClick r:id="rId3"/>
              </a:rPr>
              <a:t>Creative Commons Zero V1.0 Universal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Other IP used: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Based on Arduino Leonardo, Lilypad, Andrew Greenberg’s Example schematic (ATmega32U4 µC interface) - For Hardware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Adafruit library documentation - For code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Based on </a:t>
            </a:r>
            <a:r>
              <a:rPr lang="en" u="sng">
                <a:solidFill>
                  <a:schemeClr val="hlink"/>
                </a:solidFill>
                <a:hlinkClick r:id="rId4"/>
              </a:rPr>
              <a:t>example game</a:t>
            </a:r>
            <a:r>
              <a:rPr lang="en"/>
              <a:t> coded in processing - </a:t>
            </a:r>
            <a:r>
              <a:rPr lang="en"/>
              <a:t>Example code reference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149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721700"/>
            <a:ext cx="8520600" cy="41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 Design/Pre-test setup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Placement of Test Points (TP), ~ 16 TP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Code simple test software (Serial monitor printing, button presses, etc.)</a:t>
            </a:r>
            <a:endParaRPr sz="15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Assembly Testing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/>
              <a:t>Solder [section] </a:t>
            </a:r>
            <a:r>
              <a:rPr b="1" lang="en" sz="1500">
                <a:solidFill>
                  <a:srgbClr val="FF0000"/>
                </a:solidFill>
              </a:rPr>
              <a:t>+</a:t>
            </a:r>
            <a:r>
              <a:rPr b="1" lang="en" sz="1500"/>
              <a:t> Run with either Bench supply or Battery </a:t>
            </a:r>
            <a:r>
              <a:rPr b="1" lang="en" sz="1500">
                <a:solidFill>
                  <a:srgbClr val="FF0000"/>
                </a:solidFill>
              </a:rPr>
              <a:t>+</a:t>
            </a:r>
            <a:r>
              <a:rPr b="1" lang="en" sz="1500"/>
              <a:t> measure TPs  </a:t>
            </a:r>
            <a:r>
              <a:rPr b="1" lang="en" sz="1500">
                <a:solidFill>
                  <a:srgbClr val="00FF00"/>
                </a:solidFill>
              </a:rPr>
              <a:t>OR</a:t>
            </a:r>
            <a:r>
              <a:rPr b="1" lang="en" sz="1500"/>
              <a:t> software testing</a:t>
            </a:r>
            <a:endParaRPr b="1"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Section Order: 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device power supply, LiPo charger, Microcontroller, USB, Display/buttons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Take video of tests</a:t>
            </a:r>
            <a:endParaRPr sz="15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Running the Test Plans → </a:t>
            </a:r>
            <a:r>
              <a:rPr i="1" lang="en" sz="1500" u="sng">
                <a:solidFill>
                  <a:schemeClr val="hlink"/>
                </a:solidFill>
                <a:hlinkClick r:id="rId3"/>
              </a:rPr>
              <a:t>Show in the GDrive</a:t>
            </a:r>
            <a:endParaRPr i="1"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