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39E3CB-CCD9-461A-B531-6EF240BEC762}">
  <a:tblStyle styleId="{D839E3CB-CCD9-461A-B531-6EF240BEC76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Demon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Speedometer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320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Team15</a:t>
            </a:r>
          </a:p>
          <a:p>
            <a:pPr indent="-20320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Andrew Capatina, Zachary Stamler</a:t>
            </a:r>
          </a:p>
          <a:p>
            <a:pPr indent="-20320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Nathaniel Dusciuc, Linyi Hong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 board schematic.PNG" id="147" name="Shape 1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4800"/>
            <a:ext cx="9144000" cy="615326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1981200" y="609600"/>
            <a:ext cx="5029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To speak: Zach Stamler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77800" lvl="0" marL="0" marR="0" rtl="0" algn="ctr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Software Implementation</a:t>
            </a:r>
          </a:p>
        </p:txBody>
      </p:sp>
      <p:pic>
        <p:nvPicPr>
          <p:cNvPr descr="Software block diagram.jpg" id="155" name="Shape 1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3469"/>
          <a:stretch/>
        </p:blipFill>
        <p:spPr>
          <a:xfrm>
            <a:off x="762000" y="1371600"/>
            <a:ext cx="7679114" cy="505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04275" y="6530325"/>
            <a:ext cx="3756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To speak: Andrew Capatina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Software Implementation - User Program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805850"/>
            <a:ext cx="497205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04275" y="6530325"/>
            <a:ext cx="2721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To speak: Linyi Hong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77800" lvl="0" marL="0" marR="0" rtl="0" algn="ctr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Alternatives?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4572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{D839E3CB-CCD9-461A-B531-6EF240BEC762}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 u="none" cap="none" strike="noStrike"/>
                        <a:t>Module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Option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Option 2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Speed Conversion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Polling Hall Effect Sensor Input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Interrupts</a:t>
                      </a:r>
                      <a:r>
                        <a:rPr lang="en-US" sz="1800"/>
                        <a:t> (input capture)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Settings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Polling button</a:t>
                      </a:r>
                      <a:r>
                        <a:rPr lang="en-US" sz="1800"/>
                        <a:t> inputs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Interrupts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0" name="Shape 170"/>
          <p:cNvSpPr txBox="1"/>
          <p:nvPr/>
        </p:nvSpPr>
        <p:spPr>
          <a:xfrm>
            <a:off x="457200" y="3048000"/>
            <a:ext cx="82296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tradeoffs?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Polling requires extra effort for timing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utilizing available resources as well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Decisions Made: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Conversion: option 2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Settings: option 2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457200" y="6530400"/>
            <a:ext cx="30069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To speak: Andrew Capatina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77800" lvl="0" marL="0" marR="0" rtl="0" algn="ctr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PCB Layout</a:t>
            </a:r>
          </a:p>
        </p:txBody>
      </p:sp>
      <p:pic>
        <p:nvPicPr>
          <p:cNvPr descr="Main board layout.PNG" id="177" name="Shape 1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850" y="838950"/>
            <a:ext cx="8570700" cy="55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304275" y="6530325"/>
            <a:ext cx="376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To speak: Zach Stamler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Tools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MCU hardware configuration: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STM32CubeMX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Compiler/debugger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Keil uVision IDE.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Board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STM32F072B-DISCOVERY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22946" l="13370" r="12462" t="23756"/>
          <a:stretch/>
        </p:blipFill>
        <p:spPr>
          <a:xfrm>
            <a:off x="5257904" y="4096195"/>
            <a:ext cx="3428896" cy="184740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04275" y="6530325"/>
            <a:ext cx="2890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To speak: Andrew Capatina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referenced for Software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Patrick Hood-Daniel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program structure for OLED program.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Tan Phuc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tutorial on how to initialize input capture.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04275" y="6530325"/>
            <a:ext cx="28557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To speak: Andrew Capatina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 of Materials…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To speak: Nathan Dusciuc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Bring up sub-circuits in sequence and verify correct functionality of each.</a:t>
            </a: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MCU and test dummy code.</a:t>
            </a: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hardware modules with fully functioning code.</a:t>
            </a: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To speak: Linyi Hong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Test Plan</a:t>
            </a:r>
          </a:p>
        </p:txBody>
      </p:sp>
      <p:pic>
        <p:nvPicPr>
          <p:cNvPr id="213" name="Shape 2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600200"/>
            <a:ext cx="5528721" cy="45259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  <p:sp>
        <p:nvSpPr>
          <p:cNvPr id="214" name="Shape 214"/>
          <p:cNvSpPr txBox="1"/>
          <p:nvPr/>
        </p:nvSpPr>
        <p:spPr>
          <a:xfrm>
            <a:off x="336175" y="6488200"/>
            <a:ext cx="3008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To speak: Andrew Capatina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Problem/Need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effective way of measuring speed on a human powered device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off-the-shelf alternatives for skateboards or longboards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Cyclists and skateboarders like to measure their own performance and want a device that can do this easily.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52150" y="6506900"/>
            <a:ext cx="2691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To speak: Nathan Dusciuc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pic>
        <p:nvPicPr>
          <p:cNvPr descr="sensor test U58 (1).jpg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057400"/>
            <a:ext cx="4038600" cy="378618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power switch_lab test.bmp" id="221" name="Shape 22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2057400"/>
            <a:ext cx="4038410" cy="378601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22" name="Shape 222"/>
          <p:cNvSpPr txBox="1"/>
          <p:nvPr/>
        </p:nvSpPr>
        <p:spPr>
          <a:xfrm>
            <a:off x="762000" y="59436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Hall effect sensor prototyping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953000" y="5943600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On-button prototyping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62800" y="6530325"/>
            <a:ext cx="25746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To speak: Nathan Dusciuc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_20171122_155730.jpg" id="230" name="Shape 2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717" l="0" r="754" t="28621"/>
          <a:stretch/>
        </p:blipFill>
        <p:spPr>
          <a:xfrm>
            <a:off x="304800" y="1600200"/>
            <a:ext cx="5989109" cy="29718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IMG_20171129_233830.jpg" id="231" name="Shape 231"/>
          <p:cNvPicPr preferRelativeResize="0"/>
          <p:nvPr/>
        </p:nvPicPr>
        <p:blipFill rotWithShape="1">
          <a:blip r:embed="rId4">
            <a:alphaModFix/>
          </a:blip>
          <a:srcRect b="7778" l="22500" r="11667" t="35556"/>
          <a:stretch/>
        </p:blipFill>
        <p:spPr>
          <a:xfrm>
            <a:off x="5181600" y="4114800"/>
            <a:ext cx="3541059" cy="22860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524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N.D.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 and layout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bring up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5720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software</a:t>
            </a:r>
          </a:p>
          <a:p>
            <a:pPr indent="-4572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speedDemon software integration</a:t>
            </a:r>
          </a:p>
          <a:p>
            <a:pPr indent="0" lvl="0" marL="0" marR="0" rtl="0" algn="l">
              <a:spcBef>
                <a:spcPts val="36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67056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.H.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Software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Design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3622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Z.S.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 and layout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EagleCAD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 parts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bring up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Learned?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85800" y="1981200"/>
            <a:ext cx="8001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Capatina: slow down, show more confidence in problem solving.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is key when working with others to implement software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To speak: 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allows the user to know their speed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 device frees up hands for rider safety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installation on bicycle, skateboard, longboard, or any other wheeled conveyance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device can be used for multiple vehicles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22350" y="6366475"/>
            <a:ext cx="28437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 speak: Nathan Dusciuc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working prototype that serves as a proof of concept and allows testing of device functionality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To speak: Zach Stamler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Dependant on GPS signal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inaccurate at low speeds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expensive device or smartphone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Bicycle speedometers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Off-the-shelf speedometers exist for bicycles but they are not compatible with skateboards or other vehicles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To speak: Zach Stamler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measures wheel rotations and displays speed on a screen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set wheel size for use with different vehicles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choose different units for displayed speed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is battery powered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To speak: Zach Stamler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905000"/>
            <a:ext cx="85725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To speak: Linyi Hong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Test Rig</a:t>
            </a:r>
          </a:p>
        </p:txBody>
      </p:sp>
      <p:pic>
        <p:nvPicPr>
          <p:cNvPr descr="042.jpg" id="134" name="Shape 1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667" l="22500" r="11667" t="3333"/>
          <a:stretch/>
        </p:blipFill>
        <p:spPr>
          <a:xfrm>
            <a:off x="2364906" y="1600200"/>
            <a:ext cx="4414188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87450" y="6530400"/>
            <a:ext cx="25512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To speak: Andrew Capatina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- </a:t>
            </a:r>
            <a:r>
              <a:rPr lang="en-US"/>
              <a:t>Hardware</a:t>
            </a:r>
          </a:p>
        </p:txBody>
      </p:sp>
      <p:pic>
        <p:nvPicPr>
          <p:cNvPr id="141" name="Shape 1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5189" r="0" t="56477"/>
          <a:stretch/>
        </p:blipFill>
        <p:spPr>
          <a:xfrm>
            <a:off x="381000" y="1219200"/>
            <a:ext cx="7772400" cy="49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To speak: Nathan Dusciuc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