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0" autoAdjust="0"/>
    <p:restoredTop sz="94723" autoAdjust="0"/>
  </p:normalViewPr>
  <p:slideViewPr>
    <p:cSldViewPr>
      <p:cViewPr>
        <p:scale>
          <a:sx n="70" d="100"/>
          <a:sy n="70" d="100"/>
        </p:scale>
        <p:origin x="-115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1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A1E8-188C-4D00-A024-4D76743C7EA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20FE-B19D-43D2-9025-5D85DF6C17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A1E8-188C-4D00-A024-4D76743C7EA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20FE-B19D-43D2-9025-5D85DF6C17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A1E8-188C-4D00-A024-4D76743C7EA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20FE-B19D-43D2-9025-5D85DF6C17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A1E8-188C-4D00-A024-4D76743C7EA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20FE-B19D-43D2-9025-5D85DF6C17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A1E8-188C-4D00-A024-4D76743C7EA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20FE-B19D-43D2-9025-5D85DF6C17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A1E8-188C-4D00-A024-4D76743C7EA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20FE-B19D-43D2-9025-5D85DF6C17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A1E8-188C-4D00-A024-4D76743C7EA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20FE-B19D-43D2-9025-5D85DF6C17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A1E8-188C-4D00-A024-4D76743C7EA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20FE-B19D-43D2-9025-5D85DF6C17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A1E8-188C-4D00-A024-4D76743C7EA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20FE-B19D-43D2-9025-5D85DF6C17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A1E8-188C-4D00-A024-4D76743C7EA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20FE-B19D-43D2-9025-5D85DF6C17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A1E8-188C-4D00-A024-4D76743C7EA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20FE-B19D-43D2-9025-5D85DF6C17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4A1E8-188C-4D00-A024-4D76743C7EA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020FE-B19D-43D2-9025-5D85DF6C17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Speed Demon</a:t>
            </a:r>
            <a:br>
              <a:rPr lang="en-US" dirty="0" smtClean="0"/>
            </a:br>
            <a:r>
              <a:rPr lang="en-US" sz="2800" dirty="0" smtClean="0"/>
              <a:t>Speedometer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Team15</a:t>
            </a:r>
          </a:p>
          <a:p>
            <a:r>
              <a:rPr lang="en-US" dirty="0" smtClean="0"/>
              <a:t>Andrew </a:t>
            </a:r>
            <a:r>
              <a:rPr lang="en-US" dirty="0" err="1" smtClean="0"/>
              <a:t>Capatina</a:t>
            </a:r>
            <a:r>
              <a:rPr lang="en-US" dirty="0" smtClean="0"/>
              <a:t>, Zachary </a:t>
            </a:r>
            <a:r>
              <a:rPr lang="en-US" dirty="0" err="1" smtClean="0"/>
              <a:t>Stamler</a:t>
            </a:r>
            <a:endParaRPr lang="en-US" dirty="0" smtClean="0"/>
          </a:p>
          <a:p>
            <a:r>
              <a:rPr lang="en-US" dirty="0" smtClean="0"/>
              <a:t>Nathaniel Dusciuc, </a:t>
            </a:r>
            <a:r>
              <a:rPr lang="en-US" dirty="0" err="1" smtClean="0"/>
              <a:t>Linyi</a:t>
            </a:r>
            <a:r>
              <a:rPr lang="en-US" dirty="0" smtClean="0"/>
              <a:t> Hong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ain board schematic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04800"/>
            <a:ext cx="9144000" cy="6153263"/>
          </a:xfrm>
        </p:spPr>
      </p:pic>
      <p:sp>
        <p:nvSpPr>
          <p:cNvPr id="5" name="TextBox 4"/>
          <p:cNvSpPr txBox="1"/>
          <p:nvPr/>
        </p:nvSpPr>
        <p:spPr>
          <a:xfrm>
            <a:off x="1981200" y="6096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Schematic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Layout</a:t>
            </a:r>
            <a:endParaRPr lang="en-US" sz="2800" dirty="0"/>
          </a:p>
        </p:txBody>
      </p:sp>
      <p:pic>
        <p:nvPicPr>
          <p:cNvPr id="4" name="Content Placeholder 3" descr="Main board layou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15154"/>
            <a:ext cx="9144000" cy="5942846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Software</a:t>
            </a:r>
            <a:endParaRPr lang="en-US" sz="2800" dirty="0"/>
          </a:p>
        </p:txBody>
      </p:sp>
      <p:pic>
        <p:nvPicPr>
          <p:cNvPr id="4" name="Content Placeholder 3" descr="Software block diagram.jpg"/>
          <p:cNvPicPr>
            <a:picLocks noGrp="1" noChangeAspect="1"/>
          </p:cNvPicPr>
          <p:nvPr>
            <p:ph idx="1"/>
          </p:nvPr>
        </p:nvPicPr>
        <p:blipFill>
          <a:blip r:embed="rId2"/>
          <a:srcRect t="13469"/>
          <a:stretch>
            <a:fillRect/>
          </a:stretch>
        </p:blipFill>
        <p:spPr>
          <a:xfrm>
            <a:off x="762000" y="1371600"/>
            <a:ext cx="7679114" cy="505936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Software continued…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Bill of Materials…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Bring up sub-circuits in sequence and verify correct functionality of each.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Interface MCU and test dummy code.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Integrate hardware modules with fully functioning code.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7" name="Picture 6" descr="sensor test U58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057400"/>
            <a:ext cx="4038600" cy="37861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Content Placeholder 10" descr="power switch_lab test.bmp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0600" y="2057400"/>
            <a:ext cx="4038410" cy="37860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762000" y="5943600"/>
            <a:ext cx="3505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Hall </a:t>
            </a:r>
            <a:r>
              <a:rPr lang="en-US" i="1" dirty="0"/>
              <a:t>e</a:t>
            </a:r>
            <a:r>
              <a:rPr lang="en-US" i="1" dirty="0" smtClean="0"/>
              <a:t>ffect sensor prototyping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4953000" y="59436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On-button prototyping</a:t>
            </a:r>
            <a:endParaRPr lang="en-US" i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IMG_20171122_15573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28622" r="754" b="5717"/>
          <a:stretch>
            <a:fillRect/>
          </a:stretch>
        </p:blipFill>
        <p:spPr>
          <a:xfrm>
            <a:off x="304800" y="1600200"/>
            <a:ext cx="5989109" cy="2971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IMG_20171129_233830.jpg"/>
          <p:cNvPicPr>
            <a:picLocks noChangeAspect="1"/>
          </p:cNvPicPr>
          <p:nvPr/>
        </p:nvPicPr>
        <p:blipFill>
          <a:blip r:embed="rId3" cstate="print"/>
          <a:srcRect l="22500" t="35556" r="11667" b="7778"/>
          <a:stretch>
            <a:fillRect/>
          </a:stretch>
        </p:blipFill>
        <p:spPr>
          <a:xfrm>
            <a:off x="5181600" y="4114800"/>
            <a:ext cx="3541059" cy="228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2209800" cy="4525963"/>
          </a:xfrm>
        </p:spPr>
        <p:txBody>
          <a:bodyPr/>
          <a:lstStyle/>
          <a:p>
            <a:r>
              <a:rPr lang="en-US" dirty="0" smtClean="0"/>
              <a:t>N.D.</a:t>
            </a:r>
          </a:p>
          <a:p>
            <a:r>
              <a:rPr lang="en-US" sz="1800" dirty="0" smtClean="0"/>
              <a:t>Hardware design</a:t>
            </a:r>
          </a:p>
          <a:p>
            <a:r>
              <a:rPr lang="en-US" sz="1800" dirty="0"/>
              <a:t>S</a:t>
            </a:r>
            <a:r>
              <a:rPr lang="en-US" sz="1800" dirty="0" smtClean="0"/>
              <a:t>chematic and layout</a:t>
            </a:r>
          </a:p>
          <a:p>
            <a:r>
              <a:rPr lang="en-US" sz="1800" dirty="0" smtClean="0"/>
              <a:t>Part sourcing</a:t>
            </a:r>
          </a:p>
          <a:p>
            <a:r>
              <a:rPr lang="en-US" sz="1800" dirty="0" smtClean="0"/>
              <a:t>Testing</a:t>
            </a:r>
          </a:p>
          <a:p>
            <a:r>
              <a:rPr lang="en-US" sz="1800" dirty="0" smtClean="0"/>
              <a:t>Board bring up</a:t>
            </a:r>
          </a:p>
          <a:p>
            <a:endParaRPr lang="en-US" sz="18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600200"/>
            <a:ext cx="2209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A.C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05600" y="1600200"/>
            <a:ext cx="2209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.H.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62200" y="1600200"/>
            <a:ext cx="2209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Z.S.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Hardware design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Schematic and layout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EagleCAD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custom parts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 sourcing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Board bring up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dirty="0" smtClean="0"/>
              <a:t>Lessons Learned?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Problem/Need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effective way of measuring speed on a human powered device</a:t>
            </a:r>
          </a:p>
          <a:p>
            <a:pPr lvl="1"/>
            <a:r>
              <a:rPr lang="en-US" dirty="0" smtClean="0"/>
              <a:t>No off-the-shelf alternatives for skateboards or </a:t>
            </a:r>
            <a:r>
              <a:rPr lang="en-US" dirty="0" err="1" smtClean="0"/>
              <a:t>longboards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yclists and skateboarders like to measure their own performance and want a device that can do this easily.</a:t>
            </a:r>
          </a:p>
          <a:p>
            <a:pPr lvl="1">
              <a:buFont typeface="Courier New" pitchFamily="49" charset="0"/>
              <a:buChar char="o"/>
            </a:pPr>
            <a:endParaRPr lang="en-US" dirty="0" smtClean="0"/>
          </a:p>
          <a:p>
            <a:pPr lvl="1">
              <a:buFont typeface="Courier New" pitchFamily="49" charset="0"/>
              <a:buChar char="o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evice allows the user to know their speed</a:t>
            </a:r>
          </a:p>
          <a:p>
            <a:r>
              <a:rPr lang="en-US" dirty="0" smtClean="0"/>
              <a:t>Dedicated device frees up hands for rider safety</a:t>
            </a:r>
          </a:p>
          <a:p>
            <a:r>
              <a:rPr lang="en-US" dirty="0" smtClean="0"/>
              <a:t>Allows installation on bicycle, skateboard, </a:t>
            </a:r>
            <a:r>
              <a:rPr lang="en-US" dirty="0" err="1" smtClean="0"/>
              <a:t>longboard</a:t>
            </a:r>
            <a:r>
              <a:rPr lang="en-US" dirty="0" smtClean="0"/>
              <a:t>, or any other wheeled conveyance</a:t>
            </a:r>
          </a:p>
          <a:p>
            <a:r>
              <a:rPr lang="en-US" dirty="0" smtClean="0"/>
              <a:t>One device can be used for multiple vehicles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working prototype that serves as a proof of concept and allows testing of device functionality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GPS</a:t>
            </a:r>
          </a:p>
          <a:p>
            <a:pPr lvl="1"/>
            <a:r>
              <a:rPr lang="en-US" dirty="0" smtClean="0"/>
              <a:t>Dependant on GPS signal</a:t>
            </a:r>
          </a:p>
          <a:p>
            <a:pPr lvl="1"/>
            <a:r>
              <a:rPr lang="en-US" dirty="0" smtClean="0"/>
              <a:t>Often inaccurate at low speeds</a:t>
            </a:r>
          </a:p>
          <a:p>
            <a:pPr lvl="1"/>
            <a:r>
              <a:rPr lang="en-US" dirty="0" smtClean="0"/>
              <a:t>Require expensive device or </a:t>
            </a:r>
            <a:r>
              <a:rPr lang="en-US" dirty="0" err="1" smtClean="0"/>
              <a:t>smartphone</a:t>
            </a:r>
            <a:endParaRPr lang="en-US" dirty="0" smtClean="0"/>
          </a:p>
          <a:p>
            <a:r>
              <a:rPr lang="en-US" dirty="0" smtClean="0"/>
              <a:t>Bicycle speedometers</a:t>
            </a:r>
          </a:p>
          <a:p>
            <a:pPr lvl="1"/>
            <a:r>
              <a:rPr lang="en-US" dirty="0" smtClean="0"/>
              <a:t>Off-the-shelf speedometers exist for bicycles but they are not compatible with skateboards or other vehicles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 measures wheel rotations and displays speed on a screen</a:t>
            </a:r>
          </a:p>
          <a:p>
            <a:r>
              <a:rPr lang="en-US" dirty="0" smtClean="0"/>
              <a:t>User can set wheel size for use with different vehicles</a:t>
            </a:r>
          </a:p>
          <a:p>
            <a:r>
              <a:rPr lang="en-US" dirty="0" smtClean="0"/>
              <a:t>User can choose different units for displayed speed</a:t>
            </a:r>
          </a:p>
          <a:p>
            <a:r>
              <a:rPr lang="en-US" dirty="0" smtClean="0"/>
              <a:t>Device is battery powered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05000"/>
            <a:ext cx="8572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Test Rig</a:t>
            </a:r>
            <a:endParaRPr lang="en-US" dirty="0"/>
          </a:p>
        </p:txBody>
      </p:sp>
      <p:pic>
        <p:nvPicPr>
          <p:cNvPr id="4" name="Content Placeholder 3" descr="04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2500" t="3333" r="11667" b="6667"/>
          <a:stretch>
            <a:fillRect/>
          </a:stretch>
        </p:blipFill>
        <p:spPr>
          <a:xfrm>
            <a:off x="2364906" y="1600200"/>
            <a:ext cx="4414188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5190" t="56477"/>
          <a:stretch>
            <a:fillRect/>
          </a:stretch>
        </p:blipFill>
        <p:spPr bwMode="auto">
          <a:xfrm>
            <a:off x="381000" y="1752600"/>
            <a:ext cx="7772400" cy="49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00200" y="12192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Hardware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263</Words>
  <Application>Microsoft Office PowerPoint</Application>
  <PresentationFormat>On-screen Show (4:3)</PresentationFormat>
  <Paragraphs>61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Speed Demon Speedometer</vt:lpstr>
      <vt:lpstr>Problem/Need</vt:lpstr>
      <vt:lpstr>Motivation</vt:lpstr>
      <vt:lpstr>Objective</vt:lpstr>
      <vt:lpstr>Alternatives</vt:lpstr>
      <vt:lpstr>Requirements</vt:lpstr>
      <vt:lpstr>Approach</vt:lpstr>
      <vt:lpstr>Software Development Test Rig</vt:lpstr>
      <vt:lpstr>Design</vt:lpstr>
      <vt:lpstr>Slide 10</vt:lpstr>
      <vt:lpstr>Layout</vt:lpstr>
      <vt:lpstr>Software</vt:lpstr>
      <vt:lpstr>Software continued…</vt:lpstr>
      <vt:lpstr>Bill of Materials…</vt:lpstr>
      <vt:lpstr>Testing</vt:lpstr>
      <vt:lpstr>Results</vt:lpstr>
      <vt:lpstr>Slide 17</vt:lpstr>
      <vt:lpstr>Contributions</vt:lpstr>
      <vt:lpstr>Lessons Learned?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 Demon Speedometer</dc:title>
  <dc:creator>Nathan</dc:creator>
  <cp:lastModifiedBy>Nathan</cp:lastModifiedBy>
  <cp:revision>47</cp:revision>
  <dcterms:created xsi:type="dcterms:W3CDTF">2017-12-04T22:49:41Z</dcterms:created>
  <dcterms:modified xsi:type="dcterms:W3CDTF">2017-12-05T06:08:19Z</dcterms:modified>
</cp:coreProperties>
</file>