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marL="0" marR="0" lvl="0" indent="-20320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Capatina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Zachary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Stamler</a:t>
            </a:r>
            <a:endParaRPr lang="en-U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Linyi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Main board schemati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id="177" name="Shape 177" descr="Main board layou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id="155" name="Shape 155" descr="Software block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8229600" cy="1381790"/>
        </p:xfrm>
        <a:graphic>
          <a:graphicData uri="http://schemas.openxmlformats.org/drawingml/2006/table">
            <a:tbl>
              <a:tblPr firstRow="1" band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Module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 (input capture)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 inputs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3370" t="23756" r="12462" b="2294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Phuc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220" name="Shape 220" descr="sensor test U58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21" name="Shape 221" descr="power switch_lab test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IMG_20171122_15573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8621" r="754" b="5717"/>
          <a:stretch/>
        </p:blipFill>
        <p:spPr>
          <a:xfrm>
            <a:off x="228600" y="838200"/>
            <a:ext cx="5989109" cy="2971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31" name="Shape 231" descr="IMG_20171129_233830.jpg"/>
          <p:cNvPicPr preferRelativeResize="0"/>
          <p:nvPr/>
        </p:nvPicPr>
        <p:blipFill rotWithShape="1">
          <a:blip r:embed="rId4">
            <a:alphaModFix/>
          </a:blip>
          <a:srcRect l="22500" t="35556" r="11667" b="7778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5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 software integration</a:t>
            </a:r>
          </a:p>
          <a:p>
            <a:pPr marL="0" marR="0" lvl="0" indent="0" algn="l" rtl="0">
              <a:spcBef>
                <a:spcPts val="36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.H.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Design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 custom parts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any other wheeled conveyance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 speak: </a:t>
            </a:r>
            <a:r>
              <a:rPr lang="en-US" dirty="0" smtClean="0">
                <a:solidFill>
                  <a:schemeClr val="dk1"/>
                </a:solidFill>
              </a:rPr>
              <a:t>Nathan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set wheel size for use with different vehicles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different units for displayed speed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</a:t>
            </a:r>
          </a:p>
        </p:txBody>
      </p:sp>
      <p:pic>
        <p:nvPicPr>
          <p:cNvPr id="134" name="Shape 134" descr="04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00" t="3333" r="11667" b="6667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89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PresentationFormat>On-screen Show (4:3)</PresentationFormat>
  <Paragraphs>121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Test Rig</vt:lpstr>
      <vt:lpstr>Design - Hardware</vt:lpstr>
      <vt:lpstr>Slide 10</vt:lpstr>
      <vt:lpstr>Hardware PCB Layout</vt:lpstr>
      <vt:lpstr>High Level Software Implementation</vt:lpstr>
      <vt:lpstr>Software Implementation - User Program</vt:lpstr>
      <vt:lpstr>Design Alternatives?</vt:lpstr>
      <vt:lpstr>Software Development Tools</vt:lpstr>
      <vt:lpstr>Work referenced for Software</vt:lpstr>
      <vt:lpstr>Bill of Materials…</vt:lpstr>
      <vt:lpstr>Testing</vt:lpstr>
      <vt:lpstr>Software Test Plan</vt:lpstr>
      <vt:lpstr>Results</vt:lpstr>
      <vt:lpstr>Slide 21</vt:lpstr>
      <vt:lpstr>Contributions</vt:lpstr>
      <vt:lpstr>Lessons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Nathan</cp:lastModifiedBy>
  <cp:revision>2</cp:revision>
  <dcterms:modified xsi:type="dcterms:W3CDTF">2017-12-06T04:58:58Z</dcterms:modified>
</cp:coreProperties>
</file>