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839E3CB-CCD9-461A-B531-6EF240BEC762}">
  <a:tblStyle styleId="{D839E3CB-CCD9-461A-B531-6EF240BEC76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3" autoAdjust="0"/>
    <p:restoredTop sz="94712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Demon</a:t>
            </a:r>
            <a:b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Speedometer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Team15</a:t>
            </a:r>
          </a:p>
          <a:p>
            <a:pPr marL="0" marR="0" lvl="0" indent="-20320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Andrew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Capatina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Zachary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Stamler</a:t>
            </a:r>
            <a:endParaRPr lang="en-US"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0320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Nathaniel Dusciuc,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Linyi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Hong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Main board schematic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9144000" cy="6153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981200" y="609600"/>
            <a:ext cx="50292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PCB Layout</a:t>
            </a:r>
          </a:p>
        </p:txBody>
      </p:sp>
      <p:pic>
        <p:nvPicPr>
          <p:cNvPr id="177" name="Shape 177" descr="Main board layout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4850" y="838950"/>
            <a:ext cx="8570700" cy="55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304275" y="6530325"/>
            <a:ext cx="37683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Software Implementation</a:t>
            </a:r>
          </a:p>
        </p:txBody>
      </p:sp>
      <p:pic>
        <p:nvPicPr>
          <p:cNvPr id="155" name="Shape 155" descr="Software block diagram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3469"/>
          <a:stretch/>
        </p:blipFill>
        <p:spPr>
          <a:xfrm>
            <a:off x="762000" y="1371600"/>
            <a:ext cx="7679114" cy="505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04275" y="6530325"/>
            <a:ext cx="3756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Software Implementation - User Program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805850"/>
            <a:ext cx="49720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04275" y="6530325"/>
            <a:ext cx="27213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Alternatives?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457200" y="1524000"/>
          <a:ext cx="8229600" cy="1381790"/>
        </p:xfrm>
        <a:graphic>
          <a:graphicData uri="http://schemas.openxmlformats.org/drawingml/2006/table">
            <a:tbl>
              <a:tblPr firstRow="1" bandRow="1">
                <a:noFill/>
                <a:tableStyleId>{D839E3CB-CCD9-461A-B531-6EF240BEC762}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Module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Option 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Option 2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Speed Conversion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Polling Hall Effect Sensor Input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Interrupts (input capture)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Settings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Polling button inputs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Interrupts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70" name="Shape 170"/>
          <p:cNvSpPr txBox="1"/>
          <p:nvPr/>
        </p:nvSpPr>
        <p:spPr>
          <a:xfrm>
            <a:off x="457200" y="3048000"/>
            <a:ext cx="8229600" cy="2862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tradeoffs?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Polling requires extra effort for timing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utilizing available resources as well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Decisions Made: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Conversion: option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Settings: option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457200" y="6530400"/>
            <a:ext cx="30069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Tools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MCU hardware configuration: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STM32CubeMX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Compiler/debugger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Keil uVision IDE.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Board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STM32F072B-DISCOVERY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13370" t="23756" r="12462" b="22946"/>
          <a:stretch/>
        </p:blipFill>
        <p:spPr>
          <a:xfrm>
            <a:off x="5257904" y="4096195"/>
            <a:ext cx="3428896" cy="184740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04275" y="6530325"/>
            <a:ext cx="2890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referenced for Software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 Hood-Daniel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program structure for OLED program.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Tan Phuc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tutorial on how to initialize input capture.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4275" y="6530325"/>
            <a:ext cx="28557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 of Materials…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Bring up sub-circuits in sequence and verify correct functionality of each.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MCU and test dummy code.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hardware modules with fully functioning code.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Test Plan</a:t>
            </a:r>
          </a:p>
        </p:txBody>
      </p:sp>
      <p:pic>
        <p:nvPicPr>
          <p:cNvPr id="213" name="Shape 2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600200"/>
            <a:ext cx="5528721" cy="45259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sp>
        <p:nvSpPr>
          <p:cNvPr id="214" name="Shape 214"/>
          <p:cNvSpPr txBox="1"/>
          <p:nvPr/>
        </p:nvSpPr>
        <p:spPr>
          <a:xfrm>
            <a:off x="336175" y="6488200"/>
            <a:ext cx="3008700" cy="36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Problem/Need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effective way of measuring speed on a human powered device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off-the-shelf alternatives for skateboards or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longboards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Cyclists and skateboarders like to measure their own performance and want a device that can do this easily.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52150" y="6506900"/>
            <a:ext cx="2691600" cy="35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pic>
        <p:nvPicPr>
          <p:cNvPr id="220" name="Shape 220" descr="sensor test U58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57400"/>
            <a:ext cx="4038600" cy="378618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21" name="Shape 221" descr="power switch_lab test.bm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2057400"/>
            <a:ext cx="4038410" cy="378601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22" name="Shape 222"/>
          <p:cNvSpPr txBox="1"/>
          <p:nvPr/>
        </p:nvSpPr>
        <p:spPr>
          <a:xfrm>
            <a:off x="762000" y="59436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Hall effect sensor prototyping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953000" y="59436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On-button prototyping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62800" y="6530325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 descr="IMG_20171122_155730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8621" r="754" b="5717"/>
          <a:stretch/>
        </p:blipFill>
        <p:spPr>
          <a:xfrm>
            <a:off x="228600" y="838200"/>
            <a:ext cx="5989109" cy="29718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31" name="Shape 231" descr="IMG_20171129_233830.jpg"/>
          <p:cNvPicPr preferRelativeResize="0"/>
          <p:nvPr/>
        </p:nvPicPr>
        <p:blipFill rotWithShape="1">
          <a:blip r:embed="rId4">
            <a:alphaModFix/>
          </a:blip>
          <a:srcRect l="22500" t="35556" r="11667" b="7778"/>
          <a:stretch/>
        </p:blipFill>
        <p:spPr>
          <a:xfrm>
            <a:off x="5181600" y="4114800"/>
            <a:ext cx="3541059" cy="22860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5" name="Shape 224"/>
          <p:cNvSpPr txBox="1"/>
          <p:nvPr/>
        </p:nvSpPr>
        <p:spPr>
          <a:xfrm>
            <a:off x="228600" y="6530400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524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N.D.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and layout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bring up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5720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software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speedDemon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software integration</a:t>
            </a:r>
          </a:p>
          <a:p>
            <a:pPr marL="0" marR="0" lvl="0" indent="0" algn="l" rtl="0">
              <a:spcBef>
                <a:spcPts val="36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67056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457200"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Software d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esign</a:t>
            </a:r>
          </a:p>
          <a:p>
            <a:pPr marL="457200" lvl="0" indent="-457200"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software</a:t>
            </a:r>
          </a:p>
          <a:p>
            <a:pPr marL="457200" lvl="0" indent="-457200"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457200" lvl="0" indent="-457200">
              <a:spcBef>
                <a:spcPts val="360"/>
              </a:spcBef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esign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23622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Z.S.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and layout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EagleCAD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 parts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bring up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24"/>
          <p:cNvSpPr txBox="1"/>
          <p:nvPr/>
        </p:nvSpPr>
        <p:spPr>
          <a:xfrm>
            <a:off x="228600" y="6530400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Learned?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To speak: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allows the user to know their speed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device frees up hands for rider safety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installation on bicycle, skateboard,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longboard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any other wheeled conveyance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device can be used for multiple vehicles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22350" y="6366475"/>
            <a:ext cx="2843700" cy="4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 speak: </a:t>
            </a:r>
            <a:r>
              <a:rPr lang="en-US" dirty="0" smtClean="0">
                <a:solidFill>
                  <a:schemeClr val="dk1"/>
                </a:solidFill>
              </a:rPr>
              <a:t>Nathan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working prototype that serves as a proof of concept and allows testing of device functionality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Dependant on GPS signal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inaccurate at low speeds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expensive device or smartphone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Bicycle speedometers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Off-the-shelf speedometers exist for bicycles but they are not compatible with skateboards or other vehicles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measures wheel rotations and displays speed on a screen</a:t>
            </a:r>
          </a:p>
          <a:p>
            <a:pPr indent="-342900"/>
            <a:r>
              <a:rPr lang="en-US" dirty="0" smtClean="0"/>
              <a:t>User can choose different units for displayed speed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set wheel size for use with different vehicles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battery powered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905000"/>
            <a:ext cx="85725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 descr="042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2500" t="3333" r="11667" b="6667"/>
          <a:stretch/>
        </p:blipFill>
        <p:spPr>
          <a:xfrm>
            <a:off x="2364906" y="1600200"/>
            <a:ext cx="4414188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87450" y="6530400"/>
            <a:ext cx="25512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- </a:t>
            </a:r>
            <a:r>
              <a:rPr lang="en-US"/>
              <a:t>Hardware</a:t>
            </a:r>
          </a:p>
        </p:txBody>
      </p:sp>
      <p:pic>
        <p:nvPicPr>
          <p:cNvPr id="141" name="Shape 1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189" t="56477"/>
          <a:stretch/>
        </p:blipFill>
        <p:spPr>
          <a:xfrm>
            <a:off x="381000" y="1219200"/>
            <a:ext cx="7772400" cy="49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471</Words>
  <Application>Microsoft Macintosh PowerPoint</Application>
  <PresentationFormat>On-screen Show (4:3)</PresentationFormat>
  <Paragraphs>121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Speed Demon Speedometer</vt:lpstr>
      <vt:lpstr>Problem/Need</vt:lpstr>
      <vt:lpstr>Motivation</vt:lpstr>
      <vt:lpstr>Objective</vt:lpstr>
      <vt:lpstr>Alternatives</vt:lpstr>
      <vt:lpstr>Requirements</vt:lpstr>
      <vt:lpstr>Approach</vt:lpstr>
      <vt:lpstr>Prototyping</vt:lpstr>
      <vt:lpstr>Design - Hardware</vt:lpstr>
      <vt:lpstr>Slide 10</vt:lpstr>
      <vt:lpstr>Hardware PCB Layout</vt:lpstr>
      <vt:lpstr>High Level Software Implementation</vt:lpstr>
      <vt:lpstr>Software Implementation - User Program</vt:lpstr>
      <vt:lpstr>Design Alternatives?</vt:lpstr>
      <vt:lpstr>Software Development Tools</vt:lpstr>
      <vt:lpstr>Work referenced for Software</vt:lpstr>
      <vt:lpstr>Bill of Materials…</vt:lpstr>
      <vt:lpstr>Testing</vt:lpstr>
      <vt:lpstr>Software Test Plan</vt:lpstr>
      <vt:lpstr>Results</vt:lpstr>
      <vt:lpstr>Slide 21</vt:lpstr>
      <vt:lpstr>Contributions</vt:lpstr>
      <vt:lpstr>Lessons Learned?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Demon Speedometer</dc:title>
  <dc:creator>Nathan</dc:creator>
  <cp:lastModifiedBy>Nathan</cp:lastModifiedBy>
  <cp:revision>6</cp:revision>
  <dcterms:modified xsi:type="dcterms:W3CDTF">2017-12-06T17:55:21Z</dcterms:modified>
</cp:coreProperties>
</file>