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00" r:id="rId2"/>
    <p:sldId id="425" r:id="rId3"/>
    <p:sldId id="426" r:id="rId4"/>
    <p:sldId id="428" r:id="rId5"/>
    <p:sldId id="427" r:id="rId6"/>
    <p:sldId id="424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FF00"/>
    <a:srgbClr val="FF0000"/>
    <a:srgbClr val="CC6600"/>
    <a:srgbClr val="FA8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94694" autoAdjust="0"/>
  </p:normalViewPr>
  <p:slideViewPr>
    <p:cSldViewPr>
      <p:cViewPr varScale="1">
        <p:scale>
          <a:sx n="117" d="100"/>
          <a:sy n="117" d="100"/>
        </p:scale>
        <p:origin x="188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214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EE445L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3BA02B4-5B24-8849-8E0D-DA3DAD239A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64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Summer 2006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6693079-9FEC-CD42-A722-7A947B5A9E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616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F106CC-7037-6F4E-9DA6-B95C2D5C80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10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28F77-713C-5F41-A625-B04BAA363B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5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E48F23-F124-8844-B0C7-144AE681E2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06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678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447800"/>
            <a:ext cx="4038600" cy="46783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9F4B91-3BC9-AA41-9A4A-BF01D25D9B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0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2D4259-64C6-9F47-BEE3-7DA9B13F46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3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58B8CA-2B6E-7247-AA6C-C7BC5800CF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AF9A56-DE68-5744-A138-F56A3DE200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286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047999"/>
            <a:ext cx="4041775" cy="307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31D857-CAF6-E14B-A3E8-5F45E75511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4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42378A-71C3-E941-8C3D-336120C835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8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6CC310-F470-8A4D-A3B5-B9F25F3320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5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09800"/>
            <a:ext cx="5111750" cy="3916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AA61E5-2DDE-BD47-9FC7-A63FCDBDA0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1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F2506F-C4A9-3A46-8E0E-696497D06A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9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049463"/>
            <a:ext cx="82296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solidFill>
                  <a:schemeClr val="bg2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5225"/>
            <a:ext cx="3962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bg2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EE 445L - Fall 2017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2"/>
                </a:solidFill>
              </a:defRPr>
            </a:lvl1pPr>
          </a:lstStyle>
          <a:p>
            <a:fld id="{F09EF0C8-A12F-9649-B1CE-345E79D1D1E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z="1400">
              <a:solidFill>
                <a:schemeClr val="bg2"/>
              </a:solidFill>
              <a:ea typeface="+mn-ea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6248400" y="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altLang="en-US" sz="1400">
              <a:solidFill>
                <a:schemeClr val="bg2"/>
              </a:solidFill>
              <a:ea typeface="+mn-ea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5486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.com/lit/an/scea046/scea046.pdf?ts=1666189063259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0" hangingPunct="0">
              <a:spcBef>
                <a:spcPct val="20000"/>
              </a:spcBef>
            </a:pPr>
            <a:r>
              <a:rPr lang="en-US" sz="1400"/>
              <a:t>EE 445L – Bard, McDermott, Valvano</a:t>
            </a:r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0916E81-D971-0644-8C16-BEF74F785788}" type="slidenum">
              <a:rPr lang="en-US" sz="1400">
                <a:solidFill>
                  <a:schemeClr val="bg2"/>
                </a:solidFill>
              </a:rPr>
              <a:pPr/>
              <a:t>1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0" y="1828800"/>
            <a:ext cx="9144000" cy="2057400"/>
          </a:xfrm>
        </p:spPr>
        <p:txBody>
          <a:bodyPr/>
          <a:lstStyle/>
          <a:p>
            <a:pPr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EE 445L – Embedded System Design Lab</a:t>
            </a:r>
            <a:b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</a:b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</a:endParaRPr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971800"/>
            <a:ext cx="6400800" cy="2852738"/>
          </a:xfrm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Threshold Detection</a:t>
            </a: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143000" y="5334000"/>
            <a:ext cx="586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>
                <a:solidFill>
                  <a:srgbClr val="0000FF"/>
                </a:solidFill>
              </a:rPr>
              <a:t>For more information read Section 8.2.3 in the book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CA1D0F6-24C0-5443-9576-DF4305AF6821}" type="slidenum">
              <a:rPr lang="en-US" sz="1400">
                <a:solidFill>
                  <a:schemeClr val="bg2"/>
                </a:solidFill>
              </a:rPr>
              <a:pPr/>
              <a:t>2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34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4876800" cy="1143000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Threshold Detection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05000"/>
            <a:ext cx="7162800" cy="4221163"/>
          </a:xfrm>
        </p:spPr>
        <p:txBody>
          <a:bodyPr/>
          <a:lstStyle/>
          <a:p>
            <a:r>
              <a:rPr lang="en-US" sz="2800">
                <a:latin typeface="Arial" charset="0"/>
              </a:rPr>
              <a:t>No feedback (no hysteresis) </a:t>
            </a:r>
          </a:p>
        </p:txBody>
      </p:sp>
      <p:sp>
        <p:nvSpPr>
          <p:cNvPr id="3077" name="Footer Placeholder 4"/>
          <p:cNvSpPr txBox="1">
            <a:spLocks/>
          </p:cNvSpPr>
          <p:nvPr/>
        </p:nvSpPr>
        <p:spPr bwMode="auto">
          <a:xfrm>
            <a:off x="2743200" y="6381750"/>
            <a:ext cx="3962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/>
              <a:t>EE 445L – Bard, McDermott, Valvano </a:t>
            </a:r>
          </a:p>
        </p:txBody>
      </p:sp>
      <p:pic>
        <p:nvPicPr>
          <p:cNvPr id="30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14600"/>
            <a:ext cx="8686800" cy="193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C9C3D9-EAF2-934E-B62A-8C7CD6F5D07A}" type="slidenum">
              <a:rPr lang="en-US" sz="1400">
                <a:solidFill>
                  <a:schemeClr val="bg2"/>
                </a:solidFill>
              </a:rPr>
              <a:pPr/>
              <a:t>3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34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04800"/>
            <a:ext cx="5181600" cy="11430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Threshold Detection  (2)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16982"/>
            <a:ext cx="7162800" cy="4567918"/>
          </a:xfrm>
        </p:spPr>
        <p:txBody>
          <a:bodyPr/>
          <a:lstStyle/>
          <a:p>
            <a:r>
              <a:rPr lang="en-US" sz="2800" dirty="0">
                <a:latin typeface="Arial" charset="0"/>
              </a:rPr>
              <a:t>Positive feedback (Hysteresis)</a:t>
            </a:r>
          </a:p>
        </p:txBody>
      </p:sp>
      <p:sp>
        <p:nvSpPr>
          <p:cNvPr id="4101" name="Footer Placeholder 4"/>
          <p:cNvSpPr txBox="1">
            <a:spLocks/>
          </p:cNvSpPr>
          <p:nvPr/>
        </p:nvSpPr>
        <p:spPr bwMode="auto">
          <a:xfrm>
            <a:off x="2743200" y="6522176"/>
            <a:ext cx="3962400" cy="325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sz="1400" dirty="0"/>
              <a:t>EE 445L – Bard, McDermott, Valvano </a:t>
            </a:r>
          </a:p>
        </p:txBody>
      </p:sp>
      <p:pic>
        <p:nvPicPr>
          <p:cNvPr id="41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" y="2667000"/>
            <a:ext cx="8444865" cy="3307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DD77EA4-13FE-C4A5-28B7-A92199CBC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553200" cy="990600"/>
          </a:xfrm>
        </p:spPr>
        <p:txBody>
          <a:bodyPr/>
          <a:lstStyle/>
          <a:p>
            <a:r>
              <a:rPr lang="en-US" dirty="0"/>
              <a:t>Benefits of hysteresis inputs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3C6AB-FE11-C504-537F-2B723C13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4B91-3BC9-AA41-9A4A-BF01D25D9B4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DF0416-4D48-258C-8CD2-935B9A102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38470"/>
            <a:ext cx="8382000" cy="42405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192A11-0DDB-9E49-3F83-BFD7AAFFC48E}"/>
              </a:ext>
            </a:extLst>
          </p:cNvPr>
          <p:cNvSpPr txBox="1"/>
          <p:nvPr/>
        </p:nvSpPr>
        <p:spPr>
          <a:xfrm>
            <a:off x="533400" y="6148652"/>
            <a:ext cx="45774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https://www.ti.com/lit/an/scea046/scea046.pdf?ts=1666189063259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929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B9F01-F23C-C44A-9977-00C42F65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4B91-3BC9-AA41-9A4A-BF01D25D9B4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2D658D-F4DD-F643-B8CE-D41B91F6B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24" y="1219200"/>
            <a:ext cx="8154146" cy="449580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98E88F9F-FB07-7E4E-BA7F-0B89757EC0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304800"/>
            <a:ext cx="5181600" cy="11430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Threshold Detection  (3)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03A586-3B7B-B04E-A235-A148E5E95D30}"/>
              </a:ext>
            </a:extLst>
          </p:cNvPr>
          <p:cNvSpPr txBox="1">
            <a:spLocks/>
          </p:cNvSpPr>
          <p:nvPr/>
        </p:nvSpPr>
        <p:spPr bwMode="auto">
          <a:xfrm>
            <a:off x="2743200" y="6522176"/>
            <a:ext cx="3962400" cy="325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sz="1400" dirty="0"/>
              <a:t>EE 445L – Bard, McDermott, Valvano </a:t>
            </a:r>
          </a:p>
        </p:txBody>
      </p:sp>
    </p:spTree>
    <p:extLst>
      <p:ext uri="{BB962C8B-B14F-4D97-AF65-F5344CB8AC3E}">
        <p14:creationId xmlns:p14="http://schemas.microsoft.com/office/powerpoint/2010/main" val="3205962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1B72300-97F1-0B4D-85FC-542113609124}" type="slidenum">
              <a:rPr lang="en-US" sz="1400">
                <a:solidFill>
                  <a:schemeClr val="bg2"/>
                </a:solidFill>
              </a:rPr>
              <a:pPr/>
              <a:t>6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26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254" y="0"/>
            <a:ext cx="5709745" cy="11430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Summary</a:t>
            </a:r>
          </a:p>
        </p:txBody>
      </p:sp>
      <p:sp>
        <p:nvSpPr>
          <p:cNvPr id="51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81750"/>
            <a:ext cx="3962400" cy="47625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0" hangingPunct="0">
              <a:spcBef>
                <a:spcPct val="20000"/>
              </a:spcBef>
            </a:pPr>
            <a:r>
              <a:rPr lang="en-US" sz="1400"/>
              <a:t>EE 445L – Bard, McDermott, Valvano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447800"/>
            <a:ext cx="8229600" cy="3810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kern="0" dirty="0"/>
              <a:t>Positive/no feedback</a:t>
            </a:r>
          </a:p>
          <a:p>
            <a:pPr>
              <a:defRPr/>
            </a:pPr>
            <a:r>
              <a:rPr lang="en-US" altLang="en-US" kern="0" dirty="0"/>
              <a:t>Hysteresis</a:t>
            </a:r>
          </a:p>
          <a:p>
            <a:pPr>
              <a:defRPr/>
            </a:pPr>
            <a:r>
              <a:rPr lang="en-US" altLang="en-US" kern="0" dirty="0"/>
              <a:t>Rail to rail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alibr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4189</TotalTime>
  <Words>122</Words>
  <Application>Microsoft Macintosh PowerPoint</Application>
  <PresentationFormat>On-screen Show (4:3)</PresentationFormat>
  <Paragraphs>26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Default Design</vt:lpstr>
      <vt:lpstr>EE 445L – Embedded System Design Lab </vt:lpstr>
      <vt:lpstr>Threshold Detection</vt:lpstr>
      <vt:lpstr>Threshold Detection  (2)</vt:lpstr>
      <vt:lpstr>Benefits of hysteresis inputs</vt:lpstr>
      <vt:lpstr>Threshold Detection  (3)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445L - Embedded Systems Lab</dc:title>
  <dc:creator>wcb</dc:creator>
  <cp:lastModifiedBy>Mark McDermott - ECE</cp:lastModifiedBy>
  <cp:revision>403</cp:revision>
  <cp:lastPrinted>2020-10-29T17:25:40Z</cp:lastPrinted>
  <dcterms:created xsi:type="dcterms:W3CDTF">2006-06-01T19:47:22Z</dcterms:created>
  <dcterms:modified xsi:type="dcterms:W3CDTF">2022-10-25T12:45:11Z</dcterms:modified>
</cp:coreProperties>
</file>