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5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" y="11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en.wikipedia.org/wiki/Infinity_mirror#/media/File:Ultraviolet_infinity_mirro.jp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vignette3.wikia.nocookie.net/spore/images/6/6c/Question-mark.png/revision/latest?cb=2011042723052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525" y="1068979"/>
            <a:ext cx="9144000" cy="1641490"/>
          </a:xfrm>
        </p:spPr>
        <p:txBody>
          <a:bodyPr>
            <a:normAutofit/>
          </a:bodyPr>
          <a:lstStyle/>
          <a:p>
            <a:pPr algn="ctr"/>
            <a:r>
              <a:rPr lang="en-CA" sz="5000" dirty="0" smtClean="0"/>
              <a:t>ECE 492 Capstone Design: </a:t>
            </a:r>
            <a:br>
              <a:rPr lang="en-CA" sz="5000" dirty="0" smtClean="0"/>
            </a:br>
            <a:r>
              <a:rPr lang="en-CA" sz="5000" dirty="0" smtClean="0"/>
              <a:t>Multi-Functional Wireless Guitar</a:t>
            </a:r>
            <a:endParaRPr lang="en-CA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576" y="3857337"/>
            <a:ext cx="9561213" cy="754025"/>
          </a:xfrm>
        </p:spPr>
        <p:txBody>
          <a:bodyPr>
            <a:normAutofit fontScale="92500"/>
          </a:bodyPr>
          <a:lstStyle/>
          <a:p>
            <a:pPr algn="l"/>
            <a:r>
              <a:rPr lang="en-CA" dirty="0" smtClean="0"/>
              <a:t>Group 4: Aaron </a:t>
            </a:r>
            <a:r>
              <a:rPr lang="en-CA" dirty="0" err="1" smtClean="0"/>
              <a:t>Arnason</a:t>
            </a:r>
            <a:r>
              <a:rPr lang="en-CA" dirty="0" smtClean="0"/>
              <a:t>, Byron Maroney, </a:t>
            </a:r>
            <a:r>
              <a:rPr lang="en-CA" dirty="0" err="1" smtClean="0"/>
              <a:t>Edrick</a:t>
            </a:r>
            <a:r>
              <a:rPr lang="en-CA" dirty="0" smtClean="0"/>
              <a:t> de Guzman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549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Challenges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Buffering</a:t>
            </a:r>
          </a:p>
          <a:p>
            <a:pPr lvl="1"/>
            <a:r>
              <a:rPr lang="en-CA" dirty="0" smtClean="0"/>
              <a:t>The data sent from the Bluetooth module uses I2S protocol.</a:t>
            </a:r>
          </a:p>
          <a:p>
            <a:pPr lvl="2"/>
            <a:r>
              <a:rPr lang="en-CA" dirty="0" smtClean="0"/>
              <a:t>I2S is a continuous protocol (uses a single data line)</a:t>
            </a:r>
          </a:p>
          <a:p>
            <a:pPr lvl="2"/>
            <a:r>
              <a:rPr lang="en-CA" dirty="0"/>
              <a:t>The DSP input requires de-serialized </a:t>
            </a:r>
            <a:r>
              <a:rPr lang="en-CA" dirty="0" smtClean="0"/>
              <a:t>data coming from the Bluetooth module</a:t>
            </a:r>
          </a:p>
          <a:p>
            <a:pPr lvl="2"/>
            <a:r>
              <a:rPr lang="en-CA" dirty="0" smtClean="0"/>
              <a:t>DSP requires data to be re-serialized when sent to the Audio Codec</a:t>
            </a:r>
            <a:endParaRPr lang="en-CA" dirty="0"/>
          </a:p>
          <a:p>
            <a:pPr lvl="1"/>
            <a:r>
              <a:rPr lang="en-CA" dirty="0" smtClean="0"/>
              <a:t>Web server needs to buffer the audio stream to prevent “glitches”</a:t>
            </a:r>
          </a:p>
          <a:p>
            <a:r>
              <a:rPr lang="en-CA" dirty="0" smtClean="0"/>
              <a:t>Latency</a:t>
            </a:r>
          </a:p>
          <a:p>
            <a:pPr lvl="1"/>
            <a:r>
              <a:rPr lang="en-CA" dirty="0" smtClean="0"/>
              <a:t>It’s difficult to play guitar if there’s a lot of latency</a:t>
            </a:r>
          </a:p>
          <a:p>
            <a:pPr lvl="1"/>
            <a:r>
              <a:rPr lang="en-CA" dirty="0" smtClean="0"/>
              <a:t>Solution: Limit software, increase hardware usage</a:t>
            </a:r>
          </a:p>
          <a:p>
            <a:r>
              <a:rPr lang="en-CA" dirty="0" smtClean="0"/>
              <a:t>Load Balancing the Web Server</a:t>
            </a:r>
          </a:p>
        </p:txBody>
      </p:sp>
    </p:spTree>
    <p:extLst>
      <p:ext uri="{BB962C8B-B14F-4D97-AF65-F5344CB8AC3E}">
        <p14:creationId xmlns:p14="http://schemas.microsoft.com/office/powerpoint/2010/main" val="215894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Components List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Bluetooth Module</a:t>
            </a:r>
          </a:p>
          <a:p>
            <a:r>
              <a:rPr lang="en-CA" dirty="0" smtClean="0"/>
              <a:t>Frequency Analyzer</a:t>
            </a:r>
          </a:p>
          <a:p>
            <a:r>
              <a:rPr lang="en-CA" dirty="0" smtClean="0"/>
              <a:t>UART</a:t>
            </a:r>
          </a:p>
          <a:p>
            <a:r>
              <a:rPr lang="en-CA" dirty="0" smtClean="0"/>
              <a:t>DSP</a:t>
            </a:r>
          </a:p>
          <a:p>
            <a:r>
              <a:rPr lang="en-CA" dirty="0" smtClean="0"/>
              <a:t>Audio Codec</a:t>
            </a:r>
          </a:p>
          <a:p>
            <a:r>
              <a:rPr lang="en-CA" dirty="0" smtClean="0"/>
              <a:t>De-</a:t>
            </a:r>
            <a:r>
              <a:rPr lang="en-CA" dirty="0" err="1" smtClean="0"/>
              <a:t>Serializer</a:t>
            </a:r>
            <a:r>
              <a:rPr lang="en-CA" dirty="0" smtClean="0"/>
              <a:t>/</a:t>
            </a:r>
            <a:r>
              <a:rPr lang="en-CA" dirty="0" err="1" smtClean="0"/>
              <a:t>Serializer</a:t>
            </a:r>
            <a:endParaRPr lang="en-CA" dirty="0" smtClean="0"/>
          </a:p>
          <a:p>
            <a:r>
              <a:rPr lang="en-CA" dirty="0" smtClean="0"/>
              <a:t>NIOS II</a:t>
            </a:r>
          </a:p>
          <a:p>
            <a:r>
              <a:rPr lang="en-CA" dirty="0" smtClean="0"/>
              <a:t>Ethernet MAC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427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65" y="0"/>
            <a:ext cx="10114902" cy="1152540"/>
          </a:xfrm>
        </p:spPr>
        <p:txBody>
          <a:bodyPr>
            <a:normAutofit/>
          </a:bodyPr>
          <a:lstStyle/>
          <a:p>
            <a:r>
              <a:rPr lang="en-CA" dirty="0" smtClean="0"/>
              <a:t>Code Example: DSP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" t="-377" r="17082" b="4345"/>
          <a:stretch/>
        </p:blipFill>
        <p:spPr>
          <a:xfrm>
            <a:off x="1311917" y="834510"/>
            <a:ext cx="9144689" cy="594966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sp>
        <p:nvSpPr>
          <p:cNvPr id="9" name="Rounded Rectangle 8"/>
          <p:cNvSpPr/>
          <p:nvPr/>
        </p:nvSpPr>
        <p:spPr>
          <a:xfrm>
            <a:off x="6563599" y="3809341"/>
            <a:ext cx="2757382" cy="11608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693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006" y="0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 smtClean="0"/>
              <a:t>Code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875" y="914791"/>
            <a:ext cx="10606454" cy="4655894"/>
          </a:xfrm>
        </p:spPr>
        <p:txBody>
          <a:bodyPr/>
          <a:lstStyle/>
          <a:p>
            <a:r>
              <a:rPr lang="en-CA" dirty="0" smtClean="0"/>
              <a:t>Distortion Component</a:t>
            </a:r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62" y="1489587"/>
            <a:ext cx="8241918" cy="51159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568" y="1150374"/>
            <a:ext cx="4438858" cy="22589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568" y="4269057"/>
            <a:ext cx="4438858" cy="233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3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Test Plan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 smtClean="0"/>
              <a:t>Make sure audio core works</a:t>
            </a:r>
          </a:p>
          <a:p>
            <a:r>
              <a:rPr lang="en-CA" dirty="0" smtClean="0"/>
              <a:t>Make sure Guitar outputs at Line level</a:t>
            </a:r>
          </a:p>
          <a:p>
            <a:r>
              <a:rPr lang="en-CA" dirty="0" smtClean="0"/>
              <a:t>Test individual DSP components</a:t>
            </a:r>
          </a:p>
          <a:p>
            <a:pPr lvl="1"/>
            <a:r>
              <a:rPr lang="en-CA" dirty="0" smtClean="0"/>
              <a:t>Distortion</a:t>
            </a:r>
          </a:p>
          <a:p>
            <a:pPr lvl="1"/>
            <a:r>
              <a:rPr lang="en-CA" dirty="0" smtClean="0"/>
              <a:t>Reverberation</a:t>
            </a:r>
          </a:p>
          <a:p>
            <a:r>
              <a:rPr lang="en-CA" dirty="0" err="1" smtClean="0"/>
              <a:t>Serializer</a:t>
            </a:r>
            <a:r>
              <a:rPr lang="en-CA" dirty="0" smtClean="0"/>
              <a:t>/De-</a:t>
            </a:r>
            <a:r>
              <a:rPr lang="en-CA" dirty="0" err="1" smtClean="0"/>
              <a:t>serializer</a:t>
            </a:r>
            <a:endParaRPr lang="en-CA" dirty="0" smtClean="0"/>
          </a:p>
          <a:p>
            <a:r>
              <a:rPr lang="en-CA" dirty="0" smtClean="0"/>
              <a:t>Test implementation of I2S Protocol by directly interfacing with the audio codec</a:t>
            </a:r>
          </a:p>
          <a:p>
            <a:r>
              <a:rPr lang="en-CA" dirty="0" smtClean="0"/>
              <a:t>Make sure Bluetooth Component works</a:t>
            </a:r>
          </a:p>
          <a:p>
            <a:pPr lvl="1"/>
            <a:r>
              <a:rPr lang="en-CA" dirty="0" smtClean="0"/>
              <a:t>Test Master/Slave Bluetooth configuration (ignore DE2)</a:t>
            </a:r>
          </a:p>
          <a:p>
            <a:pPr lvl="1"/>
            <a:r>
              <a:rPr lang="en-CA" dirty="0" smtClean="0"/>
              <a:t>Test guitar signal over Bluetooth</a:t>
            </a:r>
          </a:p>
          <a:p>
            <a:pPr lvl="1"/>
            <a:r>
              <a:rPr lang="en-CA" dirty="0" smtClean="0"/>
              <a:t>Test guitar tuner(sufficient resolution required)</a:t>
            </a:r>
          </a:p>
          <a:p>
            <a:pPr lvl="1"/>
            <a:r>
              <a:rPr lang="en-CA" dirty="0" smtClean="0"/>
              <a:t>Test guitar effects</a:t>
            </a:r>
          </a:p>
          <a:p>
            <a:r>
              <a:rPr lang="en-CA" dirty="0"/>
              <a:t>Streaming</a:t>
            </a:r>
          </a:p>
          <a:p>
            <a:pPr lvl="1"/>
            <a:r>
              <a:rPr lang="en-CA" dirty="0"/>
              <a:t>Test streaming audio over sockets (ignore </a:t>
            </a:r>
            <a:r>
              <a:rPr lang="en-CA" dirty="0" err="1"/>
              <a:t>Nios</a:t>
            </a:r>
            <a:r>
              <a:rPr lang="en-CA" dirty="0"/>
              <a:t> II)</a:t>
            </a:r>
          </a:p>
          <a:p>
            <a:pPr lvl="1"/>
            <a:r>
              <a:rPr lang="en-CA" dirty="0"/>
              <a:t>Test streaming audio over sockets (with </a:t>
            </a:r>
            <a:r>
              <a:rPr lang="en-CA" dirty="0" err="1"/>
              <a:t>Nios</a:t>
            </a:r>
            <a:r>
              <a:rPr lang="en-CA" dirty="0"/>
              <a:t> II)</a:t>
            </a:r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80715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Optional Features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Automatic Tuning</a:t>
            </a:r>
          </a:p>
          <a:p>
            <a:r>
              <a:rPr lang="en-CA" dirty="0" smtClean="0"/>
              <a:t>Automatic Guitar Tab Generator</a:t>
            </a:r>
          </a:p>
          <a:p>
            <a:r>
              <a:rPr lang="en-CA" dirty="0"/>
              <a:t>More Effects:</a:t>
            </a:r>
          </a:p>
          <a:p>
            <a:pPr lvl="1"/>
            <a:r>
              <a:rPr lang="en-CA" dirty="0"/>
              <a:t>Chorus</a:t>
            </a:r>
          </a:p>
          <a:p>
            <a:pPr lvl="1"/>
            <a:r>
              <a:rPr lang="en-CA" dirty="0"/>
              <a:t>Acoustic Simulator</a:t>
            </a:r>
          </a:p>
          <a:p>
            <a:pPr lvl="1"/>
            <a:r>
              <a:rPr lang="en-CA" dirty="0" smtClean="0"/>
              <a:t>Equalizer</a:t>
            </a:r>
          </a:p>
          <a:p>
            <a:r>
              <a:rPr lang="en-CA" dirty="0" smtClean="0"/>
              <a:t>Infinity Mirror (Visualizer) [</a:t>
            </a:r>
            <a:r>
              <a:rPr lang="en-CA" dirty="0"/>
              <a:t>1] - </a:t>
            </a:r>
            <a:r>
              <a:rPr lang="en-CA" dirty="0">
                <a:hlinkClick r:id="rId2"/>
              </a:rPr>
              <a:t>https://en.wikipedia.org/wiki/Infinity_mirror#/media/File:Ultraviolet_infinity_mirro.jpg</a:t>
            </a: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589" y="1902542"/>
            <a:ext cx="3366948" cy="292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2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sz="1200" dirty="0" smtClean="0"/>
          </a:p>
          <a:p>
            <a:endParaRPr lang="en-CA" sz="1200" dirty="0" smtClean="0">
              <a:hlinkClick r:id="rId2"/>
            </a:endParaRPr>
          </a:p>
          <a:p>
            <a:endParaRPr lang="en-CA" sz="1200" dirty="0">
              <a:hlinkClick r:id="rId2"/>
            </a:endParaRPr>
          </a:p>
          <a:p>
            <a:r>
              <a:rPr lang="en-CA" sz="1200" dirty="0" smtClean="0">
                <a:hlinkClick r:id="rId2"/>
              </a:rPr>
              <a:t>http</a:t>
            </a:r>
            <a:r>
              <a:rPr lang="en-CA" sz="1200" dirty="0">
                <a:hlinkClick r:id="rId2"/>
              </a:rPr>
              <a:t>://vignette3.wikia.nocookie.net/spore/images/6/6c/Question-mark.png/revision/latest?cb=20110427230528</a:t>
            </a:r>
            <a:endParaRPr lang="en-CA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78" y="1327355"/>
            <a:ext cx="3386360" cy="427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0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90688"/>
            <a:ext cx="10233800" cy="4351338"/>
          </a:xfrm>
        </p:spPr>
        <p:txBody>
          <a:bodyPr>
            <a:noAutofit/>
          </a:bodyPr>
          <a:lstStyle/>
          <a:p>
            <a:r>
              <a:rPr lang="en-CA" sz="3500" dirty="0" smtClean="0"/>
              <a:t>The project has 4 main aspects:</a:t>
            </a:r>
          </a:p>
          <a:p>
            <a:pPr lvl="1"/>
            <a:r>
              <a:rPr lang="en-CA" sz="3000" dirty="0" smtClean="0"/>
              <a:t>Digital Signal Processing</a:t>
            </a:r>
          </a:p>
          <a:p>
            <a:pPr lvl="1"/>
            <a:r>
              <a:rPr lang="en-CA" sz="3000" dirty="0" smtClean="0"/>
              <a:t>Interfacing with Bluetooth Modules</a:t>
            </a:r>
          </a:p>
          <a:p>
            <a:pPr lvl="1"/>
            <a:r>
              <a:rPr lang="en-CA" sz="3000" dirty="0" smtClean="0"/>
              <a:t>Live-streaming over TCP/IP sockets</a:t>
            </a:r>
          </a:p>
          <a:p>
            <a:pPr lvl="1"/>
            <a:r>
              <a:rPr lang="en-CA" sz="3000" dirty="0" smtClean="0"/>
              <a:t>Power Amplifier with Passive Filtration (coming soon…)</a:t>
            </a:r>
          </a:p>
          <a:p>
            <a:r>
              <a:rPr lang="en-CA" sz="3500" dirty="0" smtClean="0"/>
              <a:t>Motivation</a:t>
            </a:r>
            <a:endParaRPr lang="en-CA" sz="3000" dirty="0" smtClean="0"/>
          </a:p>
          <a:p>
            <a:pPr lvl="1"/>
            <a:r>
              <a:rPr lang="en-CA" sz="3000" dirty="0" smtClean="0"/>
              <a:t>Wireless Guitar Adapters are pricey</a:t>
            </a:r>
          </a:p>
          <a:p>
            <a:pPr lvl="1"/>
            <a:r>
              <a:rPr lang="en-CA" sz="3000" dirty="0" smtClean="0"/>
              <a:t>No commercial solution that incorporates the functionality listed above</a:t>
            </a:r>
          </a:p>
          <a:p>
            <a:pPr lvl="1"/>
            <a:endParaRPr lang="en-CA" sz="4500" dirty="0" smtClean="0"/>
          </a:p>
          <a:p>
            <a:pPr lvl="1"/>
            <a:endParaRPr lang="en-CA" sz="4500" dirty="0"/>
          </a:p>
        </p:txBody>
      </p:sp>
    </p:spTree>
    <p:extLst>
      <p:ext uri="{BB962C8B-B14F-4D97-AF65-F5344CB8AC3E}">
        <p14:creationId xmlns:p14="http://schemas.microsoft.com/office/powerpoint/2010/main" val="369373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we’ve done so far…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Aaron</a:t>
            </a:r>
          </a:p>
          <a:p>
            <a:pPr lvl="1"/>
            <a:r>
              <a:rPr lang="en-CA" dirty="0" smtClean="0"/>
              <a:t>Performed testing with the Guitar Signals</a:t>
            </a:r>
          </a:p>
          <a:p>
            <a:pPr lvl="1"/>
            <a:r>
              <a:rPr lang="en-CA" dirty="0" smtClean="0"/>
              <a:t>Designed the architecture of the Main DSP</a:t>
            </a:r>
          </a:p>
          <a:p>
            <a:r>
              <a:rPr lang="en-CA" dirty="0" smtClean="0"/>
              <a:t>Byron</a:t>
            </a:r>
            <a:endParaRPr lang="en-CA" dirty="0"/>
          </a:p>
          <a:p>
            <a:pPr lvl="1"/>
            <a:r>
              <a:rPr lang="en-CA" dirty="0" smtClean="0"/>
              <a:t>Interfaced the Audio Circuitry with the NIOS II Processor</a:t>
            </a:r>
          </a:p>
          <a:p>
            <a:pPr lvl="1"/>
            <a:r>
              <a:rPr lang="en-CA" dirty="0" smtClean="0"/>
              <a:t>Integration testing with the DSP</a:t>
            </a:r>
          </a:p>
          <a:p>
            <a:pPr lvl="1"/>
            <a:r>
              <a:rPr lang="en-CA" dirty="0" smtClean="0"/>
              <a:t>Researched I2S protocol</a:t>
            </a:r>
          </a:p>
          <a:p>
            <a:r>
              <a:rPr lang="en-CA" dirty="0" err="1" smtClean="0"/>
              <a:t>Edrick</a:t>
            </a:r>
            <a:endParaRPr lang="en-CA" dirty="0" smtClean="0"/>
          </a:p>
          <a:p>
            <a:pPr lvl="1"/>
            <a:r>
              <a:rPr lang="en-CA" dirty="0" smtClean="0"/>
              <a:t>Implemented Distortion effect in VHDL</a:t>
            </a:r>
          </a:p>
          <a:p>
            <a:pPr lvl="1"/>
            <a:r>
              <a:rPr lang="en-CA" dirty="0" smtClean="0"/>
              <a:t>Tested the Distortion component in MATLAB and </a:t>
            </a:r>
            <a:r>
              <a:rPr lang="en-CA" dirty="0" err="1" smtClean="0"/>
              <a:t>ModelSim</a:t>
            </a:r>
            <a:endParaRPr lang="en-CA" dirty="0" smtClean="0"/>
          </a:p>
          <a:p>
            <a:pPr lvl="1"/>
            <a:r>
              <a:rPr lang="en-CA" dirty="0" smtClean="0"/>
              <a:t>Testing Reverberation effect in MATLAB</a:t>
            </a:r>
          </a:p>
          <a:p>
            <a:pPr lvl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5709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441" y="1018167"/>
            <a:ext cx="9106423" cy="583983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71" y="0"/>
            <a:ext cx="10515600" cy="1325563"/>
          </a:xfrm>
        </p:spPr>
        <p:txBody>
          <a:bodyPr/>
          <a:lstStyle/>
          <a:p>
            <a:r>
              <a:rPr lang="en-CA" dirty="0" smtClean="0"/>
              <a:t>Functionality: Hardware 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5423253" y="5842767"/>
            <a:ext cx="1320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chemeClr val="bg1"/>
                </a:solidFill>
              </a:rPr>
              <a:t>DE2</a:t>
            </a:r>
            <a:endParaRPr lang="en-CA" sz="3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66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Functionality: Software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538" y="1246647"/>
            <a:ext cx="9240716" cy="6930536"/>
          </a:xfrm>
        </p:spPr>
      </p:pic>
    </p:spTree>
    <p:extLst>
      <p:ext uri="{BB962C8B-B14F-4D97-AF65-F5344CB8AC3E}">
        <p14:creationId xmlns:p14="http://schemas.microsoft.com/office/powerpoint/2010/main" val="3904314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Functionality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3500" dirty="0" smtClean="0"/>
              <a:t>DSP</a:t>
            </a:r>
          </a:p>
          <a:p>
            <a:pPr lvl="1"/>
            <a:r>
              <a:rPr lang="en-CA" sz="3000" dirty="0" smtClean="0"/>
              <a:t>The DSP can perform 3 effects</a:t>
            </a:r>
          </a:p>
          <a:p>
            <a:pPr lvl="2"/>
            <a:r>
              <a:rPr lang="en-CA" sz="2500" dirty="0" smtClean="0"/>
              <a:t>1: Distortion (Clipping)</a:t>
            </a:r>
          </a:p>
          <a:p>
            <a:pPr lvl="2"/>
            <a:r>
              <a:rPr lang="en-CA" sz="2500" dirty="0" smtClean="0"/>
              <a:t>2: Delay (Time-shifting)</a:t>
            </a:r>
          </a:p>
          <a:p>
            <a:pPr lvl="2"/>
            <a:r>
              <a:rPr lang="en-CA" sz="2500" dirty="0" smtClean="0"/>
              <a:t>3: Reverberation (Adding dampened echoes)</a:t>
            </a:r>
          </a:p>
        </p:txBody>
      </p:sp>
    </p:spTree>
    <p:extLst>
      <p:ext uri="{BB962C8B-B14F-4D97-AF65-F5344CB8AC3E}">
        <p14:creationId xmlns:p14="http://schemas.microsoft.com/office/powerpoint/2010/main" val="343742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Functionality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90688"/>
            <a:ext cx="10233800" cy="4351338"/>
          </a:xfrm>
        </p:spPr>
        <p:txBody>
          <a:bodyPr/>
          <a:lstStyle/>
          <a:p>
            <a:r>
              <a:rPr lang="en-CA" dirty="0" smtClean="0"/>
              <a:t>Frequency Analyzer</a:t>
            </a:r>
          </a:p>
          <a:p>
            <a:pPr lvl="1"/>
            <a:r>
              <a:rPr lang="en-CA" dirty="0" smtClean="0"/>
              <a:t>Required to implement the guitar tuner</a:t>
            </a:r>
          </a:p>
          <a:p>
            <a:pPr lvl="2"/>
            <a:r>
              <a:rPr lang="en-CA" dirty="0" smtClean="0"/>
              <a:t>We need to find the fundamental frequency to determine the notes being played</a:t>
            </a:r>
          </a:p>
          <a:p>
            <a:pPr lvl="2"/>
            <a:r>
              <a:rPr lang="en-CA" dirty="0" smtClean="0"/>
              <a:t>Can be accomplished using a Fast-Fourier Transform</a:t>
            </a:r>
          </a:p>
          <a:p>
            <a:pPr lvl="2"/>
            <a:r>
              <a:rPr lang="en-CA" dirty="0" smtClean="0"/>
              <a:t>Mapping the frequencies to the notes will be done in software</a:t>
            </a:r>
          </a:p>
          <a:p>
            <a:pPr lvl="3"/>
            <a:r>
              <a:rPr lang="en-CA" dirty="0" smtClean="0"/>
              <a:t>Need to use fixed-point arithmetic</a:t>
            </a:r>
          </a:p>
          <a:p>
            <a:pPr lvl="1"/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820320"/>
              </p:ext>
            </p:extLst>
          </p:nvPr>
        </p:nvGraphicFramePr>
        <p:xfrm>
          <a:off x="1917700" y="4001294"/>
          <a:ext cx="8127999" cy="2592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67714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Frequency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effectLst/>
                        </a:rPr>
                        <a:t>Scientific pitch notation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1 (E)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329.63 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E4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2 (B)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246.94 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B3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3 (G)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196.00 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G3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4 (D)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146.83 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D3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5 (A)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110.00 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A2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6 (E)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82.41 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effectLst/>
                        </a:rPr>
                        <a:t>E2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12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Functionality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Bluetooth Module</a:t>
            </a:r>
          </a:p>
          <a:p>
            <a:pPr lvl="1"/>
            <a:r>
              <a:rPr lang="en-CA" dirty="0" smtClean="0"/>
              <a:t>Transmits audio using A2DP (for high-quality audio) and AVRCP to select what effects we’re using</a:t>
            </a:r>
          </a:p>
          <a:p>
            <a:pPr lvl="2"/>
            <a:r>
              <a:rPr lang="en-CA" dirty="0" smtClean="0"/>
              <a:t>Repurpose AVCRP signals</a:t>
            </a:r>
          </a:p>
          <a:p>
            <a:pPr lvl="2"/>
            <a:r>
              <a:rPr lang="en-CA" dirty="0" smtClean="0"/>
              <a:t>Communicates with the Audio Codec (on the DE2) via I2S protocol</a:t>
            </a:r>
          </a:p>
          <a:p>
            <a:pPr lvl="2"/>
            <a:r>
              <a:rPr lang="en-CA" dirty="0" smtClean="0"/>
              <a:t>The Bluetooth module is managed by the DE2 via the UART</a:t>
            </a:r>
            <a:endParaRPr lang="en-CA" dirty="0"/>
          </a:p>
          <a:p>
            <a:pPr lvl="1"/>
            <a:r>
              <a:rPr lang="en-CA" dirty="0" smtClean="0"/>
              <a:t>One of the modules will need to be pre-programmed</a:t>
            </a:r>
          </a:p>
        </p:txBody>
      </p:sp>
    </p:spTree>
    <p:extLst>
      <p:ext uri="{BB962C8B-B14F-4D97-AF65-F5344CB8AC3E}">
        <p14:creationId xmlns:p14="http://schemas.microsoft.com/office/powerpoint/2010/main" val="296057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Functionality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Web Server</a:t>
            </a:r>
          </a:p>
          <a:p>
            <a:pPr lvl="1"/>
            <a:r>
              <a:rPr lang="en-CA" dirty="0" smtClean="0"/>
              <a:t>Audio data will be sent to remote web server using sockets over HTTP protocol</a:t>
            </a:r>
          </a:p>
          <a:p>
            <a:pPr lvl="2"/>
            <a:r>
              <a:rPr lang="en-CA" dirty="0" smtClean="0"/>
              <a:t>Remote server will have to buffer the input</a:t>
            </a:r>
          </a:p>
          <a:p>
            <a:pPr lvl="1"/>
            <a:r>
              <a:rPr lang="en-US" dirty="0" smtClean="0"/>
              <a:t>Remote Web Server Implementation</a:t>
            </a:r>
          </a:p>
          <a:p>
            <a:pPr lvl="2"/>
            <a:r>
              <a:rPr lang="en-US" dirty="0" smtClean="0"/>
              <a:t>Not a design constraint (many web technology stacks exist)</a:t>
            </a:r>
          </a:p>
          <a:p>
            <a:pPr lvl="2"/>
            <a:r>
              <a:rPr lang="en-US" dirty="0" smtClean="0"/>
              <a:t>Currently favoring MEAN (MongoDB, Express, AngularJS, Node) Stack</a:t>
            </a:r>
          </a:p>
          <a:p>
            <a:pPr lvl="3"/>
            <a:r>
              <a:rPr lang="en-US" dirty="0" smtClean="0"/>
              <a:t>Easy to design, but mediocre performance</a:t>
            </a:r>
            <a:endParaRPr lang="en-CA" dirty="0" smtClean="0"/>
          </a:p>
          <a:p>
            <a:pPr lvl="2"/>
            <a:endParaRPr lang="en-CA" dirty="0" smtClean="0"/>
          </a:p>
          <a:p>
            <a:pPr lvl="2"/>
            <a:endParaRPr lang="en-CA" dirty="0" smtClean="0"/>
          </a:p>
          <a:p>
            <a:pPr marL="914400" lvl="2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48195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746</TotalTime>
  <Words>578</Words>
  <Application>Microsoft Office PowerPoint</Application>
  <PresentationFormat>Widescreen</PresentationFormat>
  <Paragraphs>135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Corbel</vt:lpstr>
      <vt:lpstr>Depth</vt:lpstr>
      <vt:lpstr>ECE 492 Capstone Design:  Multi-Functional Wireless Guitar</vt:lpstr>
      <vt:lpstr>Project Overview</vt:lpstr>
      <vt:lpstr>What we’ve done so far…</vt:lpstr>
      <vt:lpstr>Functionality: Hardware </vt:lpstr>
      <vt:lpstr>Functionality: Software</vt:lpstr>
      <vt:lpstr>Functionality</vt:lpstr>
      <vt:lpstr>Functionality</vt:lpstr>
      <vt:lpstr>Functionality</vt:lpstr>
      <vt:lpstr>Functionality</vt:lpstr>
      <vt:lpstr>Challenges</vt:lpstr>
      <vt:lpstr>Components List</vt:lpstr>
      <vt:lpstr>Code Example: DSP</vt:lpstr>
      <vt:lpstr>Code Example</vt:lpstr>
      <vt:lpstr>Test Plan</vt:lpstr>
      <vt:lpstr>Optional Features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492 Capstone Design:  Multi-Functional Wireless Guitar</dc:title>
  <dc:creator>Ed de guzman</dc:creator>
  <cp:lastModifiedBy>Ed de guzman</cp:lastModifiedBy>
  <cp:revision>32</cp:revision>
  <dcterms:created xsi:type="dcterms:W3CDTF">2016-02-07T23:33:45Z</dcterms:created>
  <dcterms:modified xsi:type="dcterms:W3CDTF">2016-02-09T07:10:55Z</dcterms:modified>
</cp:coreProperties>
</file>