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d4e6ef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d4e6ef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4e6ef3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4e6ef3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4e6ef3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4e6ef3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4e6ef3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4e6ef3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4e6ef3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4e6ef3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d4e6ef3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d4e6ef3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 Krishna Anand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Secure File Uploader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securely upload a file to a server so that I can store and retrieve the file at a later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be able to specify a location to store the file so that it can be organized and accessed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be able to restrict access to the file to certain users or groups so that only authorized users can access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- Secure File Uploader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not found error: If a user tries to retrieve or delete a file that does not exist, the API should raise a FileNotFoundError with a message indicating that the file could not be found.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denied error: If a user tries to retrieve or delete a file that they do not have permission to access, the API should raise an AccessDeniedError with a message indicating that the user does not have permission to access the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upload error: If a user tries to upload a file and an error occurs (e.g. the file is too large, the server is offline, etc.), the API should raise a FileUploadError with a message indicating that the file could not be uploaded.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Text NLP Analysis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submit a text document for analysis so that I can get insights into its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be able to specify the type of analysis to be performed (e.g. sentiment analysis, named entity recognition) so that I can get more specific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receive the analysis results in a format that is easy to understand and manipulate.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Handling - Text NLP Analysis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format error: If the user provides input data in an incorrect format (e.g. a text file instead of a string), the API should raise an InputFormatError with a message indicating that the input data is in an invalid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Processing error: If an error occurs during NLP analysis (e.g. the input text contains invalid characters, the NLP library is offline, etc.), the API should raise a ProcessingError with a message indicating that the analysis could not be performed.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User Feed Ingestor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be able to specify a news source to ingest so that I can retrieve news articles from that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be able to specify a date range for the news articles so that I can retrieve articles published within a specific time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user, I want to be able to receive the news articles in a structured format (e.g. JSON) so that I can manipulate and analyze them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Handling - User Feed Ingestor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Feed not found error: If the API cannot retrieve the requested feed (e.g. the feed URL is invalid, the server is offline, etc.), the API should raise a FeedNotFoundError with a message indicating that the feed could not be found.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Parsing error: If the API cannot parse the feed (e.g. the feed format is invalid, the feed is empty, etc.), the API should raise a ParsingError with a message indicating that the feed could not be parsed.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 error: If the API cannot write the feed data to the database (e.g. the database is offline, the data is invalid, etc.), the API should raise a DatabaseError with a message indicating that the data could not be written to the database.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