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ad3219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ad3219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ad32196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ad32196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ad3219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ad3219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ad32196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ad32196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App with Hardware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 Eshleman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Clark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application (sqlite3, Django, HTML, CSS, Python, Javascript)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Android application with h</a:t>
            </a:r>
            <a:r>
              <a:rPr lang="en" sz="1800"/>
              <a:t>ardware integration for Simon  memory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Hardware conversation with android app to get user info and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Mobile Application for users to play the game using the hardware peripheral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3650"/>
            <a:ext cx="5513199" cy="40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Hardware interrupt challenges within the ESP32 environment (interrupts are limited)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Deploying webapp to the cloud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Enforcing CSRF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Javacript for the backend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Moving to 6 buttons instead of 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users for the app for head to head competition between friends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</a:t>
            </a:r>
            <a:r>
              <a:rPr lang="en" sz="1800"/>
              <a:t> Security of user information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