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384136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384136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abf943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abf943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abf94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abf94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3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Security Monitor + App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Henson &amp; Jamie Williams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College dorm and lab environments are huge targets for theft.</a:t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Station - a </a:t>
            </a:r>
            <a:r>
              <a:rPr lang="en"/>
              <a:t>Raspberry</a:t>
            </a:r>
            <a:r>
              <a:rPr lang="en"/>
              <a:t> Pi with sensors, a speaker, and a camera, + app to control it remotely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as “portable security” for an unattended backpack, or as a “home defense base station”... simply needs longer wires!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a “smart doorbell”, but far cheaper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00875" y="450125"/>
            <a:ext cx="51909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 notification when intruder detected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 notification when connection lost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Configurable sensors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Contact sensors (any number)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Vibration sensors (any number)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Just 1 motion sensor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Automatically takes photo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 manually take a photo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High-resolution 3200x2400 image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Record a custom alarm message!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Portable power source (optional)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users signed in using paired stations in parallel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311700" y="1439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had to learn/use</a:t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311700" y="8904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Phone App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418675" y="1430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311700" y="1611524"/>
            <a:ext cx="38532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Realtime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Cloud Storage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Messaging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Notifications in general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Permissions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Audio recording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to external storage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RecyclerView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ViewPager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VOIP Session Interface Protocol*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Jackson Serializer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4905750" y="8968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Raspberry Pi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5012725" y="1430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4905750" y="1611524"/>
            <a:ext cx="38532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Realtime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Cloud Storage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Messaging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Functions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Node.js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Capture images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 sounds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Android Things GPIO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500875" y="450125"/>
            <a:ext cx="51909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VOIP (Session Interface Protocol)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Providers: </a:t>
            </a:r>
            <a:r>
              <a:rPr b="1" lang="en">
                <a:solidFill>
                  <a:schemeClr val="dk1"/>
                </a:solidFill>
              </a:rPr>
              <a:t>sip2sip.info</a:t>
            </a:r>
            <a:r>
              <a:rPr lang="en">
                <a:solidFill>
                  <a:schemeClr val="dk1"/>
                </a:solidFill>
              </a:rPr>
              <a:t> failed, </a:t>
            </a:r>
            <a:r>
              <a:rPr b="1" lang="en">
                <a:solidFill>
                  <a:schemeClr val="dk1"/>
                </a:solidFill>
              </a:rPr>
              <a:t>sip.antisip.com</a:t>
            </a:r>
            <a:r>
              <a:rPr lang="en">
                <a:solidFill>
                  <a:schemeClr val="dk1"/>
                </a:solidFill>
              </a:rPr>
              <a:t> works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Simply not supported by Raspberry Pi :(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listener callbacks can’t touch GUI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Had to use a Handler and many small Runnables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Camera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Well integrated into Android Things, but set-up errors in given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Cloud Storage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Odd file types lead to issues uploading, and then using downloaded files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Firebase Cloud Functions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timekeeping ability, had to learn Node.js, had to work with Notifications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342800" y="2173951"/>
            <a:ext cx="6458400" cy="7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Demo, then questions!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