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9bb4d0b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9bb4d0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9bb4d0b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89bb4d0b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9bb4d0b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9bb4d0b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9bb4d0b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9bb4d0b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9bb4d0b1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89bb4d0b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9bb4d0b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9bb4d0b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9bb4d0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9bb4d0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9bb4d0b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9bb4d0b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Relationship Id="rId5" Type="http://schemas.openxmlformats.org/officeDocument/2006/relationships/image" Target="../media/image1.jp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ECE558 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Distance Alert System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Zhe Lu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Ming Ma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975" y="696475"/>
            <a:ext cx="1437575" cy="113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8925" y="696475"/>
            <a:ext cx="1627385" cy="11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100" y="696475"/>
            <a:ext cx="1665361" cy="11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075" y="3467713"/>
            <a:ext cx="1627375" cy="1525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>
            <a:stCxn id="93" idx="1"/>
            <a:endCxn id="92" idx="3"/>
          </p:cNvCxnSpPr>
          <p:nvPr/>
        </p:nvCxnSpPr>
        <p:spPr>
          <a:xfrm rot="10800000">
            <a:off x="5489625" y="1262950"/>
            <a:ext cx="144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92" idx="1"/>
            <a:endCxn id="94" idx="3"/>
          </p:cNvCxnSpPr>
          <p:nvPr/>
        </p:nvCxnSpPr>
        <p:spPr>
          <a:xfrm rot="10800000">
            <a:off x="2443375" y="1262950"/>
            <a:ext cx="160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688100" y="2499875"/>
            <a:ext cx="1845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Database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4452600" y="3995013"/>
            <a:ext cx="636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</a:t>
            </a:r>
            <a:endParaRPr sz="1800"/>
          </a:p>
        </p:txBody>
      </p:sp>
      <p:sp>
        <p:nvSpPr>
          <p:cNvPr id="100" name="Google Shape;100;p14"/>
          <p:cNvSpPr txBox="1"/>
          <p:nvPr/>
        </p:nvSpPr>
        <p:spPr>
          <a:xfrm>
            <a:off x="5553938" y="931100"/>
            <a:ext cx="1320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Reflected Signal</a:t>
            </a:r>
            <a:endParaRPr sz="1200"/>
          </a:p>
        </p:txBody>
      </p:sp>
      <p:sp>
        <p:nvSpPr>
          <p:cNvPr id="101" name="Google Shape;101;p14"/>
          <p:cNvSpPr txBox="1"/>
          <p:nvPr/>
        </p:nvSpPr>
        <p:spPr>
          <a:xfrm>
            <a:off x="8566300" y="1026575"/>
            <a:ext cx="636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Point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3998100" y="369050"/>
            <a:ext cx="15453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3B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7243325" y="347150"/>
            <a:ext cx="11559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HC-SR04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608425" y="369050"/>
            <a:ext cx="22869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1602 LCD with HD44780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 rot="-5400000">
            <a:off x="3999000" y="2665125"/>
            <a:ext cx="1914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10cm &lt; Distance &lt; 15cm</a:t>
            </a:r>
            <a:endParaRPr sz="1200"/>
          </a:p>
        </p:txBody>
      </p:sp>
      <p:sp>
        <p:nvSpPr>
          <p:cNvPr id="106" name="Google Shape;106;p14"/>
          <p:cNvSpPr txBox="1"/>
          <p:nvPr/>
        </p:nvSpPr>
        <p:spPr>
          <a:xfrm>
            <a:off x="505925" y="3108438"/>
            <a:ext cx="13206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Send pictures</a:t>
            </a:r>
            <a:endParaRPr sz="1200"/>
          </a:p>
        </p:txBody>
      </p:sp>
      <p:sp>
        <p:nvSpPr>
          <p:cNvPr id="107" name="Google Shape;107;p14"/>
          <p:cNvSpPr txBox="1"/>
          <p:nvPr/>
        </p:nvSpPr>
        <p:spPr>
          <a:xfrm>
            <a:off x="2270400" y="3946575"/>
            <a:ext cx="2690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Send Enable Signal to take a picture </a:t>
            </a:r>
            <a:endParaRPr sz="1200"/>
          </a:p>
        </p:txBody>
      </p:sp>
      <p:sp>
        <p:nvSpPr>
          <p:cNvPr id="108" name="Google Shape;108;p14"/>
          <p:cNvSpPr txBox="1"/>
          <p:nvPr/>
        </p:nvSpPr>
        <p:spPr>
          <a:xfrm>
            <a:off x="2475063" y="887300"/>
            <a:ext cx="1545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Calculated Distance</a:t>
            </a:r>
            <a:endParaRPr sz="1200"/>
          </a:p>
        </p:txBody>
      </p:sp>
      <p:cxnSp>
        <p:nvCxnSpPr>
          <p:cNvPr id="109" name="Google Shape;109;p14"/>
          <p:cNvCxnSpPr>
            <a:endCxn id="99" idx="0"/>
          </p:cNvCxnSpPr>
          <p:nvPr/>
        </p:nvCxnSpPr>
        <p:spPr>
          <a:xfrm>
            <a:off x="4759650" y="1840413"/>
            <a:ext cx="11100" cy="21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4"/>
          <p:cNvCxnSpPr>
            <a:endCxn id="95" idx="3"/>
          </p:cNvCxnSpPr>
          <p:nvPr/>
        </p:nvCxnSpPr>
        <p:spPr>
          <a:xfrm rot="10800000">
            <a:off x="2424450" y="4230375"/>
            <a:ext cx="20088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2542950" y="2732975"/>
            <a:ext cx="1967100" cy="12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4"/>
          <p:cNvSpPr txBox="1"/>
          <p:nvPr/>
        </p:nvSpPr>
        <p:spPr>
          <a:xfrm rot="2088141">
            <a:off x="3022869" y="3042634"/>
            <a:ext cx="1247312" cy="353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Send pictures</a:t>
            </a:r>
            <a:endParaRPr sz="1200"/>
          </a:p>
        </p:txBody>
      </p:sp>
      <p:cxnSp>
        <p:nvCxnSpPr>
          <p:cNvPr id="113" name="Google Shape;113;p14"/>
          <p:cNvCxnSpPr>
            <a:endCxn id="98" idx="2"/>
          </p:cNvCxnSpPr>
          <p:nvPr/>
        </p:nvCxnSpPr>
        <p:spPr>
          <a:xfrm rot="10800000">
            <a:off x="1610750" y="2970575"/>
            <a:ext cx="11100" cy="5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635325" y="581150"/>
            <a:ext cx="5335367" cy="56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HC-SR04 Distance Sensor</a:t>
            </a: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50" y="1410750"/>
            <a:ext cx="4418451" cy="307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850" y="1228100"/>
            <a:ext cx="4369325" cy="18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816600" y="4621750"/>
            <a:ext cx="2290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Echo-Input; Trig-Output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4652313" y="3720300"/>
            <a:ext cx="4418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Distance(cm) = ((pulse width in ns)/(10^9)*340/2)*100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75" y="1450775"/>
            <a:ext cx="4809625" cy="32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>
            <a:off x="535375" y="613000"/>
            <a:ext cx="4947509" cy="58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1602 LCD Display</a:t>
            </a:r>
          </a:p>
        </p:txBody>
      </p:sp>
      <p:sp>
        <p:nvSpPr>
          <p:cNvPr id="129" name="Google Shape;129;p16"/>
          <p:cNvSpPr txBox="1"/>
          <p:nvPr/>
        </p:nvSpPr>
        <p:spPr>
          <a:xfrm>
            <a:off x="5048050" y="2833900"/>
            <a:ext cx="42102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'com.nilhcem.androidthings:driver-lcd1602:0.0.3'</a:t>
            </a:r>
            <a:endParaRPr sz="1000">
              <a:solidFill>
                <a:srgbClr val="032F62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5185900" y="1450775"/>
            <a:ext cx="35634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PI4J Library cannot </a:t>
            </a:r>
            <a:r>
              <a:rPr lang="en"/>
              <a:t>statically link WirePi since April 2018. </a:t>
            </a:r>
            <a:r>
              <a:rPr lang="en"/>
              <a:t> 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869625" y="4651725"/>
            <a:ext cx="3086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build in HD44780 </a:t>
            </a:r>
            <a:r>
              <a:rPr lang="en"/>
              <a:t>Controller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5859400" y="3752125"/>
            <a:ext cx="2216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Row0: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Row1: Current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325"/>
            <a:ext cx="9144001" cy="515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75" y="1324750"/>
            <a:ext cx="4189599" cy="373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624125" y="529775"/>
            <a:ext cx="4572209" cy="587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Raspberry Pi Camera</a:t>
            </a: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550" y="3141250"/>
            <a:ext cx="4605536" cy="5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644275" y="557675"/>
            <a:ext cx="1098401" cy="570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App</a:t>
            </a: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00" y="1296212"/>
            <a:ext cx="2563700" cy="369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325" y="1268625"/>
            <a:ext cx="2496850" cy="37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3048400" y="2771275"/>
            <a:ext cx="342000" cy="28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6141100" y="2771275"/>
            <a:ext cx="342000" cy="28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0025" y="1268625"/>
            <a:ext cx="2356100" cy="37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