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2" r:id="rId4"/>
    <p:sldId id="260" r:id="rId5"/>
    <p:sldId id="263" r:id="rId6"/>
  </p:sldIdLst>
  <p:sldSz cx="164592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dramlat\results%20after%20MSI%20f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dramlat\results%20after%20MSI%20fi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dramlat\results%20after%20MSI%20fi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dramlat\results%20after%20MSI%20fix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dramlat\results%20after%20MSI%20fix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after MSI fix.xlsx]Sheet4!PivotTable1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rgbClr val="FF0000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chemeClr val="tx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rgbClr val="FF0000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chemeClr val="tx1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rgbClr val="FF0000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chemeClr val="tx1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Sheet4!$B$3:$B$5</c:f>
              <c:strCache>
                <c:ptCount val="1"/>
                <c:pt idx="0">
                  <c:v>Npend = 1 - L2-Lat = 25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Sheet4!$A$6:$A$15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Sheet4!$B$6:$B$15</c:f>
              <c:numCache>
                <c:formatCode>General</c:formatCode>
                <c:ptCount val="9"/>
                <c:pt idx="0">
                  <c:v>17.25</c:v>
                </c:pt>
                <c:pt idx="1">
                  <c:v>24.833333333333332</c:v>
                </c:pt>
                <c:pt idx="2">
                  <c:v>27.972222222222221</c:v>
                </c:pt>
                <c:pt idx="3">
                  <c:v>30.166666666666668</c:v>
                </c:pt>
                <c:pt idx="4">
                  <c:v>32.083333333333336</c:v>
                </c:pt>
                <c:pt idx="5">
                  <c:v>34.972222222222221</c:v>
                </c:pt>
                <c:pt idx="6">
                  <c:v>37.388888888888886</c:v>
                </c:pt>
                <c:pt idx="7">
                  <c:v>39.333333333333336</c:v>
                </c:pt>
                <c:pt idx="8">
                  <c:v>41.75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B1-43E3-A58D-60218F34A9CE}"/>
            </c:ext>
          </c:extLst>
        </c:ser>
        <c:ser>
          <c:idx val="1"/>
          <c:order val="1"/>
          <c:tx>
            <c:strRef>
              <c:f>Sheet4!$C$3:$C$5</c:f>
              <c:strCache>
                <c:ptCount val="1"/>
                <c:pt idx="0">
                  <c:v>Npend = 1 - L2-Lat = 50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Sheet4!$A$6:$A$15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Sheet4!$C$6:$C$15</c:f>
              <c:numCache>
                <c:formatCode>General</c:formatCode>
                <c:ptCount val="9"/>
                <c:pt idx="0">
                  <c:v>38.222222222222221</c:v>
                </c:pt>
                <c:pt idx="1">
                  <c:v>50.027777777777779</c:v>
                </c:pt>
                <c:pt idx="2">
                  <c:v>54.027777777777779</c:v>
                </c:pt>
                <c:pt idx="3">
                  <c:v>55.305555555555557</c:v>
                </c:pt>
                <c:pt idx="4">
                  <c:v>57.138888888888886</c:v>
                </c:pt>
                <c:pt idx="5">
                  <c:v>59.583333333333336</c:v>
                </c:pt>
                <c:pt idx="6">
                  <c:v>61.75</c:v>
                </c:pt>
                <c:pt idx="7">
                  <c:v>65.055555555555557</c:v>
                </c:pt>
                <c:pt idx="8">
                  <c:v>67.055555555555557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B1-43E3-A58D-60218F34A9CE}"/>
            </c:ext>
          </c:extLst>
        </c:ser>
        <c:ser>
          <c:idx val="2"/>
          <c:order val="2"/>
          <c:tx>
            <c:strRef>
              <c:f>Sheet4!$E$3:$E$5</c:f>
              <c:strCache>
                <c:ptCount val="1"/>
                <c:pt idx="0">
                  <c:v>Npend = 8 - L2-Lat = 25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19050">
                <a:solidFill>
                  <a:srgbClr val="FF0000"/>
                </a:solidFill>
              </a:ln>
              <a:effectLst/>
            </c:spPr>
          </c:marker>
          <c:cat>
            <c:strRef>
              <c:f>Sheet4!$A$6:$A$15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Sheet4!$E$6:$E$15</c:f>
              <c:numCache>
                <c:formatCode>General</c:formatCode>
                <c:ptCount val="9"/>
                <c:pt idx="0">
                  <c:v>18</c:v>
                </c:pt>
                <c:pt idx="1">
                  <c:v>20.833333333333332</c:v>
                </c:pt>
                <c:pt idx="2">
                  <c:v>22.055555555555557</c:v>
                </c:pt>
                <c:pt idx="3">
                  <c:v>24.083333333333332</c:v>
                </c:pt>
                <c:pt idx="4">
                  <c:v>26.25</c:v>
                </c:pt>
                <c:pt idx="5">
                  <c:v>28.527777777777779</c:v>
                </c:pt>
                <c:pt idx="6">
                  <c:v>30.305555555555557</c:v>
                </c:pt>
                <c:pt idx="7">
                  <c:v>32.888888888888886</c:v>
                </c:pt>
                <c:pt idx="8">
                  <c:v>34.472222222222221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B1-43E3-A58D-60218F34A9CE}"/>
            </c:ext>
          </c:extLst>
        </c:ser>
        <c:ser>
          <c:idx val="3"/>
          <c:order val="3"/>
          <c:tx>
            <c:strRef>
              <c:f>Sheet4!$F$3:$F$5</c:f>
              <c:strCache>
                <c:ptCount val="1"/>
                <c:pt idx="0">
                  <c:v>Npend = 8 - L2-Lat = 50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cat>
            <c:strRef>
              <c:f>Sheet4!$A$6:$A$15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Sheet4!$F$6:$F$15</c:f>
              <c:numCache>
                <c:formatCode>General</c:formatCode>
                <c:ptCount val="9"/>
                <c:pt idx="0">
                  <c:v>40.694444444444443</c:v>
                </c:pt>
                <c:pt idx="1">
                  <c:v>42</c:v>
                </c:pt>
                <c:pt idx="2">
                  <c:v>45.611111111111114</c:v>
                </c:pt>
                <c:pt idx="3">
                  <c:v>50.166666666666664</c:v>
                </c:pt>
                <c:pt idx="4">
                  <c:v>50.583333333333336</c:v>
                </c:pt>
                <c:pt idx="5">
                  <c:v>51.638888888888886</c:v>
                </c:pt>
                <c:pt idx="6">
                  <c:v>53.694444444444443</c:v>
                </c:pt>
                <c:pt idx="7">
                  <c:v>57.611111111111114</c:v>
                </c:pt>
                <c:pt idx="8">
                  <c:v>56.25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B1-43E3-A58D-60218F34A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0238992"/>
        <c:axId val="1664750640"/>
      </c:lineChart>
      <c:catAx>
        <c:axId val="1670238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DRAM Latency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750640"/>
        <c:crosses val="autoZero"/>
        <c:auto val="1"/>
        <c:lblAlgn val="ctr"/>
        <c:lblOffset val="100"/>
        <c:noMultiLvlLbl val="0"/>
      </c:catAx>
      <c:valAx>
        <c:axId val="1664750640"/>
        <c:scaling>
          <c:orientation val="minMax"/>
          <c:max val="70"/>
          <c:min val="1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AvgL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23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882323058763762"/>
          <c:y val="1.5794664388255237E-2"/>
          <c:w val="0.75476340599740022"/>
          <c:h val="0.15489715434869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after MSI fix.xlsx]Sheet15!PivotTable10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rgbClr val="FF0000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chemeClr val="tx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rgbClr val="FF0000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chemeClr val="tx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rgbClr val="FF0000"/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chemeClr val="tx1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Sheet15!$B$3:$B$5</c:f>
              <c:strCache>
                <c:ptCount val="1"/>
                <c:pt idx="0">
                  <c:v>Npend = 1 - L2-Lat = 25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Sheet15!$A$6:$A$15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Sheet15!$B$6:$B$15</c:f>
              <c:numCache>
                <c:formatCode>General</c:formatCode>
                <c:ptCount val="9"/>
                <c:pt idx="0">
                  <c:v>3319778</c:v>
                </c:pt>
                <c:pt idx="1">
                  <c:v>3934003</c:v>
                </c:pt>
                <c:pt idx="2">
                  <c:v>4176221</c:v>
                </c:pt>
                <c:pt idx="3">
                  <c:v>4218579</c:v>
                </c:pt>
                <c:pt idx="4">
                  <c:v>4304490</c:v>
                </c:pt>
                <c:pt idx="5">
                  <c:v>4597759</c:v>
                </c:pt>
                <c:pt idx="6">
                  <c:v>4818316</c:v>
                </c:pt>
                <c:pt idx="7">
                  <c:v>4979953</c:v>
                </c:pt>
                <c:pt idx="8">
                  <c:v>5127921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0A-47E8-BD64-41D2EE602525}"/>
            </c:ext>
          </c:extLst>
        </c:ser>
        <c:ser>
          <c:idx val="1"/>
          <c:order val="1"/>
          <c:tx>
            <c:strRef>
              <c:f>Sheet15!$C$3:$C$5</c:f>
              <c:strCache>
                <c:ptCount val="1"/>
                <c:pt idx="0">
                  <c:v>Npend = 1 - L2-Lat = 50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Sheet15!$A$6:$A$15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Sheet15!$C$6:$C$15</c:f>
              <c:numCache>
                <c:formatCode>General</c:formatCode>
                <c:ptCount val="9"/>
                <c:pt idx="0">
                  <c:v>4541538</c:v>
                </c:pt>
                <c:pt idx="1">
                  <c:v>5317676</c:v>
                </c:pt>
                <c:pt idx="2">
                  <c:v>5506796</c:v>
                </c:pt>
                <c:pt idx="3">
                  <c:v>6001337</c:v>
                </c:pt>
                <c:pt idx="4">
                  <c:v>6449029</c:v>
                </c:pt>
                <c:pt idx="5">
                  <c:v>6308708</c:v>
                </c:pt>
                <c:pt idx="6">
                  <c:v>6590584</c:v>
                </c:pt>
                <c:pt idx="7">
                  <c:v>6630064</c:v>
                </c:pt>
                <c:pt idx="8">
                  <c:v>7045642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0A-47E8-BD64-41D2EE602525}"/>
            </c:ext>
          </c:extLst>
        </c:ser>
        <c:ser>
          <c:idx val="2"/>
          <c:order val="2"/>
          <c:tx>
            <c:strRef>
              <c:f>Sheet15!$E$3:$E$5</c:f>
              <c:strCache>
                <c:ptCount val="1"/>
                <c:pt idx="0">
                  <c:v>Npend = 8 - L2-Lat = 25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19050">
                <a:solidFill>
                  <a:srgbClr val="FF0000"/>
                </a:solidFill>
              </a:ln>
              <a:effectLst/>
            </c:spPr>
          </c:marker>
          <c:cat>
            <c:strRef>
              <c:f>Sheet15!$A$6:$A$15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Sheet15!$E$6:$E$15</c:f>
              <c:numCache>
                <c:formatCode>General</c:formatCode>
                <c:ptCount val="9"/>
                <c:pt idx="0">
                  <c:v>3320211</c:v>
                </c:pt>
                <c:pt idx="1">
                  <c:v>3504015</c:v>
                </c:pt>
                <c:pt idx="2">
                  <c:v>3505770</c:v>
                </c:pt>
                <c:pt idx="3">
                  <c:v>3646135</c:v>
                </c:pt>
                <c:pt idx="4">
                  <c:v>3858253</c:v>
                </c:pt>
                <c:pt idx="5">
                  <c:v>3986051</c:v>
                </c:pt>
                <c:pt idx="6">
                  <c:v>4160337</c:v>
                </c:pt>
                <c:pt idx="7">
                  <c:v>4303660</c:v>
                </c:pt>
                <c:pt idx="8">
                  <c:v>4416209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0A-47E8-BD64-41D2EE602525}"/>
            </c:ext>
          </c:extLst>
        </c:ser>
        <c:ser>
          <c:idx val="3"/>
          <c:order val="3"/>
          <c:tx>
            <c:strRef>
              <c:f>Sheet15!$F$3:$F$5</c:f>
              <c:strCache>
                <c:ptCount val="1"/>
                <c:pt idx="0">
                  <c:v>Npend = 8 - L2-Lat = 50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cat>
            <c:strRef>
              <c:f>Sheet15!$A$6:$A$15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Sheet15!$F$6:$F$15</c:f>
              <c:numCache>
                <c:formatCode>General</c:formatCode>
                <c:ptCount val="9"/>
                <c:pt idx="0">
                  <c:v>4538510</c:v>
                </c:pt>
                <c:pt idx="1">
                  <c:v>4625992</c:v>
                </c:pt>
                <c:pt idx="2">
                  <c:v>4833961</c:v>
                </c:pt>
                <c:pt idx="3">
                  <c:v>5542363</c:v>
                </c:pt>
                <c:pt idx="4">
                  <c:v>5460541</c:v>
                </c:pt>
                <c:pt idx="5">
                  <c:v>5809759</c:v>
                </c:pt>
                <c:pt idx="6">
                  <c:v>5439202</c:v>
                </c:pt>
                <c:pt idx="7">
                  <c:v>5754423</c:v>
                </c:pt>
                <c:pt idx="8">
                  <c:v>5922455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0A-47E8-BD64-41D2EE602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675392"/>
        <c:axId val="301037344"/>
      </c:lineChart>
      <c:catAx>
        <c:axId val="6346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DRAM Latency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37344"/>
        <c:crosses val="autoZero"/>
        <c:auto val="1"/>
        <c:lblAlgn val="ctr"/>
        <c:lblOffset val="100"/>
        <c:noMultiLvlLbl val="0"/>
      </c:catAx>
      <c:valAx>
        <c:axId val="301037344"/>
        <c:scaling>
          <c:orientation val="minMax"/>
          <c:max val="7200000"/>
          <c:min val="3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67539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518356091564502"/>
          <c:y val="1.5267175572519083E-2"/>
          <c:w val="0.69757742307528015"/>
          <c:h val="0.149724108913866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after MSI fix.xlsx]Sheet3!PivotTable2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tx1"/>
            </a:solidFill>
            <a:prstDash val="solid"/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chemeClr val="tx1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FF0000"/>
            </a:solidFill>
            <a:prstDash val="solid"/>
            <a:round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FF0000"/>
            </a:solidFill>
            <a:prstDash val="solid"/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rgbClr val="FF0000"/>
              </a:solidFill>
            </a:ln>
            <a:effectLst/>
          </c:spPr>
        </c:marker>
      </c:pivotFmt>
      <c:pivotFmt>
        <c:idx val="68"/>
        <c:spPr>
          <a:solidFill>
            <a:schemeClr val="accent1"/>
          </a:solidFill>
          <a:ln w="28575" cap="rnd">
            <a:solidFill>
              <a:srgbClr val="FF0000"/>
            </a:solidFill>
            <a:prstDash val="solid"/>
            <a:round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28575" cap="rnd">
            <a:solidFill>
              <a:srgbClr val="FF0000"/>
            </a:solidFill>
            <a:prstDash val="solid"/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rgbClr val="FF0000"/>
              </a:solidFill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tx1"/>
            </a:solidFill>
            <a:prstDash val="solid"/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chemeClr val="tx1"/>
              </a:solidFill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FF0000"/>
            </a:solidFill>
            <a:prstDash val="solid"/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 w="28575" cap="rnd">
            <a:solidFill>
              <a:srgbClr val="FF0000"/>
            </a:solidFill>
            <a:prstDash val="solid"/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rgbClr val="FF0000"/>
              </a:solidFill>
            </a:ln>
            <a:effectLst/>
          </c:spPr>
        </c:marker>
      </c:pivotFmt>
      <c:pivotFmt>
        <c:idx val="75"/>
        <c:spPr>
          <a:solidFill>
            <a:schemeClr val="accent1"/>
          </a:solidFill>
          <a:ln w="28575" cap="rnd">
            <a:solidFill>
              <a:schemeClr val="tx1"/>
            </a:solidFill>
            <a:prstDash val="solid"/>
            <a:round/>
          </a:ln>
          <a:effectLst/>
        </c:spPr>
        <c:marker>
          <c:symbol val="diamond"/>
          <c:size val="9"/>
          <c:spPr>
            <a:noFill/>
            <a:ln w="19050">
              <a:solidFill>
                <a:schemeClr val="tx1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Npend = 1 - L2-Lat = 25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Sheet3!$A$6:$A$15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Sheet3!$B$6:$B$15</c:f>
              <c:numCache>
                <c:formatCode>General</c:formatCode>
                <c:ptCount val="9"/>
                <c:pt idx="0">
                  <c:v>1124613</c:v>
                </c:pt>
                <c:pt idx="1">
                  <c:v>1134711</c:v>
                </c:pt>
                <c:pt idx="2">
                  <c:v>1345064</c:v>
                </c:pt>
                <c:pt idx="3">
                  <c:v>1845064</c:v>
                </c:pt>
                <c:pt idx="4">
                  <c:v>2345064</c:v>
                </c:pt>
                <c:pt idx="5">
                  <c:v>2845064</c:v>
                </c:pt>
                <c:pt idx="6">
                  <c:v>3345064</c:v>
                </c:pt>
                <c:pt idx="7">
                  <c:v>3845064</c:v>
                </c:pt>
                <c:pt idx="8">
                  <c:v>4345064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18-4018-9C76-6F4E12430037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Npend = 1 - L2-Lat = 50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Sheet3!$C$6:$C$15</c:f>
              <c:numCache>
                <c:formatCode>General</c:formatCode>
                <c:ptCount val="9"/>
                <c:pt idx="0">
                  <c:v>2249213</c:v>
                </c:pt>
                <c:pt idx="1">
                  <c:v>2249265</c:v>
                </c:pt>
                <c:pt idx="2">
                  <c:v>2259361</c:v>
                </c:pt>
                <c:pt idx="3">
                  <c:v>2344339</c:v>
                </c:pt>
                <c:pt idx="4">
                  <c:v>2595139</c:v>
                </c:pt>
                <c:pt idx="5">
                  <c:v>3095139</c:v>
                </c:pt>
                <c:pt idx="6">
                  <c:v>3595139</c:v>
                </c:pt>
                <c:pt idx="7">
                  <c:v>4095139</c:v>
                </c:pt>
                <c:pt idx="8">
                  <c:v>4595139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18-4018-9C76-6F4E12430037}"/>
            </c:ext>
          </c:extLst>
        </c:ser>
        <c:ser>
          <c:idx val="2"/>
          <c:order val="2"/>
          <c:tx>
            <c:strRef>
              <c:f>Sheet3!$E$3:$E$5</c:f>
              <c:strCache>
                <c:ptCount val="1"/>
                <c:pt idx="0">
                  <c:v>Npend = 8 - L2-Lat = 25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diamond"/>
            <c:size val="9"/>
            <c:spPr>
              <a:noFill/>
              <a:ln w="19050">
                <a:solidFill>
                  <a:srgbClr val="FF0000"/>
                </a:solidFill>
              </a:ln>
              <a:effectLst/>
            </c:spPr>
          </c:marker>
          <c:cat>
            <c:strRef>
              <c:f>Sheet3!$A$6:$A$15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Sheet3!$E$6:$E$15</c:f>
              <c:numCache>
                <c:formatCode>General</c:formatCode>
                <c:ptCount val="9"/>
                <c:pt idx="0">
                  <c:v>1124612</c:v>
                </c:pt>
                <c:pt idx="1">
                  <c:v>1124661</c:v>
                </c:pt>
                <c:pt idx="2">
                  <c:v>1124711</c:v>
                </c:pt>
                <c:pt idx="3">
                  <c:v>1124761</c:v>
                </c:pt>
                <c:pt idx="4">
                  <c:v>1124811</c:v>
                </c:pt>
                <c:pt idx="5">
                  <c:v>1124861</c:v>
                </c:pt>
                <c:pt idx="6">
                  <c:v>1124911</c:v>
                </c:pt>
                <c:pt idx="7">
                  <c:v>1124961</c:v>
                </c:pt>
                <c:pt idx="8">
                  <c:v>1125011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18-4018-9C76-6F4E12430037}"/>
            </c:ext>
          </c:extLst>
        </c:ser>
        <c:ser>
          <c:idx val="3"/>
          <c:order val="3"/>
          <c:tx>
            <c:strRef>
              <c:f>Sheet3!$F$3:$F$5</c:f>
              <c:strCache>
                <c:ptCount val="1"/>
                <c:pt idx="0">
                  <c:v>Npend = 8 - L2-Lat = 50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diamond"/>
            <c:size val="9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cat>
            <c:strRef>
              <c:f>Sheet3!$A$6:$A$15</c:f>
              <c:strCach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strCache>
            </c:strRef>
          </c:cat>
          <c:val>
            <c:numRef>
              <c:f>Sheet3!$F$6:$F$15</c:f>
              <c:numCache>
                <c:formatCode>General</c:formatCode>
                <c:ptCount val="9"/>
                <c:pt idx="0">
                  <c:v>2249212</c:v>
                </c:pt>
                <c:pt idx="1">
                  <c:v>2249261</c:v>
                </c:pt>
                <c:pt idx="2">
                  <c:v>2249311</c:v>
                </c:pt>
                <c:pt idx="3">
                  <c:v>2249361</c:v>
                </c:pt>
                <c:pt idx="4">
                  <c:v>2249411</c:v>
                </c:pt>
                <c:pt idx="5">
                  <c:v>2249461</c:v>
                </c:pt>
                <c:pt idx="6">
                  <c:v>2249511</c:v>
                </c:pt>
                <c:pt idx="7">
                  <c:v>2249561</c:v>
                </c:pt>
                <c:pt idx="8">
                  <c:v>2249611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18-4018-9C76-6F4E12430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290591"/>
        <c:axId val="1411223983"/>
      </c:lineChart>
      <c:catAx>
        <c:axId val="1762290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DRAM Latency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23983"/>
        <c:crosses val="autoZero"/>
        <c:auto val="1"/>
        <c:lblAlgn val="ctr"/>
        <c:lblOffset val="100"/>
        <c:noMultiLvlLbl val="0"/>
      </c:catAx>
      <c:valAx>
        <c:axId val="1411223983"/>
        <c:scaling>
          <c:orientation val="minMax"/>
          <c:max val="4700000"/>
          <c:min val="1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290591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8643876349193601E-2"/>
          <c:y val="3.2462424801385496E-2"/>
          <c:w val="0.85859583667772299"/>
          <c:h val="0.17215309530498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after MSI fix.xlsx]EEMBC-ET!PivotTable8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pattFill prst="dkHorz">
            <a:fgClr>
              <a:srgbClr val="0070C0"/>
            </a:fgClr>
            <a:bgClr>
              <a:schemeClr val="bg1"/>
            </a:bgClr>
          </a:pattFill>
          <a:ln w="22225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3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38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39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40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pattFill prst="dkHorz">
            <a:fgClr>
              <a:srgbClr val="0070C0"/>
            </a:fgClr>
            <a:bgClr>
              <a:schemeClr val="bg1"/>
            </a:bgClr>
          </a:pattFill>
          <a:ln w="22225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43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44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45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46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47"/>
        <c:spPr>
          <a:pattFill prst="dkHorz">
            <a:fgClr>
              <a:srgbClr val="0070C0"/>
            </a:fgClr>
            <a:bgClr>
              <a:schemeClr val="bg1"/>
            </a:bgClr>
          </a:pattFill>
          <a:ln w="22225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48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49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50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1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'EEMBC-ET'!$B$3:$B$4</c:f>
              <c:strCache>
                <c:ptCount val="1"/>
                <c:pt idx="0">
                  <c:v>DRAM-Lat = 0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2225">
              <a:solidFill>
                <a:srgbClr val="0070C0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IO</c:v>
                  </c:pt>
                  <c:pt idx="1">
                    <c:v>OOO</c:v>
                  </c:pt>
                  <c:pt idx="2">
                    <c:v>IO</c:v>
                  </c:pt>
                  <c:pt idx="3">
                    <c:v>OOO</c:v>
                  </c:pt>
                  <c:pt idx="4">
                    <c:v>IO</c:v>
                  </c:pt>
                  <c:pt idx="5">
                    <c:v>OOO</c:v>
                  </c:pt>
                  <c:pt idx="6">
                    <c:v>IO</c:v>
                  </c:pt>
                  <c:pt idx="7">
                    <c:v>OOO</c:v>
                  </c:pt>
                  <c:pt idx="8">
                    <c:v>IO</c:v>
                  </c:pt>
                  <c:pt idx="9">
                    <c:v>OOO</c:v>
                  </c:pt>
                  <c:pt idx="10">
                    <c:v>IO</c:v>
                  </c:pt>
                  <c:pt idx="11">
                    <c:v>OOO</c:v>
                  </c:pt>
                  <c:pt idx="12">
                    <c:v>IO</c:v>
                  </c:pt>
                  <c:pt idx="13">
                    <c:v>OOO</c:v>
                  </c:pt>
                  <c:pt idx="14">
                    <c:v>IO</c:v>
                  </c:pt>
                  <c:pt idx="15">
                    <c:v>OOO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'EEMBC-ET'!$B$5:$B$29</c:f>
              <c:numCache>
                <c:formatCode>General</c:formatCode>
                <c:ptCount val="16"/>
                <c:pt idx="0">
                  <c:v>1550052</c:v>
                </c:pt>
                <c:pt idx="1">
                  <c:v>1574722</c:v>
                </c:pt>
                <c:pt idx="2">
                  <c:v>1698590</c:v>
                </c:pt>
                <c:pt idx="3">
                  <c:v>1655366</c:v>
                </c:pt>
                <c:pt idx="4">
                  <c:v>1703654</c:v>
                </c:pt>
                <c:pt idx="5">
                  <c:v>1731311</c:v>
                </c:pt>
                <c:pt idx="6">
                  <c:v>1472298</c:v>
                </c:pt>
                <c:pt idx="7">
                  <c:v>1335810</c:v>
                </c:pt>
                <c:pt idx="8">
                  <c:v>1677680</c:v>
                </c:pt>
                <c:pt idx="9">
                  <c:v>1657268</c:v>
                </c:pt>
                <c:pt idx="10">
                  <c:v>1935984</c:v>
                </c:pt>
                <c:pt idx="11">
                  <c:v>2004840</c:v>
                </c:pt>
                <c:pt idx="12">
                  <c:v>2405521</c:v>
                </c:pt>
                <c:pt idx="13">
                  <c:v>2384591</c:v>
                </c:pt>
                <c:pt idx="14">
                  <c:v>3319778</c:v>
                </c:pt>
                <c:pt idx="15">
                  <c:v>3320211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1-4BF5-AB84-B1D44F6F5C3D}"/>
            </c:ext>
          </c:extLst>
        </c:ser>
        <c:ser>
          <c:idx val="1"/>
          <c:order val="1"/>
          <c:tx>
            <c:strRef>
              <c:f>'EEMBC-ET'!$C$3:$C$4</c:f>
              <c:strCache>
                <c:ptCount val="1"/>
                <c:pt idx="0">
                  <c:v>DRAM-Lat = 100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IO</c:v>
                  </c:pt>
                  <c:pt idx="1">
                    <c:v>OOO</c:v>
                  </c:pt>
                  <c:pt idx="2">
                    <c:v>IO</c:v>
                  </c:pt>
                  <c:pt idx="3">
                    <c:v>OOO</c:v>
                  </c:pt>
                  <c:pt idx="4">
                    <c:v>IO</c:v>
                  </c:pt>
                  <c:pt idx="5">
                    <c:v>OOO</c:v>
                  </c:pt>
                  <c:pt idx="6">
                    <c:v>IO</c:v>
                  </c:pt>
                  <c:pt idx="7">
                    <c:v>OOO</c:v>
                  </c:pt>
                  <c:pt idx="8">
                    <c:v>IO</c:v>
                  </c:pt>
                  <c:pt idx="9">
                    <c:v>OOO</c:v>
                  </c:pt>
                  <c:pt idx="10">
                    <c:v>IO</c:v>
                  </c:pt>
                  <c:pt idx="11">
                    <c:v>OOO</c:v>
                  </c:pt>
                  <c:pt idx="12">
                    <c:v>IO</c:v>
                  </c:pt>
                  <c:pt idx="13">
                    <c:v>OOO</c:v>
                  </c:pt>
                  <c:pt idx="14">
                    <c:v>IO</c:v>
                  </c:pt>
                  <c:pt idx="15">
                    <c:v>OOO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'EEMBC-ET'!$C$5:$C$29</c:f>
              <c:numCache>
                <c:formatCode>General</c:formatCode>
                <c:ptCount val="16"/>
                <c:pt idx="0">
                  <c:v>2097899</c:v>
                </c:pt>
                <c:pt idx="1">
                  <c:v>1750088</c:v>
                </c:pt>
                <c:pt idx="2">
                  <c:v>2388590</c:v>
                </c:pt>
                <c:pt idx="3">
                  <c:v>1944295</c:v>
                </c:pt>
                <c:pt idx="4">
                  <c:v>2303502</c:v>
                </c:pt>
                <c:pt idx="5">
                  <c:v>1902476</c:v>
                </c:pt>
                <c:pt idx="6">
                  <c:v>1789391</c:v>
                </c:pt>
                <c:pt idx="7">
                  <c:v>1579029</c:v>
                </c:pt>
                <c:pt idx="8">
                  <c:v>2316220</c:v>
                </c:pt>
                <c:pt idx="9">
                  <c:v>1954302</c:v>
                </c:pt>
                <c:pt idx="10">
                  <c:v>2750729</c:v>
                </c:pt>
                <c:pt idx="11">
                  <c:v>2219492</c:v>
                </c:pt>
                <c:pt idx="12">
                  <c:v>3049752</c:v>
                </c:pt>
                <c:pt idx="13">
                  <c:v>2600511</c:v>
                </c:pt>
                <c:pt idx="14">
                  <c:v>4176221</c:v>
                </c:pt>
                <c:pt idx="15">
                  <c:v>3505770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1-4BF5-AB84-B1D44F6F5C3D}"/>
            </c:ext>
          </c:extLst>
        </c:ser>
        <c:ser>
          <c:idx val="2"/>
          <c:order val="2"/>
          <c:tx>
            <c:strRef>
              <c:f>'EEMBC-ET'!$D$3:$D$4</c:f>
              <c:strCache>
                <c:ptCount val="1"/>
                <c:pt idx="0">
                  <c:v>DRAM-Lat = 200</c:v>
                </c:pt>
              </c:strCache>
            </c:strRef>
          </c:tx>
          <c:spPr>
            <a:solidFill>
              <a:srgbClr val="92D050"/>
            </a:solidFill>
            <a:ln w="25400">
              <a:solidFill>
                <a:srgbClr val="92D050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IO</c:v>
                  </c:pt>
                  <c:pt idx="1">
                    <c:v>OOO</c:v>
                  </c:pt>
                  <c:pt idx="2">
                    <c:v>IO</c:v>
                  </c:pt>
                  <c:pt idx="3">
                    <c:v>OOO</c:v>
                  </c:pt>
                  <c:pt idx="4">
                    <c:v>IO</c:v>
                  </c:pt>
                  <c:pt idx="5">
                    <c:v>OOO</c:v>
                  </c:pt>
                  <c:pt idx="6">
                    <c:v>IO</c:v>
                  </c:pt>
                  <c:pt idx="7">
                    <c:v>OOO</c:v>
                  </c:pt>
                  <c:pt idx="8">
                    <c:v>IO</c:v>
                  </c:pt>
                  <c:pt idx="9">
                    <c:v>OOO</c:v>
                  </c:pt>
                  <c:pt idx="10">
                    <c:v>IO</c:v>
                  </c:pt>
                  <c:pt idx="11">
                    <c:v>OOO</c:v>
                  </c:pt>
                  <c:pt idx="12">
                    <c:v>IO</c:v>
                  </c:pt>
                  <c:pt idx="13">
                    <c:v>OOO</c:v>
                  </c:pt>
                  <c:pt idx="14">
                    <c:v>IO</c:v>
                  </c:pt>
                  <c:pt idx="15">
                    <c:v>OOO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'EEMBC-ET'!$D$5:$D$29</c:f>
              <c:numCache>
                <c:formatCode>General</c:formatCode>
                <c:ptCount val="16"/>
                <c:pt idx="0">
                  <c:v>2442528</c:v>
                </c:pt>
                <c:pt idx="1">
                  <c:v>2161201</c:v>
                </c:pt>
                <c:pt idx="2">
                  <c:v>2619875</c:v>
                </c:pt>
                <c:pt idx="3">
                  <c:v>2206750</c:v>
                </c:pt>
                <c:pt idx="4">
                  <c:v>2879284</c:v>
                </c:pt>
                <c:pt idx="5">
                  <c:v>2264526</c:v>
                </c:pt>
                <c:pt idx="6">
                  <c:v>1919411</c:v>
                </c:pt>
                <c:pt idx="7">
                  <c:v>1589295</c:v>
                </c:pt>
                <c:pt idx="8">
                  <c:v>2741878</c:v>
                </c:pt>
                <c:pt idx="9">
                  <c:v>2200087</c:v>
                </c:pt>
                <c:pt idx="10">
                  <c:v>3023014</c:v>
                </c:pt>
                <c:pt idx="11">
                  <c:v>2589997</c:v>
                </c:pt>
                <c:pt idx="12">
                  <c:v>3247621</c:v>
                </c:pt>
                <c:pt idx="13">
                  <c:v>2827220</c:v>
                </c:pt>
                <c:pt idx="14">
                  <c:v>4304490</c:v>
                </c:pt>
                <c:pt idx="15">
                  <c:v>3858253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1-4BF5-AB84-B1D44F6F5C3D}"/>
            </c:ext>
          </c:extLst>
        </c:ser>
        <c:ser>
          <c:idx val="3"/>
          <c:order val="3"/>
          <c:tx>
            <c:strRef>
              <c:f>'EEMBC-ET'!$E$3:$E$4</c:f>
              <c:strCache>
                <c:ptCount val="1"/>
                <c:pt idx="0">
                  <c:v>DRAM-Lat = 300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IO</c:v>
                  </c:pt>
                  <c:pt idx="1">
                    <c:v>OOO</c:v>
                  </c:pt>
                  <c:pt idx="2">
                    <c:v>IO</c:v>
                  </c:pt>
                  <c:pt idx="3">
                    <c:v>OOO</c:v>
                  </c:pt>
                  <c:pt idx="4">
                    <c:v>IO</c:v>
                  </c:pt>
                  <c:pt idx="5">
                    <c:v>OOO</c:v>
                  </c:pt>
                  <c:pt idx="6">
                    <c:v>IO</c:v>
                  </c:pt>
                  <c:pt idx="7">
                    <c:v>OOO</c:v>
                  </c:pt>
                  <c:pt idx="8">
                    <c:v>IO</c:v>
                  </c:pt>
                  <c:pt idx="9">
                    <c:v>OOO</c:v>
                  </c:pt>
                  <c:pt idx="10">
                    <c:v>IO</c:v>
                  </c:pt>
                  <c:pt idx="11">
                    <c:v>OOO</c:v>
                  </c:pt>
                  <c:pt idx="12">
                    <c:v>IO</c:v>
                  </c:pt>
                  <c:pt idx="13">
                    <c:v>OOO</c:v>
                  </c:pt>
                  <c:pt idx="14">
                    <c:v>IO</c:v>
                  </c:pt>
                  <c:pt idx="15">
                    <c:v>OOO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'EEMBC-ET'!$E$5:$E$29</c:f>
              <c:numCache>
                <c:formatCode>General</c:formatCode>
                <c:ptCount val="16"/>
                <c:pt idx="0">
                  <c:v>2861440</c:v>
                </c:pt>
                <c:pt idx="1">
                  <c:v>2181091</c:v>
                </c:pt>
                <c:pt idx="2">
                  <c:v>3100877</c:v>
                </c:pt>
                <c:pt idx="3">
                  <c:v>2514880</c:v>
                </c:pt>
                <c:pt idx="4">
                  <c:v>3060066</c:v>
                </c:pt>
                <c:pt idx="5">
                  <c:v>2663624</c:v>
                </c:pt>
                <c:pt idx="6">
                  <c:v>2192692</c:v>
                </c:pt>
                <c:pt idx="7">
                  <c:v>1780746</c:v>
                </c:pt>
                <c:pt idx="8">
                  <c:v>2980181</c:v>
                </c:pt>
                <c:pt idx="9">
                  <c:v>2460845</c:v>
                </c:pt>
                <c:pt idx="10">
                  <c:v>3414554</c:v>
                </c:pt>
                <c:pt idx="11">
                  <c:v>2721600</c:v>
                </c:pt>
                <c:pt idx="12">
                  <c:v>3528983</c:v>
                </c:pt>
                <c:pt idx="13">
                  <c:v>3123869</c:v>
                </c:pt>
                <c:pt idx="14">
                  <c:v>4818316</c:v>
                </c:pt>
                <c:pt idx="15">
                  <c:v>4160337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E1-4BF5-AB84-B1D44F6F5C3D}"/>
            </c:ext>
          </c:extLst>
        </c:ser>
        <c:ser>
          <c:idx val="4"/>
          <c:order val="4"/>
          <c:tx>
            <c:strRef>
              <c:f>'EEMBC-ET'!$F$3:$F$4</c:f>
              <c:strCache>
                <c:ptCount val="1"/>
                <c:pt idx="0">
                  <c:v>DRAM-Lat = 400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IO</c:v>
                  </c:pt>
                  <c:pt idx="1">
                    <c:v>OOO</c:v>
                  </c:pt>
                  <c:pt idx="2">
                    <c:v>IO</c:v>
                  </c:pt>
                  <c:pt idx="3">
                    <c:v>OOO</c:v>
                  </c:pt>
                  <c:pt idx="4">
                    <c:v>IO</c:v>
                  </c:pt>
                  <c:pt idx="5">
                    <c:v>OOO</c:v>
                  </c:pt>
                  <c:pt idx="6">
                    <c:v>IO</c:v>
                  </c:pt>
                  <c:pt idx="7">
                    <c:v>OOO</c:v>
                  </c:pt>
                  <c:pt idx="8">
                    <c:v>IO</c:v>
                  </c:pt>
                  <c:pt idx="9">
                    <c:v>OOO</c:v>
                  </c:pt>
                  <c:pt idx="10">
                    <c:v>IO</c:v>
                  </c:pt>
                  <c:pt idx="11">
                    <c:v>OOO</c:v>
                  </c:pt>
                  <c:pt idx="12">
                    <c:v>IO</c:v>
                  </c:pt>
                  <c:pt idx="13">
                    <c:v>OOO</c:v>
                  </c:pt>
                  <c:pt idx="14">
                    <c:v>IO</c:v>
                  </c:pt>
                  <c:pt idx="15">
                    <c:v>OOO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'EEMBC-ET'!$F$5:$F$29</c:f>
              <c:numCache>
                <c:formatCode>General</c:formatCode>
                <c:ptCount val="16"/>
                <c:pt idx="0">
                  <c:v>3111109</c:v>
                </c:pt>
                <c:pt idx="1">
                  <c:v>2561259</c:v>
                </c:pt>
                <c:pt idx="2">
                  <c:v>3368088</c:v>
                </c:pt>
                <c:pt idx="3">
                  <c:v>2806644</c:v>
                </c:pt>
                <c:pt idx="4">
                  <c:v>3520340</c:v>
                </c:pt>
                <c:pt idx="5">
                  <c:v>2888266</c:v>
                </c:pt>
                <c:pt idx="6">
                  <c:v>2375001</c:v>
                </c:pt>
                <c:pt idx="7">
                  <c:v>1920142</c:v>
                </c:pt>
                <c:pt idx="8">
                  <c:v>3222652</c:v>
                </c:pt>
                <c:pt idx="9">
                  <c:v>2615226</c:v>
                </c:pt>
                <c:pt idx="10">
                  <c:v>3723091</c:v>
                </c:pt>
                <c:pt idx="11">
                  <c:v>3068233</c:v>
                </c:pt>
                <c:pt idx="12">
                  <c:v>3731131</c:v>
                </c:pt>
                <c:pt idx="13">
                  <c:v>3333839</c:v>
                </c:pt>
                <c:pt idx="14">
                  <c:v>5127921</c:v>
                </c:pt>
                <c:pt idx="15">
                  <c:v>4416209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E1-4BF5-AB84-B1D44F6F5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62"/>
        <c:axId val="301175280"/>
        <c:axId val="580578160"/>
      </c:barChart>
      <c:catAx>
        <c:axId val="30117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78160"/>
        <c:crosses val="autoZero"/>
        <c:auto val="1"/>
        <c:lblAlgn val="ctr"/>
        <c:lblOffset val="100"/>
        <c:noMultiLvlLbl val="0"/>
      </c:catAx>
      <c:valAx>
        <c:axId val="580578160"/>
        <c:scaling>
          <c:orientation val="minMax"/>
          <c:min val="1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ysClr val="windowText" lastClr="000000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175280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after MSI fix.xlsx]Sheet2!PivotTable1</c:name>
    <c:fmtId val="10"/>
  </c:pivotSource>
  <c:chart>
    <c:autoTitleDeleted val="0"/>
    <c:pivotFmts>
      <c:pivotFmt>
        <c:idx val="0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9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4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5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6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8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DRAM-Lat = 0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Sheet2!$A$5:$A$47</c:f>
              <c:multiLvlStrCache>
                <c:ptCount val="24"/>
                <c:lvl>
                  <c:pt idx="0">
                    <c:v>25</c:v>
                  </c:pt>
                  <c:pt idx="1">
                    <c:v>50</c:v>
                  </c:pt>
                  <c:pt idx="2">
                    <c:v>25</c:v>
                  </c:pt>
                  <c:pt idx="3">
                    <c:v>50</c:v>
                  </c:pt>
                  <c:pt idx="4">
                    <c:v>25</c:v>
                  </c:pt>
                  <c:pt idx="5">
                    <c:v>50</c:v>
                  </c:pt>
                  <c:pt idx="6">
                    <c:v>25</c:v>
                  </c:pt>
                  <c:pt idx="7">
                    <c:v>50</c:v>
                  </c:pt>
                  <c:pt idx="8">
                    <c:v>25</c:v>
                  </c:pt>
                  <c:pt idx="9">
                    <c:v>50</c:v>
                  </c:pt>
                  <c:pt idx="10">
                    <c:v>25</c:v>
                  </c:pt>
                  <c:pt idx="11">
                    <c:v>50</c:v>
                  </c:pt>
                  <c:pt idx="12">
                    <c:v>25</c:v>
                  </c:pt>
                  <c:pt idx="13">
                    <c:v>50</c:v>
                  </c:pt>
                  <c:pt idx="14">
                    <c:v>25</c:v>
                  </c:pt>
                  <c:pt idx="15">
                    <c:v>50</c:v>
                  </c:pt>
                  <c:pt idx="16">
                    <c:v>25</c:v>
                  </c:pt>
                  <c:pt idx="17">
                    <c:v>50</c:v>
                  </c:pt>
                  <c:pt idx="18">
                    <c:v>25</c:v>
                  </c:pt>
                  <c:pt idx="19">
                    <c:v>50</c:v>
                  </c:pt>
                  <c:pt idx="20">
                    <c:v>25</c:v>
                  </c:pt>
                  <c:pt idx="21">
                    <c:v>50</c:v>
                  </c:pt>
                  <c:pt idx="22">
                    <c:v>25</c:v>
                  </c:pt>
                  <c:pt idx="23">
                    <c:v>50</c:v>
                  </c:pt>
                </c:lvl>
                <c:lvl>
                  <c:pt idx="0">
                    <c:v>IO</c:v>
                  </c:pt>
                  <c:pt idx="2">
                    <c:v>OOO</c:v>
                  </c:pt>
                  <c:pt idx="4">
                    <c:v>IO</c:v>
                  </c:pt>
                  <c:pt idx="6">
                    <c:v>OOO</c:v>
                  </c:pt>
                  <c:pt idx="8">
                    <c:v>IO</c:v>
                  </c:pt>
                  <c:pt idx="10">
                    <c:v>OOO</c:v>
                  </c:pt>
                  <c:pt idx="12">
                    <c:v>IO</c:v>
                  </c:pt>
                  <c:pt idx="14">
                    <c:v>OOO</c:v>
                  </c:pt>
                  <c:pt idx="16">
                    <c:v>IO</c:v>
                  </c:pt>
                  <c:pt idx="18">
                    <c:v>OOO</c:v>
                  </c:pt>
                  <c:pt idx="20">
                    <c:v>IO</c:v>
                  </c:pt>
                  <c:pt idx="22">
                    <c:v>OOO</c:v>
                  </c:pt>
                </c:lvl>
                <c:lvl>
                  <c:pt idx="0">
                    <c:v>Random0Cycle</c:v>
                  </c:pt>
                  <c:pt idx="4">
                    <c:v>Random0CycleW</c:v>
                  </c:pt>
                  <c:pt idx="8">
                    <c:v>Stride512Bytes0Cycle</c:v>
                  </c:pt>
                  <c:pt idx="12">
                    <c:v>Stride64Bytes0CycleWrap</c:v>
                  </c:pt>
                  <c:pt idx="16">
                    <c:v>Stride64Bytes0CycleWrapW</c:v>
                  </c:pt>
                  <c:pt idx="20">
                    <c:v>Stride64Random</c:v>
                  </c:pt>
                </c:lvl>
              </c:multiLvlStrCache>
            </c:multiLvlStrRef>
          </c:cat>
          <c:val>
            <c:numRef>
              <c:f>Sheet2!$B$5:$B$47</c:f>
              <c:numCache>
                <c:formatCode>General</c:formatCode>
                <c:ptCount val="24"/>
                <c:pt idx="0">
                  <c:v>1098589</c:v>
                </c:pt>
                <c:pt idx="1">
                  <c:v>2197164</c:v>
                </c:pt>
                <c:pt idx="2">
                  <c:v>1158794</c:v>
                </c:pt>
                <c:pt idx="3">
                  <c:v>2319119</c:v>
                </c:pt>
                <c:pt idx="4">
                  <c:v>1229813</c:v>
                </c:pt>
                <c:pt idx="5">
                  <c:v>2459613</c:v>
                </c:pt>
                <c:pt idx="6">
                  <c:v>1306537</c:v>
                </c:pt>
                <c:pt idx="7">
                  <c:v>2566712</c:v>
                </c:pt>
                <c:pt idx="8">
                  <c:v>1124613</c:v>
                </c:pt>
                <c:pt idx="9">
                  <c:v>2249213</c:v>
                </c:pt>
                <c:pt idx="10">
                  <c:v>1124612</c:v>
                </c:pt>
                <c:pt idx="11">
                  <c:v>2249212</c:v>
                </c:pt>
                <c:pt idx="12">
                  <c:v>512814</c:v>
                </c:pt>
                <c:pt idx="13">
                  <c:v>1025614</c:v>
                </c:pt>
                <c:pt idx="14">
                  <c:v>512812</c:v>
                </c:pt>
                <c:pt idx="15">
                  <c:v>1025512</c:v>
                </c:pt>
                <c:pt idx="16">
                  <c:v>1000014</c:v>
                </c:pt>
                <c:pt idx="17">
                  <c:v>2000014</c:v>
                </c:pt>
                <c:pt idx="18">
                  <c:v>999987</c:v>
                </c:pt>
                <c:pt idx="19">
                  <c:v>1999962</c:v>
                </c:pt>
                <c:pt idx="20">
                  <c:v>861167</c:v>
                </c:pt>
                <c:pt idx="21">
                  <c:v>1721364</c:v>
                </c:pt>
                <c:pt idx="22">
                  <c:v>933097</c:v>
                </c:pt>
                <c:pt idx="23">
                  <c:v>1785812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3B-4D86-97B5-2108576103EC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DRAM-Lat = 100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Sheet2!$A$5:$A$47</c:f>
              <c:multiLvlStrCache>
                <c:ptCount val="24"/>
                <c:lvl>
                  <c:pt idx="0">
                    <c:v>25</c:v>
                  </c:pt>
                  <c:pt idx="1">
                    <c:v>50</c:v>
                  </c:pt>
                  <c:pt idx="2">
                    <c:v>25</c:v>
                  </c:pt>
                  <c:pt idx="3">
                    <c:v>50</c:v>
                  </c:pt>
                  <c:pt idx="4">
                    <c:v>25</c:v>
                  </c:pt>
                  <c:pt idx="5">
                    <c:v>50</c:v>
                  </c:pt>
                  <c:pt idx="6">
                    <c:v>25</c:v>
                  </c:pt>
                  <c:pt idx="7">
                    <c:v>50</c:v>
                  </c:pt>
                  <c:pt idx="8">
                    <c:v>25</c:v>
                  </c:pt>
                  <c:pt idx="9">
                    <c:v>50</c:v>
                  </c:pt>
                  <c:pt idx="10">
                    <c:v>25</c:v>
                  </c:pt>
                  <c:pt idx="11">
                    <c:v>50</c:v>
                  </c:pt>
                  <c:pt idx="12">
                    <c:v>25</c:v>
                  </c:pt>
                  <c:pt idx="13">
                    <c:v>50</c:v>
                  </c:pt>
                  <c:pt idx="14">
                    <c:v>25</c:v>
                  </c:pt>
                  <c:pt idx="15">
                    <c:v>50</c:v>
                  </c:pt>
                  <c:pt idx="16">
                    <c:v>25</c:v>
                  </c:pt>
                  <c:pt idx="17">
                    <c:v>50</c:v>
                  </c:pt>
                  <c:pt idx="18">
                    <c:v>25</c:v>
                  </c:pt>
                  <c:pt idx="19">
                    <c:v>50</c:v>
                  </c:pt>
                  <c:pt idx="20">
                    <c:v>25</c:v>
                  </c:pt>
                  <c:pt idx="21">
                    <c:v>50</c:v>
                  </c:pt>
                  <c:pt idx="22">
                    <c:v>25</c:v>
                  </c:pt>
                  <c:pt idx="23">
                    <c:v>50</c:v>
                  </c:pt>
                </c:lvl>
                <c:lvl>
                  <c:pt idx="0">
                    <c:v>IO</c:v>
                  </c:pt>
                  <c:pt idx="2">
                    <c:v>OOO</c:v>
                  </c:pt>
                  <c:pt idx="4">
                    <c:v>IO</c:v>
                  </c:pt>
                  <c:pt idx="6">
                    <c:v>OOO</c:v>
                  </c:pt>
                  <c:pt idx="8">
                    <c:v>IO</c:v>
                  </c:pt>
                  <c:pt idx="10">
                    <c:v>OOO</c:v>
                  </c:pt>
                  <c:pt idx="12">
                    <c:v>IO</c:v>
                  </c:pt>
                  <c:pt idx="14">
                    <c:v>OOO</c:v>
                  </c:pt>
                  <c:pt idx="16">
                    <c:v>IO</c:v>
                  </c:pt>
                  <c:pt idx="18">
                    <c:v>OOO</c:v>
                  </c:pt>
                  <c:pt idx="20">
                    <c:v>IO</c:v>
                  </c:pt>
                  <c:pt idx="22">
                    <c:v>OOO</c:v>
                  </c:pt>
                </c:lvl>
                <c:lvl>
                  <c:pt idx="0">
                    <c:v>Random0Cycle</c:v>
                  </c:pt>
                  <c:pt idx="4">
                    <c:v>Random0CycleW</c:v>
                  </c:pt>
                  <c:pt idx="8">
                    <c:v>Stride512Bytes0Cycle</c:v>
                  </c:pt>
                  <c:pt idx="12">
                    <c:v>Stride64Bytes0CycleWrap</c:v>
                  </c:pt>
                  <c:pt idx="16">
                    <c:v>Stride64Bytes0CycleWrapW</c:v>
                  </c:pt>
                  <c:pt idx="20">
                    <c:v>Stride64Random</c:v>
                  </c:pt>
                </c:lvl>
              </c:multiLvlStrCache>
            </c:multiLvlStrRef>
          </c:cat>
          <c:val>
            <c:numRef>
              <c:f>Sheet2!$C$5:$C$47</c:f>
              <c:numCache>
                <c:formatCode>General</c:formatCode>
                <c:ptCount val="24"/>
                <c:pt idx="0">
                  <c:v>1139389</c:v>
                </c:pt>
                <c:pt idx="1">
                  <c:v>2192863</c:v>
                </c:pt>
                <c:pt idx="2">
                  <c:v>1107236</c:v>
                </c:pt>
                <c:pt idx="3">
                  <c:v>2252861</c:v>
                </c:pt>
                <c:pt idx="4">
                  <c:v>1249886</c:v>
                </c:pt>
                <c:pt idx="5">
                  <c:v>2457645</c:v>
                </c:pt>
                <c:pt idx="6">
                  <c:v>1247586</c:v>
                </c:pt>
                <c:pt idx="7">
                  <c:v>2524461</c:v>
                </c:pt>
                <c:pt idx="8">
                  <c:v>1345064</c:v>
                </c:pt>
                <c:pt idx="9">
                  <c:v>2259361</c:v>
                </c:pt>
                <c:pt idx="10">
                  <c:v>1124711</c:v>
                </c:pt>
                <c:pt idx="11">
                  <c:v>2249311</c:v>
                </c:pt>
                <c:pt idx="12">
                  <c:v>521583</c:v>
                </c:pt>
                <c:pt idx="13">
                  <c:v>1026350</c:v>
                </c:pt>
                <c:pt idx="14">
                  <c:v>512911</c:v>
                </c:pt>
                <c:pt idx="15">
                  <c:v>1025711</c:v>
                </c:pt>
                <c:pt idx="16">
                  <c:v>1008783</c:v>
                </c:pt>
                <c:pt idx="17">
                  <c:v>2000878</c:v>
                </c:pt>
                <c:pt idx="18">
                  <c:v>1000086</c:v>
                </c:pt>
                <c:pt idx="19">
                  <c:v>2000061</c:v>
                </c:pt>
                <c:pt idx="20">
                  <c:v>966019</c:v>
                </c:pt>
                <c:pt idx="21">
                  <c:v>1757681</c:v>
                </c:pt>
                <c:pt idx="22">
                  <c:v>883826</c:v>
                </c:pt>
                <c:pt idx="23">
                  <c:v>1753361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3B-4D86-97B5-2108576103EC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DRAM-Lat = 200</c:v>
                </c:pt>
              </c:strCache>
            </c:strRef>
          </c:tx>
          <c:spPr>
            <a:solidFill>
              <a:srgbClr val="92D050"/>
            </a:solidFill>
            <a:ln w="25400">
              <a:solidFill>
                <a:srgbClr val="92D050"/>
              </a:solidFill>
            </a:ln>
            <a:effectLst/>
          </c:spPr>
          <c:invertIfNegative val="0"/>
          <c:cat>
            <c:multiLvlStrRef>
              <c:f>Sheet2!$A$5:$A$47</c:f>
              <c:multiLvlStrCache>
                <c:ptCount val="24"/>
                <c:lvl>
                  <c:pt idx="0">
                    <c:v>25</c:v>
                  </c:pt>
                  <c:pt idx="1">
                    <c:v>50</c:v>
                  </c:pt>
                  <c:pt idx="2">
                    <c:v>25</c:v>
                  </c:pt>
                  <c:pt idx="3">
                    <c:v>50</c:v>
                  </c:pt>
                  <c:pt idx="4">
                    <c:v>25</c:v>
                  </c:pt>
                  <c:pt idx="5">
                    <c:v>50</c:v>
                  </c:pt>
                  <c:pt idx="6">
                    <c:v>25</c:v>
                  </c:pt>
                  <c:pt idx="7">
                    <c:v>50</c:v>
                  </c:pt>
                  <c:pt idx="8">
                    <c:v>25</c:v>
                  </c:pt>
                  <c:pt idx="9">
                    <c:v>50</c:v>
                  </c:pt>
                  <c:pt idx="10">
                    <c:v>25</c:v>
                  </c:pt>
                  <c:pt idx="11">
                    <c:v>50</c:v>
                  </c:pt>
                  <c:pt idx="12">
                    <c:v>25</c:v>
                  </c:pt>
                  <c:pt idx="13">
                    <c:v>50</c:v>
                  </c:pt>
                  <c:pt idx="14">
                    <c:v>25</c:v>
                  </c:pt>
                  <c:pt idx="15">
                    <c:v>50</c:v>
                  </c:pt>
                  <c:pt idx="16">
                    <c:v>25</c:v>
                  </c:pt>
                  <c:pt idx="17">
                    <c:v>50</c:v>
                  </c:pt>
                  <c:pt idx="18">
                    <c:v>25</c:v>
                  </c:pt>
                  <c:pt idx="19">
                    <c:v>50</c:v>
                  </c:pt>
                  <c:pt idx="20">
                    <c:v>25</c:v>
                  </c:pt>
                  <c:pt idx="21">
                    <c:v>50</c:v>
                  </c:pt>
                  <c:pt idx="22">
                    <c:v>25</c:v>
                  </c:pt>
                  <c:pt idx="23">
                    <c:v>50</c:v>
                  </c:pt>
                </c:lvl>
                <c:lvl>
                  <c:pt idx="0">
                    <c:v>IO</c:v>
                  </c:pt>
                  <c:pt idx="2">
                    <c:v>OOO</c:v>
                  </c:pt>
                  <c:pt idx="4">
                    <c:v>IO</c:v>
                  </c:pt>
                  <c:pt idx="6">
                    <c:v>OOO</c:v>
                  </c:pt>
                  <c:pt idx="8">
                    <c:v>IO</c:v>
                  </c:pt>
                  <c:pt idx="10">
                    <c:v>OOO</c:v>
                  </c:pt>
                  <c:pt idx="12">
                    <c:v>IO</c:v>
                  </c:pt>
                  <c:pt idx="14">
                    <c:v>OOO</c:v>
                  </c:pt>
                  <c:pt idx="16">
                    <c:v>IO</c:v>
                  </c:pt>
                  <c:pt idx="18">
                    <c:v>OOO</c:v>
                  </c:pt>
                  <c:pt idx="20">
                    <c:v>IO</c:v>
                  </c:pt>
                  <c:pt idx="22">
                    <c:v>OOO</c:v>
                  </c:pt>
                </c:lvl>
                <c:lvl>
                  <c:pt idx="0">
                    <c:v>Random0Cycle</c:v>
                  </c:pt>
                  <c:pt idx="4">
                    <c:v>Random0CycleW</c:v>
                  </c:pt>
                  <c:pt idx="8">
                    <c:v>Stride512Bytes0Cycle</c:v>
                  </c:pt>
                  <c:pt idx="12">
                    <c:v>Stride64Bytes0CycleWrap</c:v>
                  </c:pt>
                  <c:pt idx="16">
                    <c:v>Stride64Bytes0CycleWrapW</c:v>
                  </c:pt>
                  <c:pt idx="20">
                    <c:v>Stride64Random</c:v>
                  </c:pt>
                </c:lvl>
              </c:multiLvlStrCache>
            </c:multiLvlStrRef>
          </c:cat>
          <c:val>
            <c:numRef>
              <c:f>Sheet2!$D$5:$D$47</c:f>
              <c:numCache>
                <c:formatCode>General</c:formatCode>
                <c:ptCount val="24"/>
                <c:pt idx="0">
                  <c:v>1433681</c:v>
                </c:pt>
                <c:pt idx="1">
                  <c:v>2258589</c:v>
                </c:pt>
                <c:pt idx="2">
                  <c:v>1101236</c:v>
                </c:pt>
                <c:pt idx="3">
                  <c:v>2214261</c:v>
                </c:pt>
                <c:pt idx="4">
                  <c:v>1490023</c:v>
                </c:pt>
                <c:pt idx="5">
                  <c:v>2484286</c:v>
                </c:pt>
                <c:pt idx="6">
                  <c:v>1240211</c:v>
                </c:pt>
                <c:pt idx="7">
                  <c:v>2495811</c:v>
                </c:pt>
                <c:pt idx="8">
                  <c:v>2345064</c:v>
                </c:pt>
                <c:pt idx="9">
                  <c:v>2595139</c:v>
                </c:pt>
                <c:pt idx="10">
                  <c:v>1124811</c:v>
                </c:pt>
                <c:pt idx="11">
                  <c:v>2249411</c:v>
                </c:pt>
                <c:pt idx="12">
                  <c:v>547183</c:v>
                </c:pt>
                <c:pt idx="13">
                  <c:v>1040858</c:v>
                </c:pt>
                <c:pt idx="14">
                  <c:v>512961</c:v>
                </c:pt>
                <c:pt idx="15">
                  <c:v>1025811</c:v>
                </c:pt>
                <c:pt idx="16">
                  <c:v>1034383</c:v>
                </c:pt>
                <c:pt idx="17">
                  <c:v>2015258</c:v>
                </c:pt>
                <c:pt idx="18">
                  <c:v>1000186</c:v>
                </c:pt>
                <c:pt idx="19">
                  <c:v>2000161</c:v>
                </c:pt>
                <c:pt idx="20">
                  <c:v>1256989</c:v>
                </c:pt>
                <c:pt idx="21">
                  <c:v>1912844</c:v>
                </c:pt>
                <c:pt idx="22">
                  <c:v>878112</c:v>
                </c:pt>
                <c:pt idx="23">
                  <c:v>1735461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3B-4D86-97B5-2108576103EC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DRAM-Lat = 300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Sheet2!$A$5:$A$47</c:f>
              <c:multiLvlStrCache>
                <c:ptCount val="24"/>
                <c:lvl>
                  <c:pt idx="0">
                    <c:v>25</c:v>
                  </c:pt>
                  <c:pt idx="1">
                    <c:v>50</c:v>
                  </c:pt>
                  <c:pt idx="2">
                    <c:v>25</c:v>
                  </c:pt>
                  <c:pt idx="3">
                    <c:v>50</c:v>
                  </c:pt>
                  <c:pt idx="4">
                    <c:v>25</c:v>
                  </c:pt>
                  <c:pt idx="5">
                    <c:v>50</c:v>
                  </c:pt>
                  <c:pt idx="6">
                    <c:v>25</c:v>
                  </c:pt>
                  <c:pt idx="7">
                    <c:v>50</c:v>
                  </c:pt>
                  <c:pt idx="8">
                    <c:v>25</c:v>
                  </c:pt>
                  <c:pt idx="9">
                    <c:v>50</c:v>
                  </c:pt>
                  <c:pt idx="10">
                    <c:v>25</c:v>
                  </c:pt>
                  <c:pt idx="11">
                    <c:v>50</c:v>
                  </c:pt>
                  <c:pt idx="12">
                    <c:v>25</c:v>
                  </c:pt>
                  <c:pt idx="13">
                    <c:v>50</c:v>
                  </c:pt>
                  <c:pt idx="14">
                    <c:v>25</c:v>
                  </c:pt>
                  <c:pt idx="15">
                    <c:v>50</c:v>
                  </c:pt>
                  <c:pt idx="16">
                    <c:v>25</c:v>
                  </c:pt>
                  <c:pt idx="17">
                    <c:v>50</c:v>
                  </c:pt>
                  <c:pt idx="18">
                    <c:v>25</c:v>
                  </c:pt>
                  <c:pt idx="19">
                    <c:v>50</c:v>
                  </c:pt>
                  <c:pt idx="20">
                    <c:v>25</c:v>
                  </c:pt>
                  <c:pt idx="21">
                    <c:v>50</c:v>
                  </c:pt>
                  <c:pt idx="22">
                    <c:v>25</c:v>
                  </c:pt>
                  <c:pt idx="23">
                    <c:v>50</c:v>
                  </c:pt>
                </c:lvl>
                <c:lvl>
                  <c:pt idx="0">
                    <c:v>IO</c:v>
                  </c:pt>
                  <c:pt idx="2">
                    <c:v>OOO</c:v>
                  </c:pt>
                  <c:pt idx="4">
                    <c:v>IO</c:v>
                  </c:pt>
                  <c:pt idx="6">
                    <c:v>OOO</c:v>
                  </c:pt>
                  <c:pt idx="8">
                    <c:v>IO</c:v>
                  </c:pt>
                  <c:pt idx="10">
                    <c:v>OOO</c:v>
                  </c:pt>
                  <c:pt idx="12">
                    <c:v>IO</c:v>
                  </c:pt>
                  <c:pt idx="14">
                    <c:v>OOO</c:v>
                  </c:pt>
                  <c:pt idx="16">
                    <c:v>IO</c:v>
                  </c:pt>
                  <c:pt idx="18">
                    <c:v>OOO</c:v>
                  </c:pt>
                  <c:pt idx="20">
                    <c:v>IO</c:v>
                  </c:pt>
                  <c:pt idx="22">
                    <c:v>OOO</c:v>
                  </c:pt>
                </c:lvl>
                <c:lvl>
                  <c:pt idx="0">
                    <c:v>Random0Cycle</c:v>
                  </c:pt>
                  <c:pt idx="4">
                    <c:v>Random0CycleW</c:v>
                  </c:pt>
                  <c:pt idx="8">
                    <c:v>Stride512Bytes0Cycle</c:v>
                  </c:pt>
                  <c:pt idx="12">
                    <c:v>Stride64Bytes0CycleWrap</c:v>
                  </c:pt>
                  <c:pt idx="16">
                    <c:v>Stride64Bytes0CycleWrapW</c:v>
                  </c:pt>
                  <c:pt idx="20">
                    <c:v>Stride64Random</c:v>
                  </c:pt>
                </c:lvl>
              </c:multiLvlStrCache>
            </c:multiLvlStrRef>
          </c:cat>
          <c:val>
            <c:numRef>
              <c:f>Sheet2!$E$5:$E$47</c:f>
              <c:numCache>
                <c:formatCode>General</c:formatCode>
                <c:ptCount val="24"/>
                <c:pt idx="0">
                  <c:v>1811724</c:v>
                </c:pt>
                <c:pt idx="1">
                  <c:v>2500817</c:v>
                </c:pt>
                <c:pt idx="2">
                  <c:v>1098286</c:v>
                </c:pt>
                <c:pt idx="3">
                  <c:v>2208061</c:v>
                </c:pt>
                <c:pt idx="4">
                  <c:v>1843545</c:v>
                </c:pt>
                <c:pt idx="5">
                  <c:v>2677333</c:v>
                </c:pt>
                <c:pt idx="6">
                  <c:v>1236686</c:v>
                </c:pt>
                <c:pt idx="7">
                  <c:v>2495461</c:v>
                </c:pt>
                <c:pt idx="8">
                  <c:v>3345064</c:v>
                </c:pt>
                <c:pt idx="9">
                  <c:v>3595139</c:v>
                </c:pt>
                <c:pt idx="10">
                  <c:v>1124911</c:v>
                </c:pt>
                <c:pt idx="11">
                  <c:v>2249511</c:v>
                </c:pt>
                <c:pt idx="12">
                  <c:v>572783</c:v>
                </c:pt>
                <c:pt idx="13">
                  <c:v>1066458</c:v>
                </c:pt>
                <c:pt idx="14">
                  <c:v>513061</c:v>
                </c:pt>
                <c:pt idx="15">
                  <c:v>1025811</c:v>
                </c:pt>
                <c:pt idx="16">
                  <c:v>1059983</c:v>
                </c:pt>
                <c:pt idx="17">
                  <c:v>2040858</c:v>
                </c:pt>
                <c:pt idx="18">
                  <c:v>1000286</c:v>
                </c:pt>
                <c:pt idx="19">
                  <c:v>2000261</c:v>
                </c:pt>
                <c:pt idx="20">
                  <c:v>1595923</c:v>
                </c:pt>
                <c:pt idx="21">
                  <c:v>2190467</c:v>
                </c:pt>
                <c:pt idx="22">
                  <c:v>872961</c:v>
                </c:pt>
                <c:pt idx="23">
                  <c:v>1733361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3B-4D86-97B5-2108576103EC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DRAM-Lat = 400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Sheet2!$A$5:$A$47</c:f>
              <c:multiLvlStrCache>
                <c:ptCount val="24"/>
                <c:lvl>
                  <c:pt idx="0">
                    <c:v>25</c:v>
                  </c:pt>
                  <c:pt idx="1">
                    <c:v>50</c:v>
                  </c:pt>
                  <c:pt idx="2">
                    <c:v>25</c:v>
                  </c:pt>
                  <c:pt idx="3">
                    <c:v>50</c:v>
                  </c:pt>
                  <c:pt idx="4">
                    <c:v>25</c:v>
                  </c:pt>
                  <c:pt idx="5">
                    <c:v>50</c:v>
                  </c:pt>
                  <c:pt idx="6">
                    <c:v>25</c:v>
                  </c:pt>
                  <c:pt idx="7">
                    <c:v>50</c:v>
                  </c:pt>
                  <c:pt idx="8">
                    <c:v>25</c:v>
                  </c:pt>
                  <c:pt idx="9">
                    <c:v>50</c:v>
                  </c:pt>
                  <c:pt idx="10">
                    <c:v>25</c:v>
                  </c:pt>
                  <c:pt idx="11">
                    <c:v>50</c:v>
                  </c:pt>
                  <c:pt idx="12">
                    <c:v>25</c:v>
                  </c:pt>
                  <c:pt idx="13">
                    <c:v>50</c:v>
                  </c:pt>
                  <c:pt idx="14">
                    <c:v>25</c:v>
                  </c:pt>
                  <c:pt idx="15">
                    <c:v>50</c:v>
                  </c:pt>
                  <c:pt idx="16">
                    <c:v>25</c:v>
                  </c:pt>
                  <c:pt idx="17">
                    <c:v>50</c:v>
                  </c:pt>
                  <c:pt idx="18">
                    <c:v>25</c:v>
                  </c:pt>
                  <c:pt idx="19">
                    <c:v>50</c:v>
                  </c:pt>
                  <c:pt idx="20">
                    <c:v>25</c:v>
                  </c:pt>
                  <c:pt idx="21">
                    <c:v>50</c:v>
                  </c:pt>
                  <c:pt idx="22">
                    <c:v>25</c:v>
                  </c:pt>
                  <c:pt idx="23">
                    <c:v>50</c:v>
                  </c:pt>
                </c:lvl>
                <c:lvl>
                  <c:pt idx="0">
                    <c:v>IO</c:v>
                  </c:pt>
                  <c:pt idx="2">
                    <c:v>OOO</c:v>
                  </c:pt>
                  <c:pt idx="4">
                    <c:v>IO</c:v>
                  </c:pt>
                  <c:pt idx="6">
                    <c:v>OOO</c:v>
                  </c:pt>
                  <c:pt idx="8">
                    <c:v>IO</c:v>
                  </c:pt>
                  <c:pt idx="10">
                    <c:v>OOO</c:v>
                  </c:pt>
                  <c:pt idx="12">
                    <c:v>IO</c:v>
                  </c:pt>
                  <c:pt idx="14">
                    <c:v>OOO</c:v>
                  </c:pt>
                  <c:pt idx="16">
                    <c:v>IO</c:v>
                  </c:pt>
                  <c:pt idx="18">
                    <c:v>OOO</c:v>
                  </c:pt>
                  <c:pt idx="20">
                    <c:v>IO</c:v>
                  </c:pt>
                  <c:pt idx="22">
                    <c:v>OOO</c:v>
                  </c:pt>
                </c:lvl>
                <c:lvl>
                  <c:pt idx="0">
                    <c:v>Random0Cycle</c:v>
                  </c:pt>
                  <c:pt idx="4">
                    <c:v>Random0CycleW</c:v>
                  </c:pt>
                  <c:pt idx="8">
                    <c:v>Stride512Bytes0Cycle</c:v>
                  </c:pt>
                  <c:pt idx="12">
                    <c:v>Stride64Bytes0CycleWrap</c:v>
                  </c:pt>
                  <c:pt idx="16">
                    <c:v>Stride64Bytes0CycleWrapW</c:v>
                  </c:pt>
                  <c:pt idx="20">
                    <c:v>Stride64Random</c:v>
                  </c:pt>
                </c:lvl>
              </c:multiLvlStrCache>
            </c:multiLvlStrRef>
          </c:cat>
          <c:val>
            <c:numRef>
              <c:f>Sheet2!$F$5:$F$47</c:f>
              <c:numCache>
                <c:formatCode>General</c:formatCode>
                <c:ptCount val="24"/>
                <c:pt idx="0">
                  <c:v>2193284</c:v>
                </c:pt>
                <c:pt idx="1">
                  <c:v>2829256</c:v>
                </c:pt>
                <c:pt idx="2">
                  <c:v>1096702</c:v>
                </c:pt>
                <c:pt idx="3">
                  <c:v>2202711</c:v>
                </c:pt>
                <c:pt idx="4">
                  <c:v>2225132</c:v>
                </c:pt>
                <c:pt idx="5">
                  <c:v>2949973</c:v>
                </c:pt>
                <c:pt idx="6">
                  <c:v>1233936</c:v>
                </c:pt>
                <c:pt idx="7">
                  <c:v>2479411</c:v>
                </c:pt>
                <c:pt idx="8">
                  <c:v>4345064</c:v>
                </c:pt>
                <c:pt idx="9">
                  <c:v>4595139</c:v>
                </c:pt>
                <c:pt idx="10">
                  <c:v>1125011</c:v>
                </c:pt>
                <c:pt idx="11">
                  <c:v>2249611</c:v>
                </c:pt>
                <c:pt idx="12">
                  <c:v>598383</c:v>
                </c:pt>
                <c:pt idx="13">
                  <c:v>1092058</c:v>
                </c:pt>
                <c:pt idx="14">
                  <c:v>513161</c:v>
                </c:pt>
                <c:pt idx="15">
                  <c:v>1025911</c:v>
                </c:pt>
                <c:pt idx="16">
                  <c:v>1085583</c:v>
                </c:pt>
                <c:pt idx="17">
                  <c:v>2066458</c:v>
                </c:pt>
                <c:pt idx="18">
                  <c:v>1000386</c:v>
                </c:pt>
                <c:pt idx="19">
                  <c:v>2000361</c:v>
                </c:pt>
                <c:pt idx="20">
                  <c:v>1945378</c:v>
                </c:pt>
                <c:pt idx="21">
                  <c:v>2502988</c:v>
                </c:pt>
                <c:pt idx="22">
                  <c:v>865531</c:v>
                </c:pt>
                <c:pt idx="23">
                  <c:v>1728561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3B-4D86-97B5-210857610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overlap val="-66"/>
        <c:axId val="1629161279"/>
        <c:axId val="1525222207"/>
      </c:barChart>
      <c:catAx>
        <c:axId val="162916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525222207"/>
        <c:crosses val="autoZero"/>
        <c:auto val="1"/>
        <c:lblAlgn val="ctr"/>
        <c:lblOffset val="100"/>
        <c:noMultiLvlLbl val="0"/>
      </c:catAx>
      <c:valAx>
        <c:axId val="1525222207"/>
        <c:scaling>
          <c:orientation val="minMax"/>
          <c:max val="4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629161279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272011"/>
            <a:ext cx="123444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082310"/>
            <a:ext cx="123444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93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8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13808"/>
            <a:ext cx="354901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13808"/>
            <a:ext cx="10441305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41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22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937704"/>
            <a:ext cx="1419606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201392"/>
            <a:ext cx="1419606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3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069042"/>
            <a:ext cx="699516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069042"/>
            <a:ext cx="699516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5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13809"/>
            <a:ext cx="1419606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905318"/>
            <a:ext cx="696301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839085"/>
            <a:ext cx="6963012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905318"/>
            <a:ext cx="6997304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839085"/>
            <a:ext cx="699730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9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6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7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8160"/>
            <a:ext cx="5308520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19082"/>
            <a:ext cx="833247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331720"/>
            <a:ext cx="5308520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1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8160"/>
            <a:ext cx="5308520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19082"/>
            <a:ext cx="833247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331720"/>
            <a:ext cx="5308520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6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13809"/>
            <a:ext cx="1419606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069042"/>
            <a:ext cx="1419606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203864"/>
            <a:ext cx="37033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9731-C2EC-48FD-9457-B6D1042E4B13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203864"/>
            <a:ext cx="55549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203864"/>
            <a:ext cx="37033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8708-7506-4F59-B686-90D02FA3D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2566DF-4064-44A1-804D-F3B02B328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581979"/>
              </p:ext>
            </p:extLst>
          </p:nvPr>
        </p:nvGraphicFramePr>
        <p:xfrm>
          <a:off x="2733675" y="1354931"/>
          <a:ext cx="10991850" cy="506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102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D84543-7C4B-4D24-B962-95202C783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02157"/>
              </p:ext>
            </p:extLst>
          </p:nvPr>
        </p:nvGraphicFramePr>
        <p:xfrm>
          <a:off x="2876550" y="1390650"/>
          <a:ext cx="10706101" cy="499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253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69F7042-E919-43E7-BB21-57D88DD1096B}"/>
              </a:ext>
            </a:extLst>
          </p:cNvPr>
          <p:cNvGraphicFramePr>
            <a:graphicFrameLocks/>
          </p:cNvGraphicFramePr>
          <p:nvPr/>
        </p:nvGraphicFramePr>
        <p:xfrm>
          <a:off x="3417404" y="1742764"/>
          <a:ext cx="9624392" cy="428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32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A9E2C7-FDB2-457B-AF62-523E0B090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798088"/>
              </p:ext>
            </p:extLst>
          </p:nvPr>
        </p:nvGraphicFramePr>
        <p:xfrm>
          <a:off x="476250" y="1666875"/>
          <a:ext cx="15506700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216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5A8444-0FE7-4286-9AA7-EB1F4D9D8E1B}"/>
              </a:ext>
            </a:extLst>
          </p:cNvPr>
          <p:cNvGraphicFramePr>
            <a:graphicFrameLocks/>
          </p:cNvGraphicFramePr>
          <p:nvPr/>
        </p:nvGraphicFramePr>
        <p:xfrm>
          <a:off x="138114" y="1931194"/>
          <a:ext cx="16182975" cy="391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90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43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 Gamal aly Hessien</dc:creator>
  <cp:lastModifiedBy>Salah Gamal aly Hessien</cp:lastModifiedBy>
  <cp:revision>11</cp:revision>
  <dcterms:created xsi:type="dcterms:W3CDTF">2021-03-11T07:14:29Z</dcterms:created>
  <dcterms:modified xsi:type="dcterms:W3CDTF">2021-03-14T20:54:14Z</dcterms:modified>
</cp:coreProperties>
</file>