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59" r:id="rId6"/>
  </p:sldIdLst>
  <p:sldSz cx="164592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ahga\Desktop\vmsharingspace\ubuntu180404\thesis\results\fig\oooswap\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ahga\Desktop\vmsharingspace\ubuntu180404\thesis\results\fig\oooswap\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ahga\Desktop\vmsharingspace\ubuntu180404\thesis\results\fig\oooswap\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ahga\Desktop\vmsharingspace\ubuntu180404\thesis\results\fig\oooswap\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ahga\Desktop\vmsharingspace\ubuntu180404\thesis\results\fig\oooswap\resul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[result.xlsx]Sheet5!PivotTable2</c:name>
    <c:fmtId val="18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9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0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1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12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13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4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5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16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17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8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9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Sheet5!$B$4:$B$5</c:f>
              <c:strCache>
                <c:ptCount val="1"/>
                <c:pt idx="0">
                  <c:v>Npend = 1</c:v>
                </c:pt>
              </c:strCache>
            </c:strRef>
          </c:tx>
          <c:spPr>
            <a:solidFill>
              <a:srgbClr val="FF0000"/>
            </a:solidFill>
            <a:ln w="25400">
              <a:solidFill>
                <a:srgbClr val="FF0000"/>
              </a:solidFill>
            </a:ln>
            <a:effectLst/>
          </c:spPr>
          <c:invertIfNegative val="0"/>
          <c:cat>
            <c:multiLvlStrRef>
              <c:f>Sheet5!$A$6:$A$27</c:f>
              <c:multiLvlStrCache>
                <c:ptCount val="14"/>
                <c:lvl>
                  <c:pt idx="0">
                    <c:v>FCFS</c:v>
                  </c:pt>
                  <c:pt idx="1">
                    <c:v>PISCOT</c:v>
                  </c:pt>
                  <c:pt idx="2">
                    <c:v>FCFS</c:v>
                  </c:pt>
                  <c:pt idx="3">
                    <c:v>PISCOT</c:v>
                  </c:pt>
                  <c:pt idx="4">
                    <c:v>FCFS</c:v>
                  </c:pt>
                  <c:pt idx="5">
                    <c:v>PISCOT</c:v>
                  </c:pt>
                  <c:pt idx="6">
                    <c:v>FCFS</c:v>
                  </c:pt>
                  <c:pt idx="7">
                    <c:v>PISCOT</c:v>
                  </c:pt>
                  <c:pt idx="8">
                    <c:v>FCFS</c:v>
                  </c:pt>
                  <c:pt idx="9">
                    <c:v>PISCOT</c:v>
                  </c:pt>
                  <c:pt idx="10">
                    <c:v>FCFS</c:v>
                  </c:pt>
                  <c:pt idx="11">
                    <c:v>PISCOT</c:v>
                  </c:pt>
                  <c:pt idx="12">
                    <c:v>FCFS</c:v>
                  </c:pt>
                  <c:pt idx="13">
                    <c:v>PISCOT</c:v>
                  </c:pt>
                </c:lvl>
                <c:lvl>
                  <c:pt idx="0">
                    <c:v>a2time01-trace</c:v>
                  </c:pt>
                  <c:pt idx="2">
                    <c:v>basefp01-trace</c:v>
                  </c:pt>
                  <c:pt idx="4">
                    <c:v>empty-trace</c:v>
                  </c:pt>
                  <c:pt idx="6">
                    <c:v>iirflt01-trace</c:v>
                  </c:pt>
                  <c:pt idx="8">
                    <c:v>pntrch01-trace</c:v>
                  </c:pt>
                  <c:pt idx="10">
                    <c:v>rspeed01-trace</c:v>
                  </c:pt>
                  <c:pt idx="12">
                    <c:v>ttsprk01-trace</c:v>
                  </c:pt>
                </c:lvl>
              </c:multiLvlStrCache>
            </c:multiLvlStrRef>
          </c:cat>
          <c:val>
            <c:numRef>
              <c:f>Sheet5!$B$6:$B$27</c:f>
              <c:numCache>
                <c:formatCode>General</c:formatCode>
                <c:ptCount val="14"/>
                <c:pt idx="0">
                  <c:v>851</c:v>
                </c:pt>
                <c:pt idx="1">
                  <c:v>411</c:v>
                </c:pt>
                <c:pt idx="2">
                  <c:v>851</c:v>
                </c:pt>
                <c:pt idx="3">
                  <c:v>410</c:v>
                </c:pt>
                <c:pt idx="4">
                  <c:v>851</c:v>
                </c:pt>
                <c:pt idx="5">
                  <c:v>410</c:v>
                </c:pt>
                <c:pt idx="6">
                  <c:v>851</c:v>
                </c:pt>
                <c:pt idx="7">
                  <c:v>410</c:v>
                </c:pt>
                <c:pt idx="8">
                  <c:v>851</c:v>
                </c:pt>
                <c:pt idx="9">
                  <c:v>409</c:v>
                </c:pt>
                <c:pt idx="10">
                  <c:v>901</c:v>
                </c:pt>
                <c:pt idx="11">
                  <c:v>410</c:v>
                </c:pt>
                <c:pt idx="12">
                  <c:v>851</c:v>
                </c:pt>
                <c:pt idx="13">
                  <c:v>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56-4BDE-BEE2-C2D0CC398AB7}"/>
            </c:ext>
          </c:extLst>
        </c:ser>
        <c:ser>
          <c:idx val="1"/>
          <c:order val="1"/>
          <c:tx>
            <c:strRef>
              <c:f>Sheet5!$C$4:$C$5</c:f>
              <c:strCache>
                <c:ptCount val="1"/>
                <c:pt idx="0">
                  <c:v>Npend = 4</c:v>
                </c:pt>
              </c:strCache>
            </c:strRef>
          </c:tx>
          <c:spPr>
            <a:solidFill>
              <a:schemeClr val="tx1"/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Sheet5!$A$6:$A$27</c:f>
              <c:multiLvlStrCache>
                <c:ptCount val="14"/>
                <c:lvl>
                  <c:pt idx="0">
                    <c:v>FCFS</c:v>
                  </c:pt>
                  <c:pt idx="1">
                    <c:v>PISCOT</c:v>
                  </c:pt>
                  <c:pt idx="2">
                    <c:v>FCFS</c:v>
                  </c:pt>
                  <c:pt idx="3">
                    <c:v>PISCOT</c:v>
                  </c:pt>
                  <c:pt idx="4">
                    <c:v>FCFS</c:v>
                  </c:pt>
                  <c:pt idx="5">
                    <c:v>PISCOT</c:v>
                  </c:pt>
                  <c:pt idx="6">
                    <c:v>FCFS</c:v>
                  </c:pt>
                  <c:pt idx="7">
                    <c:v>PISCOT</c:v>
                  </c:pt>
                  <c:pt idx="8">
                    <c:v>FCFS</c:v>
                  </c:pt>
                  <c:pt idx="9">
                    <c:v>PISCOT</c:v>
                  </c:pt>
                  <c:pt idx="10">
                    <c:v>FCFS</c:v>
                  </c:pt>
                  <c:pt idx="11">
                    <c:v>PISCOT</c:v>
                  </c:pt>
                  <c:pt idx="12">
                    <c:v>FCFS</c:v>
                  </c:pt>
                  <c:pt idx="13">
                    <c:v>PISCOT</c:v>
                  </c:pt>
                </c:lvl>
                <c:lvl>
                  <c:pt idx="0">
                    <c:v>a2time01-trace</c:v>
                  </c:pt>
                  <c:pt idx="2">
                    <c:v>basefp01-trace</c:v>
                  </c:pt>
                  <c:pt idx="4">
                    <c:v>empty-trace</c:v>
                  </c:pt>
                  <c:pt idx="6">
                    <c:v>iirflt01-trace</c:v>
                  </c:pt>
                  <c:pt idx="8">
                    <c:v>pntrch01-trace</c:v>
                  </c:pt>
                  <c:pt idx="10">
                    <c:v>rspeed01-trace</c:v>
                  </c:pt>
                  <c:pt idx="12">
                    <c:v>ttsprk01-trace</c:v>
                  </c:pt>
                </c:lvl>
              </c:multiLvlStrCache>
            </c:multiLvlStrRef>
          </c:cat>
          <c:val>
            <c:numRef>
              <c:f>Sheet5!$C$6:$C$27</c:f>
              <c:numCache>
                <c:formatCode>General</c:formatCode>
                <c:ptCount val="14"/>
                <c:pt idx="0">
                  <c:v>1948</c:v>
                </c:pt>
                <c:pt idx="1">
                  <c:v>411</c:v>
                </c:pt>
                <c:pt idx="2">
                  <c:v>1601</c:v>
                </c:pt>
                <c:pt idx="3">
                  <c:v>412</c:v>
                </c:pt>
                <c:pt idx="4">
                  <c:v>1860</c:v>
                </c:pt>
                <c:pt idx="5">
                  <c:v>413</c:v>
                </c:pt>
                <c:pt idx="6">
                  <c:v>1601</c:v>
                </c:pt>
                <c:pt idx="7">
                  <c:v>412</c:v>
                </c:pt>
                <c:pt idx="8">
                  <c:v>2096</c:v>
                </c:pt>
                <c:pt idx="9">
                  <c:v>413</c:v>
                </c:pt>
                <c:pt idx="10">
                  <c:v>1601</c:v>
                </c:pt>
                <c:pt idx="11">
                  <c:v>412</c:v>
                </c:pt>
                <c:pt idx="12">
                  <c:v>1898</c:v>
                </c:pt>
                <c:pt idx="13">
                  <c:v>411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56-4BDE-BEE2-C2D0CC398AB7}"/>
            </c:ext>
          </c:extLst>
        </c:ser>
        <c:ser>
          <c:idx val="2"/>
          <c:order val="2"/>
          <c:tx>
            <c:strRef>
              <c:f>Sheet5!$D$4:$D$5</c:f>
              <c:strCache>
                <c:ptCount val="1"/>
                <c:pt idx="0">
                  <c:v>Npend = 8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Sheet5!$A$6:$A$27</c:f>
              <c:multiLvlStrCache>
                <c:ptCount val="14"/>
                <c:lvl>
                  <c:pt idx="0">
                    <c:v>FCFS</c:v>
                  </c:pt>
                  <c:pt idx="1">
                    <c:v>PISCOT</c:v>
                  </c:pt>
                  <c:pt idx="2">
                    <c:v>FCFS</c:v>
                  </c:pt>
                  <c:pt idx="3">
                    <c:v>PISCOT</c:v>
                  </c:pt>
                  <c:pt idx="4">
                    <c:v>FCFS</c:v>
                  </c:pt>
                  <c:pt idx="5">
                    <c:v>PISCOT</c:v>
                  </c:pt>
                  <c:pt idx="6">
                    <c:v>FCFS</c:v>
                  </c:pt>
                  <c:pt idx="7">
                    <c:v>PISCOT</c:v>
                  </c:pt>
                  <c:pt idx="8">
                    <c:v>FCFS</c:v>
                  </c:pt>
                  <c:pt idx="9">
                    <c:v>PISCOT</c:v>
                  </c:pt>
                  <c:pt idx="10">
                    <c:v>FCFS</c:v>
                  </c:pt>
                  <c:pt idx="11">
                    <c:v>PISCOT</c:v>
                  </c:pt>
                  <c:pt idx="12">
                    <c:v>FCFS</c:v>
                  </c:pt>
                  <c:pt idx="13">
                    <c:v>PISCOT</c:v>
                  </c:pt>
                </c:lvl>
                <c:lvl>
                  <c:pt idx="0">
                    <c:v>a2time01-trace</c:v>
                  </c:pt>
                  <c:pt idx="2">
                    <c:v>basefp01-trace</c:v>
                  </c:pt>
                  <c:pt idx="4">
                    <c:v>empty-trace</c:v>
                  </c:pt>
                  <c:pt idx="6">
                    <c:v>iirflt01-trace</c:v>
                  </c:pt>
                  <c:pt idx="8">
                    <c:v>pntrch01-trace</c:v>
                  </c:pt>
                  <c:pt idx="10">
                    <c:v>rspeed01-trace</c:v>
                  </c:pt>
                  <c:pt idx="12">
                    <c:v>ttsprk01-trace</c:v>
                  </c:pt>
                </c:lvl>
              </c:multiLvlStrCache>
            </c:multiLvlStrRef>
          </c:cat>
          <c:val>
            <c:numRef>
              <c:f>Sheet5!$D$6:$D$27</c:f>
              <c:numCache>
                <c:formatCode>General</c:formatCode>
                <c:ptCount val="14"/>
                <c:pt idx="0">
                  <c:v>2498</c:v>
                </c:pt>
                <c:pt idx="1">
                  <c:v>412</c:v>
                </c:pt>
                <c:pt idx="2">
                  <c:v>1854</c:v>
                </c:pt>
                <c:pt idx="3">
                  <c:v>412</c:v>
                </c:pt>
                <c:pt idx="4">
                  <c:v>1896</c:v>
                </c:pt>
                <c:pt idx="5">
                  <c:v>411</c:v>
                </c:pt>
                <c:pt idx="6">
                  <c:v>1801</c:v>
                </c:pt>
                <c:pt idx="7">
                  <c:v>413</c:v>
                </c:pt>
                <c:pt idx="8">
                  <c:v>2498</c:v>
                </c:pt>
                <c:pt idx="9">
                  <c:v>411</c:v>
                </c:pt>
                <c:pt idx="10">
                  <c:v>1801</c:v>
                </c:pt>
                <c:pt idx="11">
                  <c:v>412</c:v>
                </c:pt>
                <c:pt idx="12">
                  <c:v>1648</c:v>
                </c:pt>
                <c:pt idx="13">
                  <c:v>411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56-4BDE-BEE2-C2D0CC398AB7}"/>
            </c:ext>
          </c:extLst>
        </c:ser>
        <c:ser>
          <c:idx val="3"/>
          <c:order val="3"/>
          <c:tx>
            <c:strRef>
              <c:f>Sheet5!$E$4:$E$5</c:f>
              <c:strCache>
                <c:ptCount val="1"/>
                <c:pt idx="0">
                  <c:v>Npend = 16</c:v>
                </c:pt>
              </c:strCache>
            </c:strRef>
          </c:tx>
          <c:spPr>
            <a:pattFill prst="dkHorz">
              <a:fgClr>
                <a:srgbClr val="0070C0"/>
              </a:fgClr>
              <a:bgClr>
                <a:schemeClr val="bg1"/>
              </a:bgClr>
            </a:pattFill>
            <a:ln w="25400">
              <a:solidFill>
                <a:srgbClr val="0070C0"/>
              </a:solidFill>
            </a:ln>
            <a:effectLst/>
          </c:spPr>
          <c:invertIfNegative val="0"/>
          <c:cat>
            <c:multiLvlStrRef>
              <c:f>Sheet5!$A$6:$A$27</c:f>
              <c:multiLvlStrCache>
                <c:ptCount val="14"/>
                <c:lvl>
                  <c:pt idx="0">
                    <c:v>FCFS</c:v>
                  </c:pt>
                  <c:pt idx="1">
                    <c:v>PISCOT</c:v>
                  </c:pt>
                  <c:pt idx="2">
                    <c:v>FCFS</c:v>
                  </c:pt>
                  <c:pt idx="3">
                    <c:v>PISCOT</c:v>
                  </c:pt>
                  <c:pt idx="4">
                    <c:v>FCFS</c:v>
                  </c:pt>
                  <c:pt idx="5">
                    <c:v>PISCOT</c:v>
                  </c:pt>
                  <c:pt idx="6">
                    <c:v>FCFS</c:v>
                  </c:pt>
                  <c:pt idx="7">
                    <c:v>PISCOT</c:v>
                  </c:pt>
                  <c:pt idx="8">
                    <c:v>FCFS</c:v>
                  </c:pt>
                  <c:pt idx="9">
                    <c:v>PISCOT</c:v>
                  </c:pt>
                  <c:pt idx="10">
                    <c:v>FCFS</c:v>
                  </c:pt>
                  <c:pt idx="11">
                    <c:v>PISCOT</c:v>
                  </c:pt>
                  <c:pt idx="12">
                    <c:v>FCFS</c:v>
                  </c:pt>
                  <c:pt idx="13">
                    <c:v>PISCOT</c:v>
                  </c:pt>
                </c:lvl>
                <c:lvl>
                  <c:pt idx="0">
                    <c:v>a2time01-trace</c:v>
                  </c:pt>
                  <c:pt idx="2">
                    <c:v>basefp01-trace</c:v>
                  </c:pt>
                  <c:pt idx="4">
                    <c:v>empty-trace</c:v>
                  </c:pt>
                  <c:pt idx="6">
                    <c:v>iirflt01-trace</c:v>
                  </c:pt>
                  <c:pt idx="8">
                    <c:v>pntrch01-trace</c:v>
                  </c:pt>
                  <c:pt idx="10">
                    <c:v>rspeed01-trace</c:v>
                  </c:pt>
                  <c:pt idx="12">
                    <c:v>ttsprk01-trace</c:v>
                  </c:pt>
                </c:lvl>
              </c:multiLvlStrCache>
            </c:multiLvlStrRef>
          </c:cat>
          <c:val>
            <c:numRef>
              <c:f>Sheet5!$E$6:$E$27</c:f>
              <c:numCache>
                <c:formatCode>General</c:formatCode>
                <c:ptCount val="14"/>
                <c:pt idx="0">
                  <c:v>2498</c:v>
                </c:pt>
                <c:pt idx="1">
                  <c:v>412</c:v>
                </c:pt>
                <c:pt idx="2">
                  <c:v>1801</c:v>
                </c:pt>
                <c:pt idx="3">
                  <c:v>412</c:v>
                </c:pt>
                <c:pt idx="4">
                  <c:v>1973</c:v>
                </c:pt>
                <c:pt idx="5">
                  <c:v>412</c:v>
                </c:pt>
                <c:pt idx="6">
                  <c:v>1801</c:v>
                </c:pt>
                <c:pt idx="7">
                  <c:v>412</c:v>
                </c:pt>
                <c:pt idx="8">
                  <c:v>2498</c:v>
                </c:pt>
                <c:pt idx="9">
                  <c:v>412</c:v>
                </c:pt>
                <c:pt idx="10">
                  <c:v>1801</c:v>
                </c:pt>
                <c:pt idx="11">
                  <c:v>412</c:v>
                </c:pt>
                <c:pt idx="12">
                  <c:v>1698</c:v>
                </c:pt>
                <c:pt idx="13">
                  <c:v>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56-4BDE-BEE2-C2D0CC398A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55"/>
        <c:axId val="634734592"/>
        <c:axId val="300405280"/>
      </c:barChart>
      <c:catAx>
        <c:axId val="63473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405280"/>
        <c:crosses val="autoZero"/>
        <c:auto val="1"/>
        <c:lblAlgn val="ctr"/>
        <c:lblOffset val="100"/>
        <c:noMultiLvlLbl val="0"/>
      </c:catAx>
      <c:valAx>
        <c:axId val="30040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="1" baseline="0">
                    <a:solidFill>
                      <a:schemeClr val="tx1"/>
                    </a:solidFill>
                  </a:rPr>
                  <a:t>WCL [Cyc]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73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418339119853076"/>
          <c:y val="1.7301694090154543E-2"/>
          <c:w val="0.67503050227940942"/>
          <c:h val="8.70009556801893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[result.xlsx]Sheet4!PivotTable1</c:name>
    <c:fmtId val="8"/>
  </c:pivotSource>
  <c:chart>
    <c:autoTitleDeleted val="1"/>
    <c:pivotFmts>
      <c:pivotFmt>
        <c:idx val="0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2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3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5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6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7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8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9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0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1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Npnd = 1</c:v>
                </c:pt>
              </c:strCache>
            </c:strRef>
          </c:tx>
          <c:spPr>
            <a:solidFill>
              <a:srgbClr val="FF0000"/>
            </a:solidFill>
            <a:ln w="25400">
              <a:solidFill>
                <a:srgbClr val="FF0000"/>
              </a:solidFill>
            </a:ln>
            <a:effectLst/>
          </c:spPr>
          <c:invertIfNegative val="0"/>
          <c:cat>
            <c:multiLvlStrRef>
              <c:f>Sheet4!$A$5:$A$29</c:f>
              <c:multiLvlStrCache>
                <c:ptCount val="16"/>
                <c:lvl>
                  <c:pt idx="0">
                    <c:v>C2C</c:v>
                  </c:pt>
                  <c:pt idx="1">
                    <c:v>No C2C</c:v>
                  </c:pt>
                  <c:pt idx="2">
                    <c:v>C2C</c:v>
                  </c:pt>
                  <c:pt idx="3">
                    <c:v>No C2C</c:v>
                  </c:pt>
                  <c:pt idx="4">
                    <c:v>C2C</c:v>
                  </c:pt>
                  <c:pt idx="5">
                    <c:v>No C2C</c:v>
                  </c:pt>
                  <c:pt idx="6">
                    <c:v>C2C</c:v>
                  </c:pt>
                  <c:pt idx="7">
                    <c:v>No C2C</c:v>
                  </c:pt>
                  <c:pt idx="8">
                    <c:v>C2C</c:v>
                  </c:pt>
                  <c:pt idx="9">
                    <c:v>No C2C</c:v>
                  </c:pt>
                  <c:pt idx="10">
                    <c:v>C2C</c:v>
                  </c:pt>
                  <c:pt idx="11">
                    <c:v>No C2C</c:v>
                  </c:pt>
                  <c:pt idx="12">
                    <c:v>C2C</c:v>
                  </c:pt>
                  <c:pt idx="13">
                    <c:v>No C2C</c:v>
                  </c:pt>
                  <c:pt idx="14">
                    <c:v>C2C</c:v>
                  </c:pt>
                  <c:pt idx="15">
                    <c:v>No C2C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empty-trace</c:v>
                  </c:pt>
                  <c:pt idx="8">
                    <c:v>iirflt01-trace</c:v>
                  </c:pt>
                  <c:pt idx="10">
                    <c:v>pntrch01-trace</c:v>
                  </c:pt>
                  <c:pt idx="12">
                    <c:v>rspeed01-trace</c:v>
                  </c:pt>
                  <c:pt idx="14">
                    <c:v>ttsprk01-trace</c:v>
                  </c:pt>
                </c:lvl>
              </c:multiLvlStrCache>
            </c:multiLvlStrRef>
          </c:cat>
          <c:val>
            <c:numRef>
              <c:f>Sheet4!$B$5:$B$29</c:f>
              <c:numCache>
                <c:formatCode>General</c:formatCode>
                <c:ptCount val="16"/>
                <c:pt idx="0">
                  <c:v>2592171</c:v>
                </c:pt>
                <c:pt idx="1">
                  <c:v>4351226.25</c:v>
                </c:pt>
                <c:pt idx="2">
                  <c:v>2874840.75</c:v>
                </c:pt>
                <c:pt idx="3">
                  <c:v>4317622.75</c:v>
                </c:pt>
                <c:pt idx="4">
                  <c:v>2872639.25</c:v>
                </c:pt>
                <c:pt idx="5">
                  <c:v>3879357.25</c:v>
                </c:pt>
                <c:pt idx="6">
                  <c:v>2199914.5</c:v>
                </c:pt>
                <c:pt idx="7">
                  <c:v>3607214</c:v>
                </c:pt>
                <c:pt idx="8">
                  <c:v>2808980.25</c:v>
                </c:pt>
                <c:pt idx="9">
                  <c:v>3602186.5</c:v>
                </c:pt>
                <c:pt idx="10">
                  <c:v>3389237.5</c:v>
                </c:pt>
                <c:pt idx="11">
                  <c:v>4206757.25</c:v>
                </c:pt>
                <c:pt idx="12">
                  <c:v>3296138.75</c:v>
                </c:pt>
                <c:pt idx="13">
                  <c:v>4433807.75</c:v>
                </c:pt>
                <c:pt idx="14">
                  <c:v>4429358.25</c:v>
                </c:pt>
                <c:pt idx="15">
                  <c:v>5450798.5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74-4DA0-BF51-A62AC33D7CCD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Npnd = 4</c:v>
                </c:pt>
              </c:strCache>
            </c:strRef>
          </c:tx>
          <c:spPr>
            <a:solidFill>
              <a:schemeClr val="tx1"/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Sheet4!$A$5:$A$29</c:f>
              <c:multiLvlStrCache>
                <c:ptCount val="16"/>
                <c:lvl>
                  <c:pt idx="0">
                    <c:v>C2C</c:v>
                  </c:pt>
                  <c:pt idx="1">
                    <c:v>No C2C</c:v>
                  </c:pt>
                  <c:pt idx="2">
                    <c:v>C2C</c:v>
                  </c:pt>
                  <c:pt idx="3">
                    <c:v>No C2C</c:v>
                  </c:pt>
                  <c:pt idx="4">
                    <c:v>C2C</c:v>
                  </c:pt>
                  <c:pt idx="5">
                    <c:v>No C2C</c:v>
                  </c:pt>
                  <c:pt idx="6">
                    <c:v>C2C</c:v>
                  </c:pt>
                  <c:pt idx="7">
                    <c:v>No C2C</c:v>
                  </c:pt>
                  <c:pt idx="8">
                    <c:v>C2C</c:v>
                  </c:pt>
                  <c:pt idx="9">
                    <c:v>No C2C</c:v>
                  </c:pt>
                  <c:pt idx="10">
                    <c:v>C2C</c:v>
                  </c:pt>
                  <c:pt idx="11">
                    <c:v>No C2C</c:v>
                  </c:pt>
                  <c:pt idx="12">
                    <c:v>C2C</c:v>
                  </c:pt>
                  <c:pt idx="13">
                    <c:v>No C2C</c:v>
                  </c:pt>
                  <c:pt idx="14">
                    <c:v>C2C</c:v>
                  </c:pt>
                  <c:pt idx="15">
                    <c:v>No C2C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empty-trace</c:v>
                  </c:pt>
                  <c:pt idx="8">
                    <c:v>iirflt01-trace</c:v>
                  </c:pt>
                  <c:pt idx="10">
                    <c:v>pntrch01-trace</c:v>
                  </c:pt>
                  <c:pt idx="12">
                    <c:v>rspeed01-trace</c:v>
                  </c:pt>
                  <c:pt idx="14">
                    <c:v>ttsprk01-trace</c:v>
                  </c:pt>
                </c:lvl>
              </c:multiLvlStrCache>
            </c:multiLvlStrRef>
          </c:cat>
          <c:val>
            <c:numRef>
              <c:f>Sheet4!$C$5:$C$29</c:f>
              <c:numCache>
                <c:formatCode>General</c:formatCode>
                <c:ptCount val="16"/>
                <c:pt idx="0">
                  <c:v>2419745.75</c:v>
                </c:pt>
                <c:pt idx="1">
                  <c:v>3424452</c:v>
                </c:pt>
                <c:pt idx="2">
                  <c:v>2613204.25</c:v>
                </c:pt>
                <c:pt idx="3">
                  <c:v>3441388.25</c:v>
                </c:pt>
                <c:pt idx="4">
                  <c:v>2822861.75</c:v>
                </c:pt>
                <c:pt idx="5">
                  <c:v>4106829</c:v>
                </c:pt>
                <c:pt idx="6">
                  <c:v>2147205.25</c:v>
                </c:pt>
                <c:pt idx="7">
                  <c:v>3009539</c:v>
                </c:pt>
                <c:pt idx="8">
                  <c:v>2629087.5</c:v>
                </c:pt>
                <c:pt idx="9">
                  <c:v>3677651.25</c:v>
                </c:pt>
                <c:pt idx="10">
                  <c:v>2908569.5</c:v>
                </c:pt>
                <c:pt idx="11">
                  <c:v>3881492.5</c:v>
                </c:pt>
                <c:pt idx="12">
                  <c:v>3130848.5</c:v>
                </c:pt>
                <c:pt idx="13">
                  <c:v>4214771</c:v>
                </c:pt>
                <c:pt idx="14">
                  <c:v>4354326.5</c:v>
                </c:pt>
                <c:pt idx="15">
                  <c:v>5207819.25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74-4DA0-BF51-A62AC33D7CCD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Npnd = 8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Sheet4!$A$5:$A$29</c:f>
              <c:multiLvlStrCache>
                <c:ptCount val="16"/>
                <c:lvl>
                  <c:pt idx="0">
                    <c:v>C2C</c:v>
                  </c:pt>
                  <c:pt idx="1">
                    <c:v>No C2C</c:v>
                  </c:pt>
                  <c:pt idx="2">
                    <c:v>C2C</c:v>
                  </c:pt>
                  <c:pt idx="3">
                    <c:v>No C2C</c:v>
                  </c:pt>
                  <c:pt idx="4">
                    <c:v>C2C</c:v>
                  </c:pt>
                  <c:pt idx="5">
                    <c:v>No C2C</c:v>
                  </c:pt>
                  <c:pt idx="6">
                    <c:v>C2C</c:v>
                  </c:pt>
                  <c:pt idx="7">
                    <c:v>No C2C</c:v>
                  </c:pt>
                  <c:pt idx="8">
                    <c:v>C2C</c:v>
                  </c:pt>
                  <c:pt idx="9">
                    <c:v>No C2C</c:v>
                  </c:pt>
                  <c:pt idx="10">
                    <c:v>C2C</c:v>
                  </c:pt>
                  <c:pt idx="11">
                    <c:v>No C2C</c:v>
                  </c:pt>
                  <c:pt idx="12">
                    <c:v>C2C</c:v>
                  </c:pt>
                  <c:pt idx="13">
                    <c:v>No C2C</c:v>
                  </c:pt>
                  <c:pt idx="14">
                    <c:v>C2C</c:v>
                  </c:pt>
                  <c:pt idx="15">
                    <c:v>No C2C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empty-trace</c:v>
                  </c:pt>
                  <c:pt idx="8">
                    <c:v>iirflt01-trace</c:v>
                  </c:pt>
                  <c:pt idx="10">
                    <c:v>pntrch01-trace</c:v>
                  </c:pt>
                  <c:pt idx="12">
                    <c:v>rspeed01-trace</c:v>
                  </c:pt>
                  <c:pt idx="14">
                    <c:v>ttsprk01-trace</c:v>
                  </c:pt>
                </c:lvl>
              </c:multiLvlStrCache>
            </c:multiLvlStrRef>
          </c:cat>
          <c:val>
            <c:numRef>
              <c:f>Sheet4!$D$5:$D$29</c:f>
              <c:numCache>
                <c:formatCode>General</c:formatCode>
                <c:ptCount val="16"/>
                <c:pt idx="0">
                  <c:v>2428543.75</c:v>
                </c:pt>
                <c:pt idx="1">
                  <c:v>3072206.5</c:v>
                </c:pt>
                <c:pt idx="2">
                  <c:v>2498990.75</c:v>
                </c:pt>
                <c:pt idx="3">
                  <c:v>3655734.75</c:v>
                </c:pt>
                <c:pt idx="4">
                  <c:v>2705461.25</c:v>
                </c:pt>
                <c:pt idx="5">
                  <c:v>3826817</c:v>
                </c:pt>
                <c:pt idx="6">
                  <c:v>2065674.5</c:v>
                </c:pt>
                <c:pt idx="7">
                  <c:v>3228219.25</c:v>
                </c:pt>
                <c:pt idx="8">
                  <c:v>2600607</c:v>
                </c:pt>
                <c:pt idx="9">
                  <c:v>3477598</c:v>
                </c:pt>
                <c:pt idx="10">
                  <c:v>2907815.5</c:v>
                </c:pt>
                <c:pt idx="11">
                  <c:v>3810512.5</c:v>
                </c:pt>
                <c:pt idx="12">
                  <c:v>3262325.75</c:v>
                </c:pt>
                <c:pt idx="13">
                  <c:v>4023336</c:v>
                </c:pt>
                <c:pt idx="14">
                  <c:v>4260172.75</c:v>
                </c:pt>
                <c:pt idx="15">
                  <c:v>5157070.25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74-4DA0-BF51-A62AC33D7CCD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Npnd = 16</c:v>
                </c:pt>
              </c:strCache>
            </c:strRef>
          </c:tx>
          <c:spPr>
            <a:pattFill prst="dkHorz">
              <a:fgClr>
                <a:srgbClr val="0070C0"/>
              </a:fgClr>
              <a:bgClr>
                <a:schemeClr val="bg1"/>
              </a:bgClr>
            </a:pattFill>
            <a:ln w="25400">
              <a:solidFill>
                <a:srgbClr val="0070C0"/>
              </a:solidFill>
            </a:ln>
            <a:effectLst/>
          </c:spPr>
          <c:invertIfNegative val="0"/>
          <c:cat>
            <c:multiLvlStrRef>
              <c:f>Sheet4!$A$5:$A$29</c:f>
              <c:multiLvlStrCache>
                <c:ptCount val="16"/>
                <c:lvl>
                  <c:pt idx="0">
                    <c:v>C2C</c:v>
                  </c:pt>
                  <c:pt idx="1">
                    <c:v>No C2C</c:v>
                  </c:pt>
                  <c:pt idx="2">
                    <c:v>C2C</c:v>
                  </c:pt>
                  <c:pt idx="3">
                    <c:v>No C2C</c:v>
                  </c:pt>
                  <c:pt idx="4">
                    <c:v>C2C</c:v>
                  </c:pt>
                  <c:pt idx="5">
                    <c:v>No C2C</c:v>
                  </c:pt>
                  <c:pt idx="6">
                    <c:v>C2C</c:v>
                  </c:pt>
                  <c:pt idx="7">
                    <c:v>No C2C</c:v>
                  </c:pt>
                  <c:pt idx="8">
                    <c:v>C2C</c:v>
                  </c:pt>
                  <c:pt idx="9">
                    <c:v>No C2C</c:v>
                  </c:pt>
                  <c:pt idx="10">
                    <c:v>C2C</c:v>
                  </c:pt>
                  <c:pt idx="11">
                    <c:v>No C2C</c:v>
                  </c:pt>
                  <c:pt idx="12">
                    <c:v>C2C</c:v>
                  </c:pt>
                  <c:pt idx="13">
                    <c:v>No C2C</c:v>
                  </c:pt>
                  <c:pt idx="14">
                    <c:v>C2C</c:v>
                  </c:pt>
                  <c:pt idx="15">
                    <c:v>No C2C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empty-trace</c:v>
                  </c:pt>
                  <c:pt idx="8">
                    <c:v>iirflt01-trace</c:v>
                  </c:pt>
                  <c:pt idx="10">
                    <c:v>pntrch01-trace</c:v>
                  </c:pt>
                  <c:pt idx="12">
                    <c:v>rspeed01-trace</c:v>
                  </c:pt>
                  <c:pt idx="14">
                    <c:v>ttsprk01-trace</c:v>
                  </c:pt>
                </c:lvl>
              </c:multiLvlStrCache>
            </c:multiLvlStrRef>
          </c:cat>
          <c:val>
            <c:numRef>
              <c:f>Sheet4!$E$5:$E$29</c:f>
              <c:numCache>
                <c:formatCode>General</c:formatCode>
                <c:ptCount val="16"/>
                <c:pt idx="0">
                  <c:v>2377927.5</c:v>
                </c:pt>
                <c:pt idx="1">
                  <c:v>3179244</c:v>
                </c:pt>
                <c:pt idx="2">
                  <c:v>2442897.75</c:v>
                </c:pt>
                <c:pt idx="3">
                  <c:v>3349382.5</c:v>
                </c:pt>
                <c:pt idx="4">
                  <c:v>2789842.25</c:v>
                </c:pt>
                <c:pt idx="5">
                  <c:v>3642998</c:v>
                </c:pt>
                <c:pt idx="6">
                  <c:v>2016145.75</c:v>
                </c:pt>
                <c:pt idx="7">
                  <c:v>3002033.75</c:v>
                </c:pt>
                <c:pt idx="8">
                  <c:v>2588921</c:v>
                </c:pt>
                <c:pt idx="9">
                  <c:v>3696394.5</c:v>
                </c:pt>
                <c:pt idx="10">
                  <c:v>2892398</c:v>
                </c:pt>
                <c:pt idx="11">
                  <c:v>3751576</c:v>
                </c:pt>
                <c:pt idx="12">
                  <c:v>3188447</c:v>
                </c:pt>
                <c:pt idx="13">
                  <c:v>4453349.5</c:v>
                </c:pt>
                <c:pt idx="14">
                  <c:v>4156921.5</c:v>
                </c:pt>
                <c:pt idx="15">
                  <c:v>5249008.75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74-4DA0-BF51-A62AC33D7C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46"/>
        <c:axId val="634772592"/>
        <c:axId val="300412352"/>
      </c:barChart>
      <c:catAx>
        <c:axId val="634772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412352"/>
        <c:crosses val="autoZero"/>
        <c:auto val="1"/>
        <c:lblAlgn val="ctr"/>
        <c:lblOffset val="100"/>
        <c:noMultiLvlLbl val="0"/>
      </c:catAx>
      <c:valAx>
        <c:axId val="300412352"/>
        <c:scaling>
          <c:orientation val="minMax"/>
          <c:max val="5500000"/>
          <c:min val="15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b="1" baseline="0">
                    <a:solidFill>
                      <a:schemeClr val="tx1"/>
                    </a:solidFill>
                  </a:rPr>
                  <a:t>ET [Cyc in Millions]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772592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7860196564873387"/>
          <c:y val="1.9300359437533828E-2"/>
          <c:w val="0.6927453729847024"/>
          <c:h val="8.14946279399804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[result.xlsx]Sheet1!PivotTable1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17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8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9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20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21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22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23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24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25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26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27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Sheet1!$I$6:$Z$6</c:f>
              <c:strCache>
                <c:ptCount val="1"/>
                <c:pt idx="0">
                  <c:v>Npend = 1</c:v>
                </c:pt>
              </c:strCache>
            </c:strRef>
          </c:tx>
          <c:spPr>
            <a:solidFill>
              <a:srgbClr val="FF0000"/>
            </a:solidFill>
            <a:ln w="25400">
              <a:solidFill>
                <a:srgbClr val="FF0000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Sheet1!$I$6:$Z$6</c:f>
                <c:numCache>
                  <c:formatCode>General</c:formatCode>
                  <c:ptCount val="18"/>
                  <c:pt idx="0">
                    <c:v>11</c:v>
                  </c:pt>
                  <c:pt idx="1">
                    <c:v>10</c:v>
                  </c:pt>
                  <c:pt idx="2">
                    <c:v>10</c:v>
                  </c:pt>
                  <c:pt idx="3">
                    <c:v>10</c:v>
                  </c:pt>
                  <c:pt idx="4">
                    <c:v>11</c:v>
                  </c:pt>
                  <c:pt idx="5">
                    <c:v>11</c:v>
                  </c:pt>
                  <c:pt idx="6">
                    <c:v>11</c:v>
                  </c:pt>
                  <c:pt idx="7">
                    <c:v>11</c:v>
                  </c:pt>
                  <c:pt idx="8">
                    <c:v>11</c:v>
                  </c:pt>
                  <c:pt idx="9">
                    <c:v>11</c:v>
                  </c:pt>
                  <c:pt idx="10">
                    <c:v>13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12</c:v>
                  </c:pt>
                  <c:pt idx="14">
                    <c:v>11</c:v>
                  </c:pt>
                  <c:pt idx="15">
                    <c:v>11</c:v>
                  </c:pt>
                  <c:pt idx="16">
                    <c:v>13</c:v>
                  </c:pt>
                  <c:pt idx="17">
                    <c:v>11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254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multiLvlStrRef>
              <c:f>Sheet1!$I$6:$Z$6</c:f>
              <c:multiLvlStrCache>
                <c:ptCount val="18"/>
                <c:lvl>
                  <c:pt idx="0">
                    <c:v>C2C</c:v>
                  </c:pt>
                  <c:pt idx="1">
                    <c:v>No C2C</c:v>
                  </c:pt>
                  <c:pt idx="2">
                    <c:v>C2C</c:v>
                  </c:pt>
                  <c:pt idx="3">
                    <c:v>No C2C</c:v>
                  </c:pt>
                  <c:pt idx="4">
                    <c:v>C2C</c:v>
                  </c:pt>
                  <c:pt idx="5">
                    <c:v>No C2C</c:v>
                  </c:pt>
                  <c:pt idx="6">
                    <c:v>C2C</c:v>
                  </c:pt>
                  <c:pt idx="7">
                    <c:v>No C2C</c:v>
                  </c:pt>
                  <c:pt idx="8">
                    <c:v>C2C</c:v>
                  </c:pt>
                  <c:pt idx="9">
                    <c:v>No C2C</c:v>
                  </c:pt>
                  <c:pt idx="10">
                    <c:v>C2C</c:v>
                  </c:pt>
                  <c:pt idx="11">
                    <c:v>No C2C</c:v>
                  </c:pt>
                  <c:pt idx="12">
                    <c:v>C2C</c:v>
                  </c:pt>
                  <c:pt idx="13">
                    <c:v>No C2C</c:v>
                  </c:pt>
                  <c:pt idx="14">
                    <c:v>C2C</c:v>
                  </c:pt>
                  <c:pt idx="15">
                    <c:v>No C2C</c:v>
                  </c:pt>
                  <c:pt idx="16">
                    <c:v>C2C</c:v>
                  </c:pt>
                  <c:pt idx="17">
                    <c:v>No C2C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cacheb01-trace</c:v>
                  </c:pt>
                  <c:pt idx="8">
                    <c:v>empty-trace</c:v>
                  </c:pt>
                  <c:pt idx="10">
                    <c:v>iirflt01-trace</c:v>
                  </c:pt>
                  <c:pt idx="12">
                    <c:v>pntrch01-trace</c:v>
                  </c:pt>
                  <c:pt idx="14">
                    <c:v>rspeed01-trace</c:v>
                  </c:pt>
                  <c:pt idx="16">
                    <c:v>ttsprk01-trace</c:v>
                  </c:pt>
                </c:lvl>
              </c:multiLvlStrCache>
            </c:multiLvlStrRef>
          </c:cat>
          <c:val>
            <c:numRef>
              <c:f>Sheet1!$I$6:$Z$6</c:f>
              <c:numCache>
                <c:formatCode>General</c:formatCode>
                <c:ptCount val="18"/>
                <c:pt idx="0">
                  <c:v>210</c:v>
                </c:pt>
                <c:pt idx="1">
                  <c:v>411</c:v>
                </c:pt>
                <c:pt idx="2">
                  <c:v>211</c:v>
                </c:pt>
                <c:pt idx="3">
                  <c:v>411</c:v>
                </c:pt>
                <c:pt idx="4">
                  <c:v>210</c:v>
                </c:pt>
                <c:pt idx="5">
                  <c:v>410</c:v>
                </c:pt>
                <c:pt idx="6">
                  <c:v>210</c:v>
                </c:pt>
                <c:pt idx="7">
                  <c:v>410</c:v>
                </c:pt>
                <c:pt idx="8">
                  <c:v>210</c:v>
                </c:pt>
                <c:pt idx="9">
                  <c:v>410</c:v>
                </c:pt>
                <c:pt idx="10">
                  <c:v>208</c:v>
                </c:pt>
                <c:pt idx="11">
                  <c:v>410</c:v>
                </c:pt>
                <c:pt idx="12">
                  <c:v>209</c:v>
                </c:pt>
                <c:pt idx="13">
                  <c:v>409</c:v>
                </c:pt>
                <c:pt idx="14">
                  <c:v>210</c:v>
                </c:pt>
                <c:pt idx="15">
                  <c:v>410</c:v>
                </c:pt>
                <c:pt idx="16">
                  <c:v>208</c:v>
                </c:pt>
                <c:pt idx="17">
                  <c:v>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4B-4CD7-993F-8B031F890D6A}"/>
            </c:ext>
          </c:extLst>
        </c:ser>
        <c:ser>
          <c:idx val="1"/>
          <c:order val="1"/>
          <c:tx>
            <c:strRef>
              <c:f>Sheet1!$I$6:$Z$6</c:f>
              <c:strCache>
                <c:ptCount val="1"/>
                <c:pt idx="0">
                  <c:v>Npend = 4</c:v>
                </c:pt>
              </c:strCache>
            </c:strRef>
          </c:tx>
          <c:spPr>
            <a:solidFill>
              <a:schemeClr val="tx1"/>
            </a:solidFill>
            <a:ln w="25400"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Sheet1!$I$7:$Z$7</c:f>
                <c:numCache>
                  <c:formatCode>General</c:formatCode>
                  <c:ptCount val="18"/>
                  <c:pt idx="0">
                    <c:v>6</c:v>
                  </c:pt>
                  <c:pt idx="1">
                    <c:v>10</c:v>
                  </c:pt>
                  <c:pt idx="2">
                    <c:v>6</c:v>
                  </c:pt>
                  <c:pt idx="3">
                    <c:v>9</c:v>
                  </c:pt>
                  <c:pt idx="4">
                    <c:v>6</c:v>
                  </c:pt>
                  <c:pt idx="5">
                    <c:v>9</c:v>
                  </c:pt>
                  <c:pt idx="6">
                    <c:v>0</c:v>
                  </c:pt>
                  <c:pt idx="7">
                    <c:v>8</c:v>
                  </c:pt>
                  <c:pt idx="8">
                    <c:v>8</c:v>
                  </c:pt>
                  <c:pt idx="9">
                    <c:v>8</c:v>
                  </c:pt>
                  <c:pt idx="10">
                    <c:v>8</c:v>
                  </c:pt>
                  <c:pt idx="11">
                    <c:v>9</c:v>
                  </c:pt>
                  <c:pt idx="12">
                    <c:v>5</c:v>
                  </c:pt>
                  <c:pt idx="13">
                    <c:v>8</c:v>
                  </c:pt>
                  <c:pt idx="14">
                    <c:v>2</c:v>
                  </c:pt>
                  <c:pt idx="15">
                    <c:v>9</c:v>
                  </c:pt>
                  <c:pt idx="16">
                    <c:v>2</c:v>
                  </c:pt>
                  <c:pt idx="17">
                    <c:v>10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254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multiLvlStrRef>
              <c:f>Sheet1!$I$6:$Z$6</c:f>
              <c:multiLvlStrCache>
                <c:ptCount val="18"/>
                <c:lvl>
                  <c:pt idx="0">
                    <c:v>C2C</c:v>
                  </c:pt>
                  <c:pt idx="1">
                    <c:v>No C2C</c:v>
                  </c:pt>
                  <c:pt idx="2">
                    <c:v>C2C</c:v>
                  </c:pt>
                  <c:pt idx="3">
                    <c:v>No C2C</c:v>
                  </c:pt>
                  <c:pt idx="4">
                    <c:v>C2C</c:v>
                  </c:pt>
                  <c:pt idx="5">
                    <c:v>No C2C</c:v>
                  </c:pt>
                  <c:pt idx="6">
                    <c:v>C2C</c:v>
                  </c:pt>
                  <c:pt idx="7">
                    <c:v>No C2C</c:v>
                  </c:pt>
                  <c:pt idx="8">
                    <c:v>C2C</c:v>
                  </c:pt>
                  <c:pt idx="9">
                    <c:v>No C2C</c:v>
                  </c:pt>
                  <c:pt idx="10">
                    <c:v>C2C</c:v>
                  </c:pt>
                  <c:pt idx="11">
                    <c:v>No C2C</c:v>
                  </c:pt>
                  <c:pt idx="12">
                    <c:v>C2C</c:v>
                  </c:pt>
                  <c:pt idx="13">
                    <c:v>No C2C</c:v>
                  </c:pt>
                  <c:pt idx="14">
                    <c:v>C2C</c:v>
                  </c:pt>
                  <c:pt idx="15">
                    <c:v>No C2C</c:v>
                  </c:pt>
                  <c:pt idx="16">
                    <c:v>C2C</c:v>
                  </c:pt>
                  <c:pt idx="17">
                    <c:v>No C2C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cacheb01-trace</c:v>
                  </c:pt>
                  <c:pt idx="8">
                    <c:v>empty-trace</c:v>
                  </c:pt>
                  <c:pt idx="10">
                    <c:v>iirflt01-trace</c:v>
                  </c:pt>
                  <c:pt idx="12">
                    <c:v>pntrch01-trace</c:v>
                  </c:pt>
                  <c:pt idx="14">
                    <c:v>rspeed01-trace</c:v>
                  </c:pt>
                  <c:pt idx="16">
                    <c:v>ttsprk01-trace</c:v>
                  </c:pt>
                </c:lvl>
              </c:multiLvlStrCache>
            </c:multiLvlStrRef>
          </c:cat>
          <c:val>
            <c:numRef>
              <c:f>Sheet1!$I$6:$Z$6</c:f>
              <c:numCache>
                <c:formatCode>General</c:formatCode>
                <c:ptCount val="18"/>
                <c:pt idx="0">
                  <c:v>215</c:v>
                </c:pt>
                <c:pt idx="1">
                  <c:v>411</c:v>
                </c:pt>
                <c:pt idx="2">
                  <c:v>215</c:v>
                </c:pt>
                <c:pt idx="3">
                  <c:v>412</c:v>
                </c:pt>
                <c:pt idx="4">
                  <c:v>215</c:v>
                </c:pt>
                <c:pt idx="5">
                  <c:v>412</c:v>
                </c:pt>
                <c:pt idx="6">
                  <c:v>221</c:v>
                </c:pt>
                <c:pt idx="7">
                  <c:v>412</c:v>
                </c:pt>
                <c:pt idx="8">
                  <c:v>213</c:v>
                </c:pt>
                <c:pt idx="9">
                  <c:v>413</c:v>
                </c:pt>
                <c:pt idx="10">
                  <c:v>213</c:v>
                </c:pt>
                <c:pt idx="11">
                  <c:v>412</c:v>
                </c:pt>
                <c:pt idx="12">
                  <c:v>216</c:v>
                </c:pt>
                <c:pt idx="13">
                  <c:v>413</c:v>
                </c:pt>
                <c:pt idx="14">
                  <c:v>219</c:v>
                </c:pt>
                <c:pt idx="15">
                  <c:v>412</c:v>
                </c:pt>
                <c:pt idx="16">
                  <c:v>219</c:v>
                </c:pt>
                <c:pt idx="17">
                  <c:v>411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4B-4CD7-993F-8B031F890D6A}"/>
            </c:ext>
          </c:extLst>
        </c:ser>
        <c:ser>
          <c:idx val="2"/>
          <c:order val="2"/>
          <c:tx>
            <c:strRef>
              <c:f>Sheet1!$I$6:$Z$6</c:f>
              <c:strCache>
                <c:ptCount val="1"/>
                <c:pt idx="0">
                  <c:v>Npend = 8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Sheet1!$I$8:$Z$8</c:f>
                <c:numCache>
                  <c:formatCode>General</c:formatCode>
                  <c:ptCount val="18"/>
                  <c:pt idx="0">
                    <c:v>4</c:v>
                  </c:pt>
                  <c:pt idx="1">
                    <c:v>9</c:v>
                  </c:pt>
                  <c:pt idx="2">
                    <c:v>8</c:v>
                  </c:pt>
                  <c:pt idx="3">
                    <c:v>9</c:v>
                  </c:pt>
                  <c:pt idx="4">
                    <c:v>6</c:v>
                  </c:pt>
                  <c:pt idx="5">
                    <c:v>9</c:v>
                  </c:pt>
                  <c:pt idx="6">
                    <c:v>6</c:v>
                  </c:pt>
                  <c:pt idx="7">
                    <c:v>8</c:v>
                  </c:pt>
                  <c:pt idx="8">
                    <c:v>6</c:v>
                  </c:pt>
                  <c:pt idx="9">
                    <c:v>10</c:v>
                  </c:pt>
                  <c:pt idx="10">
                    <c:v>6</c:v>
                  </c:pt>
                  <c:pt idx="11">
                    <c:v>8</c:v>
                  </c:pt>
                  <c:pt idx="12">
                    <c:v>6</c:v>
                  </c:pt>
                  <c:pt idx="13">
                    <c:v>10</c:v>
                  </c:pt>
                  <c:pt idx="14">
                    <c:v>8</c:v>
                  </c:pt>
                  <c:pt idx="15">
                    <c:v>9</c:v>
                  </c:pt>
                  <c:pt idx="16">
                    <c:v>6</c:v>
                  </c:pt>
                  <c:pt idx="17">
                    <c:v>10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254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multiLvlStrRef>
              <c:f>Sheet1!$I$6:$Z$6</c:f>
              <c:multiLvlStrCache>
                <c:ptCount val="18"/>
                <c:lvl>
                  <c:pt idx="0">
                    <c:v>C2C</c:v>
                  </c:pt>
                  <c:pt idx="1">
                    <c:v>No C2C</c:v>
                  </c:pt>
                  <c:pt idx="2">
                    <c:v>C2C</c:v>
                  </c:pt>
                  <c:pt idx="3">
                    <c:v>No C2C</c:v>
                  </c:pt>
                  <c:pt idx="4">
                    <c:v>C2C</c:v>
                  </c:pt>
                  <c:pt idx="5">
                    <c:v>No C2C</c:v>
                  </c:pt>
                  <c:pt idx="6">
                    <c:v>C2C</c:v>
                  </c:pt>
                  <c:pt idx="7">
                    <c:v>No C2C</c:v>
                  </c:pt>
                  <c:pt idx="8">
                    <c:v>C2C</c:v>
                  </c:pt>
                  <c:pt idx="9">
                    <c:v>No C2C</c:v>
                  </c:pt>
                  <c:pt idx="10">
                    <c:v>C2C</c:v>
                  </c:pt>
                  <c:pt idx="11">
                    <c:v>No C2C</c:v>
                  </c:pt>
                  <c:pt idx="12">
                    <c:v>C2C</c:v>
                  </c:pt>
                  <c:pt idx="13">
                    <c:v>No C2C</c:v>
                  </c:pt>
                  <c:pt idx="14">
                    <c:v>C2C</c:v>
                  </c:pt>
                  <c:pt idx="15">
                    <c:v>No C2C</c:v>
                  </c:pt>
                  <c:pt idx="16">
                    <c:v>C2C</c:v>
                  </c:pt>
                  <c:pt idx="17">
                    <c:v>No C2C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cacheb01-trace</c:v>
                  </c:pt>
                  <c:pt idx="8">
                    <c:v>empty-trace</c:v>
                  </c:pt>
                  <c:pt idx="10">
                    <c:v>iirflt01-trace</c:v>
                  </c:pt>
                  <c:pt idx="12">
                    <c:v>pntrch01-trace</c:v>
                  </c:pt>
                  <c:pt idx="14">
                    <c:v>rspeed01-trace</c:v>
                  </c:pt>
                  <c:pt idx="16">
                    <c:v>ttsprk01-trace</c:v>
                  </c:pt>
                </c:lvl>
              </c:multiLvlStrCache>
            </c:multiLvlStrRef>
          </c:cat>
          <c:val>
            <c:numRef>
              <c:f>Sheet1!$I$6:$Z$6</c:f>
              <c:numCache>
                <c:formatCode>General</c:formatCode>
                <c:ptCount val="18"/>
                <c:pt idx="0">
                  <c:v>217</c:v>
                </c:pt>
                <c:pt idx="1">
                  <c:v>412</c:v>
                </c:pt>
                <c:pt idx="2">
                  <c:v>213</c:v>
                </c:pt>
                <c:pt idx="3">
                  <c:v>412</c:v>
                </c:pt>
                <c:pt idx="4">
                  <c:v>215</c:v>
                </c:pt>
                <c:pt idx="5">
                  <c:v>412</c:v>
                </c:pt>
                <c:pt idx="6">
                  <c:v>215</c:v>
                </c:pt>
                <c:pt idx="7">
                  <c:v>412</c:v>
                </c:pt>
                <c:pt idx="8">
                  <c:v>215</c:v>
                </c:pt>
                <c:pt idx="9">
                  <c:v>411</c:v>
                </c:pt>
                <c:pt idx="10">
                  <c:v>215</c:v>
                </c:pt>
                <c:pt idx="11">
                  <c:v>413</c:v>
                </c:pt>
                <c:pt idx="12">
                  <c:v>215</c:v>
                </c:pt>
                <c:pt idx="13">
                  <c:v>411</c:v>
                </c:pt>
                <c:pt idx="14">
                  <c:v>213</c:v>
                </c:pt>
                <c:pt idx="15">
                  <c:v>412</c:v>
                </c:pt>
                <c:pt idx="16">
                  <c:v>215</c:v>
                </c:pt>
                <c:pt idx="17">
                  <c:v>411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4B-4CD7-993F-8B031F890D6A}"/>
            </c:ext>
          </c:extLst>
        </c:ser>
        <c:ser>
          <c:idx val="3"/>
          <c:order val="3"/>
          <c:tx>
            <c:strRef>
              <c:f>Sheet1!$I$6:$Z$6</c:f>
              <c:strCache>
                <c:ptCount val="1"/>
                <c:pt idx="0">
                  <c:v>Npend = 16</c:v>
                </c:pt>
              </c:strCache>
            </c:strRef>
          </c:tx>
          <c:spPr>
            <a:pattFill prst="dkHorz">
              <a:fgClr>
                <a:srgbClr val="0070C0"/>
              </a:fgClr>
              <a:bgClr>
                <a:schemeClr val="bg1"/>
              </a:bgClr>
            </a:pattFill>
            <a:ln w="25400">
              <a:solidFill>
                <a:srgbClr val="0070C0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Sheet1!$I$9:$Z$9</c:f>
                <c:numCache>
                  <c:formatCode>General</c:formatCode>
                  <c:ptCount val="18"/>
                  <c:pt idx="0">
                    <c:v>9</c:v>
                  </c:pt>
                  <c:pt idx="1">
                    <c:v>9</c:v>
                  </c:pt>
                  <c:pt idx="2">
                    <c:v>10</c:v>
                  </c:pt>
                  <c:pt idx="3">
                    <c:v>9</c:v>
                  </c:pt>
                  <c:pt idx="4">
                    <c:v>6</c:v>
                  </c:pt>
                  <c:pt idx="5">
                    <c:v>9</c:v>
                  </c:pt>
                  <c:pt idx="6">
                    <c:v>6</c:v>
                  </c:pt>
                  <c:pt idx="7">
                    <c:v>8</c:v>
                  </c:pt>
                  <c:pt idx="8">
                    <c:v>5</c:v>
                  </c:pt>
                  <c:pt idx="9">
                    <c:v>9</c:v>
                  </c:pt>
                  <c:pt idx="10">
                    <c:v>6</c:v>
                  </c:pt>
                  <c:pt idx="11">
                    <c:v>9</c:v>
                  </c:pt>
                  <c:pt idx="12">
                    <c:v>6</c:v>
                  </c:pt>
                  <c:pt idx="13">
                    <c:v>9</c:v>
                  </c:pt>
                  <c:pt idx="14">
                    <c:v>9</c:v>
                  </c:pt>
                  <c:pt idx="15">
                    <c:v>9</c:v>
                  </c:pt>
                  <c:pt idx="16">
                    <c:v>6</c:v>
                  </c:pt>
                  <c:pt idx="17">
                    <c:v>9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254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multiLvlStrRef>
              <c:f>Sheet1!$I$6:$Z$6</c:f>
              <c:multiLvlStrCache>
                <c:ptCount val="18"/>
                <c:lvl>
                  <c:pt idx="0">
                    <c:v>C2C</c:v>
                  </c:pt>
                  <c:pt idx="1">
                    <c:v>No C2C</c:v>
                  </c:pt>
                  <c:pt idx="2">
                    <c:v>C2C</c:v>
                  </c:pt>
                  <c:pt idx="3">
                    <c:v>No C2C</c:v>
                  </c:pt>
                  <c:pt idx="4">
                    <c:v>C2C</c:v>
                  </c:pt>
                  <c:pt idx="5">
                    <c:v>No C2C</c:v>
                  </c:pt>
                  <c:pt idx="6">
                    <c:v>C2C</c:v>
                  </c:pt>
                  <c:pt idx="7">
                    <c:v>No C2C</c:v>
                  </c:pt>
                  <c:pt idx="8">
                    <c:v>C2C</c:v>
                  </c:pt>
                  <c:pt idx="9">
                    <c:v>No C2C</c:v>
                  </c:pt>
                  <c:pt idx="10">
                    <c:v>C2C</c:v>
                  </c:pt>
                  <c:pt idx="11">
                    <c:v>No C2C</c:v>
                  </c:pt>
                  <c:pt idx="12">
                    <c:v>C2C</c:v>
                  </c:pt>
                  <c:pt idx="13">
                    <c:v>No C2C</c:v>
                  </c:pt>
                  <c:pt idx="14">
                    <c:v>C2C</c:v>
                  </c:pt>
                  <c:pt idx="15">
                    <c:v>No C2C</c:v>
                  </c:pt>
                  <c:pt idx="16">
                    <c:v>C2C</c:v>
                  </c:pt>
                  <c:pt idx="17">
                    <c:v>No C2C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cacheb01-trace</c:v>
                  </c:pt>
                  <c:pt idx="8">
                    <c:v>empty-trace</c:v>
                  </c:pt>
                  <c:pt idx="10">
                    <c:v>iirflt01-trace</c:v>
                  </c:pt>
                  <c:pt idx="12">
                    <c:v>pntrch01-trace</c:v>
                  </c:pt>
                  <c:pt idx="14">
                    <c:v>rspeed01-trace</c:v>
                  </c:pt>
                  <c:pt idx="16">
                    <c:v>ttsprk01-trace</c:v>
                  </c:pt>
                </c:lvl>
              </c:multiLvlStrCache>
            </c:multiLvlStrRef>
          </c:cat>
          <c:val>
            <c:numRef>
              <c:f>Sheet1!$I$6:$Z$6</c:f>
              <c:numCache>
                <c:formatCode>General</c:formatCode>
                <c:ptCount val="18"/>
                <c:pt idx="0">
                  <c:v>212</c:v>
                </c:pt>
                <c:pt idx="1">
                  <c:v>412</c:v>
                </c:pt>
                <c:pt idx="2">
                  <c:v>211</c:v>
                </c:pt>
                <c:pt idx="3">
                  <c:v>412</c:v>
                </c:pt>
                <c:pt idx="4">
                  <c:v>215</c:v>
                </c:pt>
                <c:pt idx="5">
                  <c:v>412</c:v>
                </c:pt>
                <c:pt idx="6">
                  <c:v>215</c:v>
                </c:pt>
                <c:pt idx="7">
                  <c:v>412</c:v>
                </c:pt>
                <c:pt idx="8">
                  <c:v>216</c:v>
                </c:pt>
                <c:pt idx="9">
                  <c:v>412</c:v>
                </c:pt>
                <c:pt idx="10">
                  <c:v>215</c:v>
                </c:pt>
                <c:pt idx="11">
                  <c:v>412</c:v>
                </c:pt>
                <c:pt idx="12">
                  <c:v>215</c:v>
                </c:pt>
                <c:pt idx="13">
                  <c:v>412</c:v>
                </c:pt>
                <c:pt idx="14">
                  <c:v>212</c:v>
                </c:pt>
                <c:pt idx="15">
                  <c:v>412</c:v>
                </c:pt>
                <c:pt idx="16">
                  <c:v>215</c:v>
                </c:pt>
                <c:pt idx="17">
                  <c:v>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4B-4CD7-993F-8B031F890D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55"/>
        <c:axId val="774024928"/>
        <c:axId val="873823424"/>
      </c:barChart>
      <c:catAx>
        <c:axId val="77402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3823424"/>
        <c:crosses val="autoZero"/>
        <c:auto val="1"/>
        <c:lblAlgn val="ctr"/>
        <c:lblOffset val="100"/>
        <c:noMultiLvlLbl val="0"/>
      </c:catAx>
      <c:valAx>
        <c:axId val="87382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="1" baseline="0">
                    <a:solidFill>
                      <a:schemeClr val="tx1"/>
                    </a:solidFill>
                  </a:rPr>
                  <a:t>WCL [Cyc]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02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7631835403095267"/>
          <c:y val="1.920768065239568E-2"/>
          <c:w val="0.71591761549280974"/>
          <c:h val="9.65851415734619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[result.xlsx]Sheet6!PivotTable3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5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6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7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8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9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10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C2C</c:v>
                </c:pt>
              </c:strCache>
            </c:strRef>
          </c:tx>
          <c:spPr>
            <a:solidFill>
              <a:srgbClr val="FF0000"/>
            </a:solidFill>
            <a:ln w="25400">
              <a:solidFill>
                <a:srgbClr val="FF0000"/>
              </a:solidFill>
            </a:ln>
            <a:effectLst/>
          </c:spPr>
          <c:invertIfNegative val="0"/>
          <c:cat>
            <c:multiLvlStrRef>
              <c:f>Sheet6!$A$5:$A$29</c:f>
              <c:multiLvlStrCache>
                <c:ptCount val="16"/>
                <c:lvl>
                  <c:pt idx="0">
                    <c:v>FCFS</c:v>
                  </c:pt>
                  <c:pt idx="1">
                    <c:v>PISCOT</c:v>
                  </c:pt>
                  <c:pt idx="2">
                    <c:v>FCFS</c:v>
                  </c:pt>
                  <c:pt idx="3">
                    <c:v>PISCOT</c:v>
                  </c:pt>
                  <c:pt idx="4">
                    <c:v>FCFS</c:v>
                  </c:pt>
                  <c:pt idx="5">
                    <c:v>PISCOT</c:v>
                  </c:pt>
                  <c:pt idx="6">
                    <c:v>FCFS</c:v>
                  </c:pt>
                  <c:pt idx="7">
                    <c:v>PISCOT</c:v>
                  </c:pt>
                  <c:pt idx="8">
                    <c:v>FCFS</c:v>
                  </c:pt>
                  <c:pt idx="9">
                    <c:v>PISCOT</c:v>
                  </c:pt>
                  <c:pt idx="10">
                    <c:v>FCFS</c:v>
                  </c:pt>
                  <c:pt idx="11">
                    <c:v>PISCOT</c:v>
                  </c:pt>
                  <c:pt idx="12">
                    <c:v>FCFS</c:v>
                  </c:pt>
                  <c:pt idx="13">
                    <c:v>PISCOT</c:v>
                  </c:pt>
                  <c:pt idx="14">
                    <c:v>FCFS</c:v>
                  </c:pt>
                  <c:pt idx="15">
                    <c:v>PISCOT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empty-trace</c:v>
                  </c:pt>
                  <c:pt idx="8">
                    <c:v>iirflt01-trace</c:v>
                  </c:pt>
                  <c:pt idx="10">
                    <c:v>pntrch01-trace</c:v>
                  </c:pt>
                  <c:pt idx="12">
                    <c:v>rspeed01-trace</c:v>
                  </c:pt>
                  <c:pt idx="14">
                    <c:v>ttsprk01-trace</c:v>
                  </c:pt>
                </c:lvl>
              </c:multiLvlStrCache>
            </c:multiLvlStrRef>
          </c:cat>
          <c:val>
            <c:numRef>
              <c:f>Sheet6!$B$5:$B$29</c:f>
              <c:numCache>
                <c:formatCode>General</c:formatCode>
                <c:ptCount val="16"/>
                <c:pt idx="0">
                  <c:v>2579981.75</c:v>
                </c:pt>
                <c:pt idx="1">
                  <c:v>2592171</c:v>
                </c:pt>
                <c:pt idx="2">
                  <c:v>2701016.25</c:v>
                </c:pt>
                <c:pt idx="3">
                  <c:v>2874840.75</c:v>
                </c:pt>
                <c:pt idx="4">
                  <c:v>2820319.75</c:v>
                </c:pt>
                <c:pt idx="5">
                  <c:v>2872639.25</c:v>
                </c:pt>
                <c:pt idx="6">
                  <c:v>2251832.75</c:v>
                </c:pt>
                <c:pt idx="7">
                  <c:v>2199914.5</c:v>
                </c:pt>
                <c:pt idx="8">
                  <c:v>2612704.25</c:v>
                </c:pt>
                <c:pt idx="9">
                  <c:v>2808980.25</c:v>
                </c:pt>
                <c:pt idx="10">
                  <c:v>3081661.25</c:v>
                </c:pt>
                <c:pt idx="11">
                  <c:v>3389237.5</c:v>
                </c:pt>
                <c:pt idx="12">
                  <c:v>3210480.5</c:v>
                </c:pt>
                <c:pt idx="13">
                  <c:v>3296138.75</c:v>
                </c:pt>
                <c:pt idx="14">
                  <c:v>4505390.5</c:v>
                </c:pt>
                <c:pt idx="15">
                  <c:v>4429358.25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EE-49F9-B1C7-C3F80CAC8AF6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No C2C</c:v>
                </c:pt>
              </c:strCache>
            </c:strRef>
          </c:tx>
          <c:spPr>
            <a:solidFill>
              <a:schemeClr val="tx1"/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Sheet6!$A$5:$A$29</c:f>
              <c:multiLvlStrCache>
                <c:ptCount val="16"/>
                <c:lvl>
                  <c:pt idx="0">
                    <c:v>FCFS</c:v>
                  </c:pt>
                  <c:pt idx="1">
                    <c:v>PISCOT</c:v>
                  </c:pt>
                  <c:pt idx="2">
                    <c:v>FCFS</c:v>
                  </c:pt>
                  <c:pt idx="3">
                    <c:v>PISCOT</c:v>
                  </c:pt>
                  <c:pt idx="4">
                    <c:v>FCFS</c:v>
                  </c:pt>
                  <c:pt idx="5">
                    <c:v>PISCOT</c:v>
                  </c:pt>
                  <c:pt idx="6">
                    <c:v>FCFS</c:v>
                  </c:pt>
                  <c:pt idx="7">
                    <c:v>PISCOT</c:v>
                  </c:pt>
                  <c:pt idx="8">
                    <c:v>FCFS</c:v>
                  </c:pt>
                  <c:pt idx="9">
                    <c:v>PISCOT</c:v>
                  </c:pt>
                  <c:pt idx="10">
                    <c:v>FCFS</c:v>
                  </c:pt>
                  <c:pt idx="11">
                    <c:v>PISCOT</c:v>
                  </c:pt>
                  <c:pt idx="12">
                    <c:v>FCFS</c:v>
                  </c:pt>
                  <c:pt idx="13">
                    <c:v>PISCOT</c:v>
                  </c:pt>
                  <c:pt idx="14">
                    <c:v>FCFS</c:v>
                  </c:pt>
                  <c:pt idx="15">
                    <c:v>PISCOT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empty-trace</c:v>
                  </c:pt>
                  <c:pt idx="8">
                    <c:v>iirflt01-trace</c:v>
                  </c:pt>
                  <c:pt idx="10">
                    <c:v>pntrch01-trace</c:v>
                  </c:pt>
                  <c:pt idx="12">
                    <c:v>rspeed01-trace</c:v>
                  </c:pt>
                  <c:pt idx="14">
                    <c:v>ttsprk01-trace</c:v>
                  </c:pt>
                </c:lvl>
              </c:multiLvlStrCache>
            </c:multiLvlStrRef>
          </c:cat>
          <c:val>
            <c:numRef>
              <c:f>Sheet6!$C$5:$C$29</c:f>
              <c:numCache>
                <c:formatCode>General</c:formatCode>
                <c:ptCount val="16"/>
                <c:pt idx="0">
                  <c:v>3166052.25</c:v>
                </c:pt>
                <c:pt idx="1">
                  <c:v>4351226.25</c:v>
                </c:pt>
                <c:pt idx="2">
                  <c:v>3478656.25</c:v>
                </c:pt>
                <c:pt idx="3">
                  <c:v>4317622.75</c:v>
                </c:pt>
                <c:pt idx="4">
                  <c:v>3504609.25</c:v>
                </c:pt>
                <c:pt idx="5">
                  <c:v>3879357.25</c:v>
                </c:pt>
                <c:pt idx="6">
                  <c:v>3200720.5</c:v>
                </c:pt>
                <c:pt idx="7">
                  <c:v>3607214</c:v>
                </c:pt>
                <c:pt idx="8">
                  <c:v>3580695.5</c:v>
                </c:pt>
                <c:pt idx="9">
                  <c:v>3602186.5</c:v>
                </c:pt>
                <c:pt idx="10">
                  <c:v>3687164.25</c:v>
                </c:pt>
                <c:pt idx="11">
                  <c:v>4206757.25</c:v>
                </c:pt>
                <c:pt idx="12">
                  <c:v>4129489.5</c:v>
                </c:pt>
                <c:pt idx="13">
                  <c:v>4433807.75</c:v>
                </c:pt>
                <c:pt idx="14">
                  <c:v>5347397.75</c:v>
                </c:pt>
                <c:pt idx="15">
                  <c:v>5450798.5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EE-49F9-B1C7-C3F80CAC8A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45"/>
        <c:axId val="619811408"/>
        <c:axId val="752168208"/>
      </c:barChart>
      <c:catAx>
        <c:axId val="61981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2168208"/>
        <c:crosses val="autoZero"/>
        <c:auto val="1"/>
        <c:lblAlgn val="ctr"/>
        <c:lblOffset val="100"/>
        <c:noMultiLvlLbl val="0"/>
      </c:catAx>
      <c:valAx>
        <c:axId val="752168208"/>
        <c:scaling>
          <c:orientation val="minMax"/>
          <c:max val="5500000"/>
          <c:min val="2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="1" baseline="0">
                    <a:solidFill>
                      <a:sysClr val="windowText" lastClr="000000"/>
                    </a:solidFill>
                  </a:rPr>
                  <a:t>ET [Cyc in Millions]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811408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2345832172907645E-2"/>
          <c:y val="3.7691387666309535E-2"/>
          <c:w val="0.24008852993054325"/>
          <c:h val="9.47649036792136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[result.xlsx]Sheet8!PivotTable4</c:name>
    <c:fmtId val="8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5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6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Sheet8!$B$3:$B$4</c:f>
              <c:strCache>
                <c:ptCount val="1"/>
                <c:pt idx="0">
                  <c:v>C2C</c:v>
                </c:pt>
              </c:strCache>
            </c:strRef>
          </c:tx>
          <c:spPr>
            <a:solidFill>
              <a:srgbClr val="FF0000"/>
            </a:solidFill>
            <a:ln w="25400">
              <a:solidFill>
                <a:srgbClr val="FF0000"/>
              </a:solidFill>
            </a:ln>
            <a:effectLst/>
          </c:spPr>
          <c:invertIfNegative val="0"/>
          <c:cat>
            <c:multiLvlStrRef>
              <c:f>Sheet8!$A$5:$A$29</c:f>
              <c:multiLvlStrCache>
                <c:ptCount val="16"/>
                <c:lvl>
                  <c:pt idx="0">
                    <c:v>FCFS</c:v>
                  </c:pt>
                  <c:pt idx="1">
                    <c:v>PISCOT</c:v>
                  </c:pt>
                  <c:pt idx="2">
                    <c:v>FCFS</c:v>
                  </c:pt>
                  <c:pt idx="3">
                    <c:v>PISCOT</c:v>
                  </c:pt>
                  <c:pt idx="4">
                    <c:v>FCFS</c:v>
                  </c:pt>
                  <c:pt idx="5">
                    <c:v>PISCOT</c:v>
                  </c:pt>
                  <c:pt idx="6">
                    <c:v>FCFS</c:v>
                  </c:pt>
                  <c:pt idx="7">
                    <c:v>PISCOT</c:v>
                  </c:pt>
                  <c:pt idx="8">
                    <c:v>FCFS</c:v>
                  </c:pt>
                  <c:pt idx="9">
                    <c:v>PISCOT</c:v>
                  </c:pt>
                  <c:pt idx="10">
                    <c:v>FCFS</c:v>
                  </c:pt>
                  <c:pt idx="11">
                    <c:v>PISCOT</c:v>
                  </c:pt>
                  <c:pt idx="12">
                    <c:v>FCFS</c:v>
                  </c:pt>
                  <c:pt idx="13">
                    <c:v>PISCOT</c:v>
                  </c:pt>
                  <c:pt idx="14">
                    <c:v>FCFS</c:v>
                  </c:pt>
                  <c:pt idx="15">
                    <c:v>PISCOT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empty-trace</c:v>
                  </c:pt>
                  <c:pt idx="8">
                    <c:v>iirflt01-trace</c:v>
                  </c:pt>
                  <c:pt idx="10">
                    <c:v>pntrch01-trace</c:v>
                  </c:pt>
                  <c:pt idx="12">
                    <c:v>rspeed01-trace</c:v>
                  </c:pt>
                  <c:pt idx="14">
                    <c:v>ttsprk01-trace</c:v>
                  </c:pt>
                </c:lvl>
              </c:multiLvlStrCache>
            </c:multiLvlStrRef>
          </c:cat>
          <c:val>
            <c:numRef>
              <c:f>Sheet8!$B$5:$B$29</c:f>
              <c:numCache>
                <c:formatCode>General</c:formatCode>
                <c:ptCount val="16"/>
                <c:pt idx="0">
                  <c:v>30.25</c:v>
                </c:pt>
                <c:pt idx="1">
                  <c:v>30.25</c:v>
                </c:pt>
                <c:pt idx="2">
                  <c:v>29.75</c:v>
                </c:pt>
                <c:pt idx="3">
                  <c:v>32.75</c:v>
                </c:pt>
                <c:pt idx="4">
                  <c:v>31.25</c:v>
                </c:pt>
                <c:pt idx="5">
                  <c:v>32.25</c:v>
                </c:pt>
                <c:pt idx="6">
                  <c:v>36.5</c:v>
                </c:pt>
                <c:pt idx="7">
                  <c:v>35.25</c:v>
                </c:pt>
                <c:pt idx="8">
                  <c:v>29.25</c:v>
                </c:pt>
                <c:pt idx="9">
                  <c:v>32.5</c:v>
                </c:pt>
                <c:pt idx="10">
                  <c:v>30.75</c:v>
                </c:pt>
                <c:pt idx="11">
                  <c:v>35.25</c:v>
                </c:pt>
                <c:pt idx="12">
                  <c:v>26.5</c:v>
                </c:pt>
                <c:pt idx="13">
                  <c:v>28</c:v>
                </c:pt>
                <c:pt idx="14">
                  <c:v>31.5</c:v>
                </c:pt>
                <c:pt idx="15">
                  <c:v>30.75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0C-4F87-AC86-96673A3BB835}"/>
            </c:ext>
          </c:extLst>
        </c:ser>
        <c:ser>
          <c:idx val="1"/>
          <c:order val="1"/>
          <c:tx>
            <c:strRef>
              <c:f>Sheet8!$C$3:$C$4</c:f>
              <c:strCache>
                <c:ptCount val="1"/>
                <c:pt idx="0">
                  <c:v>No C2C</c:v>
                </c:pt>
              </c:strCache>
            </c:strRef>
          </c:tx>
          <c:spPr>
            <a:solidFill>
              <a:schemeClr val="tx1"/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Sheet8!$A$5:$A$29</c:f>
              <c:multiLvlStrCache>
                <c:ptCount val="16"/>
                <c:lvl>
                  <c:pt idx="0">
                    <c:v>FCFS</c:v>
                  </c:pt>
                  <c:pt idx="1">
                    <c:v>PISCOT</c:v>
                  </c:pt>
                  <c:pt idx="2">
                    <c:v>FCFS</c:v>
                  </c:pt>
                  <c:pt idx="3">
                    <c:v>PISCOT</c:v>
                  </c:pt>
                  <c:pt idx="4">
                    <c:v>FCFS</c:v>
                  </c:pt>
                  <c:pt idx="5">
                    <c:v>PISCOT</c:v>
                  </c:pt>
                  <c:pt idx="6">
                    <c:v>FCFS</c:v>
                  </c:pt>
                  <c:pt idx="7">
                    <c:v>PISCOT</c:v>
                  </c:pt>
                  <c:pt idx="8">
                    <c:v>FCFS</c:v>
                  </c:pt>
                  <c:pt idx="9">
                    <c:v>PISCOT</c:v>
                  </c:pt>
                  <c:pt idx="10">
                    <c:v>FCFS</c:v>
                  </c:pt>
                  <c:pt idx="11">
                    <c:v>PISCOT</c:v>
                  </c:pt>
                  <c:pt idx="12">
                    <c:v>FCFS</c:v>
                  </c:pt>
                  <c:pt idx="13">
                    <c:v>PISCOT</c:v>
                  </c:pt>
                  <c:pt idx="14">
                    <c:v>FCFS</c:v>
                  </c:pt>
                  <c:pt idx="15">
                    <c:v>PISCOT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empty-trace</c:v>
                  </c:pt>
                  <c:pt idx="8">
                    <c:v>iirflt01-trace</c:v>
                  </c:pt>
                  <c:pt idx="10">
                    <c:v>pntrch01-trace</c:v>
                  </c:pt>
                  <c:pt idx="12">
                    <c:v>rspeed01-trace</c:v>
                  </c:pt>
                  <c:pt idx="14">
                    <c:v>ttsprk01-trace</c:v>
                  </c:pt>
                </c:lvl>
              </c:multiLvlStrCache>
            </c:multiLvlStrRef>
          </c:cat>
          <c:val>
            <c:numRef>
              <c:f>Sheet8!$C$5:$C$29</c:f>
              <c:numCache>
                <c:formatCode>General</c:formatCode>
                <c:ptCount val="16"/>
                <c:pt idx="0">
                  <c:v>38.25</c:v>
                </c:pt>
                <c:pt idx="1">
                  <c:v>56</c:v>
                </c:pt>
                <c:pt idx="2">
                  <c:v>40.75</c:v>
                </c:pt>
                <c:pt idx="3">
                  <c:v>53.25</c:v>
                </c:pt>
                <c:pt idx="4">
                  <c:v>40.75</c:v>
                </c:pt>
                <c:pt idx="5">
                  <c:v>46</c:v>
                </c:pt>
                <c:pt idx="6">
                  <c:v>54.25</c:v>
                </c:pt>
                <c:pt idx="7">
                  <c:v>62.5</c:v>
                </c:pt>
                <c:pt idx="8">
                  <c:v>43.25</c:v>
                </c:pt>
                <c:pt idx="9">
                  <c:v>44.25</c:v>
                </c:pt>
                <c:pt idx="10">
                  <c:v>38.5</c:v>
                </c:pt>
                <c:pt idx="11">
                  <c:v>46.5</c:v>
                </c:pt>
                <c:pt idx="12">
                  <c:v>39.75</c:v>
                </c:pt>
                <c:pt idx="13">
                  <c:v>44.25</c:v>
                </c:pt>
                <c:pt idx="14">
                  <c:v>42.5</c:v>
                </c:pt>
                <c:pt idx="15">
                  <c:v>43.75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0C-4F87-AC86-96673A3BB8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44"/>
        <c:axId val="763408352"/>
        <c:axId val="303597104"/>
      </c:barChart>
      <c:catAx>
        <c:axId val="76340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597104"/>
        <c:crosses val="autoZero"/>
        <c:auto val="1"/>
        <c:lblAlgn val="ctr"/>
        <c:lblOffset val="100"/>
        <c:noMultiLvlLbl val="0"/>
      </c:catAx>
      <c:valAx>
        <c:axId val="303597104"/>
        <c:scaling>
          <c:orientation val="minMax"/>
          <c:max val="65"/>
          <c:min val="2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="1" baseline="0">
                    <a:solidFill>
                      <a:schemeClr val="tx1"/>
                    </a:solidFill>
                  </a:rPr>
                  <a:t>AvgL [Cyc]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40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1427201875856272E-2"/>
          <c:y val="2.7245632787866469E-2"/>
          <c:w val="0.2337690259937088"/>
          <c:h val="0.102752774308011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272013"/>
            <a:ext cx="123444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082310"/>
            <a:ext cx="123444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AA18-75C2-4C07-B77C-4EBE3C09B90F}" type="datetimeFigureOut">
              <a:rPr lang="en-CA" smtClean="0"/>
              <a:t>2021-03-16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6DD7-6B3C-496D-A556-A34CD89919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4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AA18-75C2-4C07-B77C-4EBE3C09B90F}" type="datetimeFigureOut">
              <a:rPr lang="en-CA" smtClean="0"/>
              <a:t>2021-03-16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6DD7-6B3C-496D-A556-A34CD89919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76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413808"/>
            <a:ext cx="354901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413808"/>
            <a:ext cx="10441305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AA18-75C2-4C07-B77C-4EBE3C09B90F}" type="datetimeFigureOut">
              <a:rPr lang="en-CA" smtClean="0"/>
              <a:t>2021-03-16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6DD7-6B3C-496D-A556-A34CD89919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137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AA18-75C2-4C07-B77C-4EBE3C09B90F}" type="datetimeFigureOut">
              <a:rPr lang="en-CA" smtClean="0"/>
              <a:t>2021-03-16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6DD7-6B3C-496D-A556-A34CD89919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01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1937704"/>
            <a:ext cx="1419606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5201392"/>
            <a:ext cx="1419606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AA18-75C2-4C07-B77C-4EBE3C09B90F}" type="datetimeFigureOut">
              <a:rPr lang="en-CA" smtClean="0"/>
              <a:t>2021-03-16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6DD7-6B3C-496D-A556-A34CD89919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43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069042"/>
            <a:ext cx="699516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069042"/>
            <a:ext cx="699516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AA18-75C2-4C07-B77C-4EBE3C09B90F}" type="datetimeFigureOut">
              <a:rPr lang="en-CA" smtClean="0"/>
              <a:t>2021-03-16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6DD7-6B3C-496D-A556-A34CD89919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43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5" y="413811"/>
            <a:ext cx="1419606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1905320"/>
            <a:ext cx="696301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2839085"/>
            <a:ext cx="6963012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1905320"/>
            <a:ext cx="6997305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2839085"/>
            <a:ext cx="6997305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AA18-75C2-4C07-B77C-4EBE3C09B90F}" type="datetimeFigureOut">
              <a:rPr lang="en-CA" smtClean="0"/>
              <a:t>2021-03-16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6DD7-6B3C-496D-A556-A34CD89919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219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AA18-75C2-4C07-B77C-4EBE3C09B90F}" type="datetimeFigureOut">
              <a:rPr lang="en-CA" smtClean="0"/>
              <a:t>2021-03-16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6DD7-6B3C-496D-A556-A34CD89919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32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AA18-75C2-4C07-B77C-4EBE3C09B90F}" type="datetimeFigureOut">
              <a:rPr lang="en-CA" smtClean="0"/>
              <a:t>2021-03-16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6DD7-6B3C-496D-A556-A34CD89919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241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5" y="518160"/>
            <a:ext cx="5308520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5" y="1119082"/>
            <a:ext cx="833247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5" y="2331720"/>
            <a:ext cx="5308520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AA18-75C2-4C07-B77C-4EBE3C09B90F}" type="datetimeFigureOut">
              <a:rPr lang="en-CA" smtClean="0"/>
              <a:t>2021-03-16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6DD7-6B3C-496D-A556-A34CD89919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97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5" y="518160"/>
            <a:ext cx="5308520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5" y="1119082"/>
            <a:ext cx="833247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5" y="2331720"/>
            <a:ext cx="5308520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AA18-75C2-4C07-B77C-4EBE3C09B90F}" type="datetimeFigureOut">
              <a:rPr lang="en-CA" smtClean="0"/>
              <a:t>2021-03-16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6DD7-6B3C-496D-A556-A34CD89919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96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413811"/>
            <a:ext cx="1419606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069042"/>
            <a:ext cx="1419606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7203864"/>
            <a:ext cx="37033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3AA18-75C2-4C07-B77C-4EBE3C09B90F}" type="datetimeFigureOut">
              <a:rPr lang="en-CA" smtClean="0"/>
              <a:t>2021-03-16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7203864"/>
            <a:ext cx="555498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7203864"/>
            <a:ext cx="37033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A6DD7-6B3C-496D-A556-A34CD89919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893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881CEA3-7C64-4E01-8150-0D1EF61EC3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802127"/>
              </p:ext>
            </p:extLst>
          </p:nvPr>
        </p:nvGraphicFramePr>
        <p:xfrm>
          <a:off x="196383" y="1560841"/>
          <a:ext cx="16066434" cy="4650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827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B64269C-EE1B-45D0-92FC-D8D3DC6913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214786"/>
              </p:ext>
            </p:extLst>
          </p:nvPr>
        </p:nvGraphicFramePr>
        <p:xfrm>
          <a:off x="1619250" y="1964531"/>
          <a:ext cx="13220700" cy="3843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909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DD1FB14-4F96-4A6D-A964-F42CCA7890EF}"/>
              </a:ext>
            </a:extLst>
          </p:cNvPr>
          <p:cNvGraphicFramePr>
            <a:graphicFrameLocks/>
          </p:cNvGraphicFramePr>
          <p:nvPr/>
        </p:nvGraphicFramePr>
        <p:xfrm>
          <a:off x="1385888" y="1902618"/>
          <a:ext cx="13687424" cy="3967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575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B45EAF7-8D64-496D-B6B5-E995AF548FE4}"/>
              </a:ext>
            </a:extLst>
          </p:cNvPr>
          <p:cNvGraphicFramePr>
            <a:graphicFrameLocks/>
          </p:cNvGraphicFramePr>
          <p:nvPr/>
        </p:nvGraphicFramePr>
        <p:xfrm>
          <a:off x="2305050" y="1797844"/>
          <a:ext cx="11849100" cy="4176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434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A52689E-B7F6-4CEE-A826-328DA739FFCC}"/>
              </a:ext>
            </a:extLst>
          </p:cNvPr>
          <p:cNvGraphicFramePr>
            <a:graphicFrameLocks/>
          </p:cNvGraphicFramePr>
          <p:nvPr/>
        </p:nvGraphicFramePr>
        <p:xfrm>
          <a:off x="2362201" y="2021681"/>
          <a:ext cx="11734801" cy="3729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212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24</Words>
  <Application>Microsoft Office PowerPoint</Application>
  <PresentationFormat>Custom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 Gamal aly Hessien</dc:creator>
  <cp:lastModifiedBy>Salah Gamal aly Hessien</cp:lastModifiedBy>
  <cp:revision>5</cp:revision>
  <dcterms:created xsi:type="dcterms:W3CDTF">2021-03-14T06:34:22Z</dcterms:created>
  <dcterms:modified xsi:type="dcterms:W3CDTF">2021-03-16T07:13:36Z</dcterms:modified>
</cp:coreProperties>
</file>