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846" r:id="rId2"/>
  </p:sldMasterIdLst>
  <p:notesMasterIdLst>
    <p:notesMasterId r:id="rId26"/>
  </p:notesMasterIdLst>
  <p:handoutMasterIdLst>
    <p:handoutMasterId r:id="rId27"/>
  </p:handoutMasterIdLst>
  <p:sldIdLst>
    <p:sldId id="396" r:id="rId3"/>
    <p:sldId id="397" r:id="rId4"/>
    <p:sldId id="454" r:id="rId5"/>
    <p:sldId id="466" r:id="rId6"/>
    <p:sldId id="447" r:id="rId7"/>
    <p:sldId id="484" r:id="rId8"/>
    <p:sldId id="485" r:id="rId9"/>
    <p:sldId id="519" r:id="rId10"/>
    <p:sldId id="520" r:id="rId11"/>
    <p:sldId id="521" r:id="rId12"/>
    <p:sldId id="445" r:id="rId13"/>
    <p:sldId id="467" r:id="rId14"/>
    <p:sldId id="513" r:id="rId15"/>
    <p:sldId id="426" r:id="rId16"/>
    <p:sldId id="427" r:id="rId17"/>
    <p:sldId id="474" r:id="rId18"/>
    <p:sldId id="516" r:id="rId19"/>
    <p:sldId id="515" r:id="rId20"/>
    <p:sldId id="518" r:id="rId21"/>
    <p:sldId id="517" r:id="rId22"/>
    <p:sldId id="502" r:id="rId23"/>
    <p:sldId id="523" r:id="rId24"/>
    <p:sldId id="522" r:id="rId25"/>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677228"/>
    <a:srgbClr val="6E792B"/>
    <a:srgbClr val="76822E"/>
    <a:srgbClr val="4F571F"/>
    <a:srgbClr val="6F6A07"/>
    <a:srgbClr val="827C08"/>
    <a:srgbClr val="A29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56" autoAdjust="0"/>
    <p:restoredTop sz="85504" autoAdjust="0"/>
  </p:normalViewPr>
  <p:slideViewPr>
    <p:cSldViewPr snapToObjects="1">
      <p:cViewPr varScale="1">
        <p:scale>
          <a:sx n="74" d="100"/>
          <a:sy n="74" d="100"/>
        </p:scale>
        <p:origin x="1128" y="53"/>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12"/>
    </p:cViewPr>
  </p:sorterViewPr>
  <p:notesViewPr>
    <p:cSldViewPr snapToObjects="1">
      <p:cViewPr>
        <p:scale>
          <a:sx n="100" d="100"/>
          <a:sy n="100" d="100"/>
        </p:scale>
        <p:origin x="2400" y="-9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0DC5C7E7-222F-4F29-A1C9-CD02829D5900}" type="slidenum">
              <a:rPr lang="en-CA" altLang="en-US"/>
              <a:pPr>
                <a:defRPr/>
              </a:pPr>
              <a:t>‹#›</a:t>
            </a:fld>
            <a:endParaRPr lang="en-CA"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9944ABBB-60C5-4ACE-8C11-8DCD5EA024CE}"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2</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54167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06609786-4631-484F-B41E-4FBBBE454EAD}"/>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907461DE-88B5-448F-84B2-31DC1AD889C9}" type="slidenum">
              <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8</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106499" name="Rectangle 2">
            <a:extLst>
              <a:ext uri="{FF2B5EF4-FFF2-40B4-BE49-F238E27FC236}">
                <a16:creationId xmlns:a16="http://schemas.microsoft.com/office/drawing/2014/main" id="{B2CC0589-974B-4075-B164-7ADE6596B07F}"/>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96CBABBB-8336-4D27-980A-03D513BD3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44413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099523C9-0457-4031-80C4-C9A05720E72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EBFA416D-C28E-4FCE-97EE-7864C178A395}" type="slidenum">
              <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9</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MS PGothic" panose="020B0600070205080204" pitchFamily="34" charset="-128"/>
              <a:cs typeface="+mn-cs"/>
            </a:endParaRPr>
          </a:p>
        </p:txBody>
      </p:sp>
      <p:sp>
        <p:nvSpPr>
          <p:cNvPr id="108547" name="Rectangle 2">
            <a:extLst>
              <a:ext uri="{FF2B5EF4-FFF2-40B4-BE49-F238E27FC236}">
                <a16:creationId xmlns:a16="http://schemas.microsoft.com/office/drawing/2014/main" id="{03489940-9407-4388-A6DE-D74272B16A81}"/>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4A0819F5-F1E4-4949-B4E9-E51FFF0CA4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5928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20</a:t>
            </a:fld>
            <a:endParaRPr lang="en-CA" altLang="en-US"/>
          </a:p>
        </p:txBody>
      </p:sp>
    </p:spTree>
    <p:extLst>
      <p:ext uri="{BB962C8B-B14F-4D97-AF65-F5344CB8AC3E}">
        <p14:creationId xmlns:p14="http://schemas.microsoft.com/office/powerpoint/2010/main" val="3217087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E9F4B7C5-0009-44A3-9C34-F89E21314BB6}"/>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9C761C1-0603-43F2-817B-856A5D261367}" type="slidenum">
              <a:rPr lang="en-US" altLang="en-US" sz="1300"/>
              <a:pPr algn="r"/>
              <a:t>21</a:t>
            </a:fld>
            <a:endParaRPr lang="en-US" altLang="en-US" sz="1300"/>
          </a:p>
        </p:txBody>
      </p:sp>
      <p:sp>
        <p:nvSpPr>
          <p:cNvPr id="112643" name="Rectangle 2">
            <a:extLst>
              <a:ext uri="{FF2B5EF4-FFF2-40B4-BE49-F238E27FC236}">
                <a16:creationId xmlns:a16="http://schemas.microsoft.com/office/drawing/2014/main" id="{2C2A62F5-6C8A-43F9-966E-0FC939915BF0}"/>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72A04179-B34A-4DAE-91D1-2A13149B8A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5049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E9F4B7C5-0009-44A3-9C34-F89E21314BB6}"/>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9C761C1-0603-43F2-817B-856A5D261367}" type="slidenum">
              <a:rPr lang="en-US" altLang="en-US" sz="1300"/>
              <a:pPr algn="r"/>
              <a:t>22</a:t>
            </a:fld>
            <a:endParaRPr lang="en-US" altLang="en-US" sz="1300"/>
          </a:p>
        </p:txBody>
      </p:sp>
      <p:sp>
        <p:nvSpPr>
          <p:cNvPr id="112643" name="Rectangle 2">
            <a:extLst>
              <a:ext uri="{FF2B5EF4-FFF2-40B4-BE49-F238E27FC236}">
                <a16:creationId xmlns:a16="http://schemas.microsoft.com/office/drawing/2014/main" id="{2C2A62F5-6C8A-43F9-966E-0FC939915BF0}"/>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72A04179-B34A-4DAE-91D1-2A13149B8A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75782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E9F4B7C5-0009-44A3-9C34-F89E21314BB6}"/>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9C761C1-0603-43F2-817B-856A5D261367}" type="slidenum">
              <a:rPr lang="en-US" altLang="en-US" sz="1300"/>
              <a:pPr algn="r"/>
              <a:t>23</a:t>
            </a:fld>
            <a:endParaRPr lang="en-US" altLang="en-US" sz="1300"/>
          </a:p>
        </p:txBody>
      </p:sp>
      <p:sp>
        <p:nvSpPr>
          <p:cNvPr id="112643" name="Rectangle 2">
            <a:extLst>
              <a:ext uri="{FF2B5EF4-FFF2-40B4-BE49-F238E27FC236}">
                <a16:creationId xmlns:a16="http://schemas.microsoft.com/office/drawing/2014/main" id="{2C2A62F5-6C8A-43F9-966E-0FC939915BF0}"/>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72A04179-B34A-4DAE-91D1-2A13149B8A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26907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a:ea typeface="+mn-ea"/>
            </a:endParaRPr>
          </a:p>
        </p:txBody>
      </p:sp>
      <p:sp>
        <p:nvSpPr>
          <p:cNvPr id="4126" name="Rectangle 30" descr="Pink tissue paper"/>
          <p:cNvSpPr>
            <a:spLocks noGrp="1" noChangeArrowheads="1"/>
          </p:cNvSpPr>
          <p:nvPr>
            <p:ph type="ctrTitle" sz="quarter"/>
          </p:nvPr>
        </p:nvSpPr>
        <p:spPr>
          <a:xfrm>
            <a:off x="34833" y="457200"/>
            <a:ext cx="9065623" cy="2286000"/>
          </a:xfrm>
        </p:spPr>
        <p:txBody>
          <a:bodyPr wrap="none" anchor="ctr"/>
          <a:lstStyle>
            <a:lvl1pPr>
              <a:defRPr sz="6600">
                <a:solidFill>
                  <a:schemeClr val="bg1"/>
                </a:solidFill>
              </a:defRPr>
            </a:lvl1pPr>
          </a:lstStyle>
          <a:p>
            <a:r>
              <a:rPr lang="en-US" dirty="0"/>
              <a:t>Click to edit Master title style</a:t>
            </a:r>
          </a:p>
        </p:txBody>
      </p:sp>
      <p:sp>
        <p:nvSpPr>
          <p:cNvPr id="4134" name="Rectangle 38" descr="Pink tissue paper"/>
          <p:cNvSpPr>
            <a:spLocks noGrp="1" noChangeArrowheads="1"/>
          </p:cNvSpPr>
          <p:nvPr>
            <p:ph type="subTitle" sz="quarter" idx="1"/>
          </p:nvPr>
        </p:nvSpPr>
        <p:spPr>
          <a:xfrm>
            <a:off x="304800" y="3276600"/>
            <a:ext cx="8382000" cy="1219200"/>
          </a:xfrm>
        </p:spPr>
        <p:txBody>
          <a:bodyPr/>
          <a:lstStyle>
            <a:lvl1pPr marL="0" indent="0" algn="ctr">
              <a:buFont typeface="Wingdings" pitchFamily="2" charset="2"/>
              <a:buNone/>
              <a:defRPr sz="3200"/>
            </a:lvl1pPr>
          </a:lstStyle>
          <a:p>
            <a:r>
              <a:rPr lang="en-US" dirty="0"/>
              <a:t>Click to edit Master subtitle style</a:t>
            </a:r>
          </a:p>
        </p:txBody>
      </p:sp>
    </p:spTree>
    <p:extLst>
      <p:ext uri="{BB962C8B-B14F-4D97-AF65-F5344CB8AC3E}">
        <p14:creationId xmlns:p14="http://schemas.microsoft.com/office/powerpoint/2010/main" val="338920889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A100A47A-09A9-4891-9F43-244615D47038}" type="slidenum">
              <a:rPr lang="en-US" altLang="en-US"/>
              <a:pPr>
                <a:defRPr/>
              </a:pPr>
              <a:t>‹#›</a:t>
            </a:fld>
            <a:endParaRPr lang="en-CA" altLang="en-US" dirty="0"/>
          </a:p>
        </p:txBody>
      </p:sp>
    </p:spTree>
    <p:extLst>
      <p:ext uri="{BB962C8B-B14F-4D97-AF65-F5344CB8AC3E}">
        <p14:creationId xmlns:p14="http://schemas.microsoft.com/office/powerpoint/2010/main" val="16515298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DDD0C428-2C1E-46F5-8FB4-3FE450CE886A}" type="slidenum">
              <a:rPr lang="en-US" altLang="en-US"/>
              <a:pPr>
                <a:defRPr/>
              </a:pPr>
              <a:t>‹#›</a:t>
            </a:fld>
            <a:endParaRPr lang="en-CA" altLang="en-US" dirty="0"/>
          </a:p>
        </p:txBody>
      </p:sp>
    </p:spTree>
    <p:extLst>
      <p:ext uri="{BB962C8B-B14F-4D97-AF65-F5344CB8AC3E}">
        <p14:creationId xmlns:p14="http://schemas.microsoft.com/office/powerpoint/2010/main" val="363856757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0" y="1600200"/>
            <a:ext cx="9144000" cy="3276600"/>
          </a:xfrm>
        </p:spPr>
        <p:txBody>
          <a:bodyPr anchor="ctr"/>
          <a:lstStyle>
            <a:lvl1pPr algn="ctr">
              <a:defRPr sz="4800" b="1">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2948280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49754" y="631275"/>
            <a:ext cx="3444493" cy="400110"/>
          </a:xfrm>
          <a:prstGeom prst="rect">
            <a:avLst/>
          </a:prstGeom>
        </p:spPr>
        <p:txBody>
          <a:bodyPr wrap="square" lIns="0" tIns="0" rIns="0" bIns="0">
            <a:spAutoFit/>
          </a:bodyPr>
          <a:lstStyle>
            <a:lvl1pPr>
              <a:defRPr sz="2600" b="1" i="0">
                <a:solidFill>
                  <a:srgbClr val="585858"/>
                </a:solidFill>
                <a:latin typeface="Arial"/>
                <a:cs typeface="Arial"/>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eaLnBrk="1" fontAlgn="auto" hangingPunct="1">
              <a:spcBef>
                <a:spcPts val="0"/>
              </a:spcBef>
              <a:spcAft>
                <a:spcPts val="0"/>
              </a:spcAft>
            </a:pPr>
            <a:endParaRPr lang="en-US" sz="1800">
              <a:solidFill>
                <a:prstClr val="black">
                  <a:tint val="75000"/>
                </a:prstClr>
              </a:solidFill>
              <a:latin typeface="Calibri"/>
              <a:ea typeface="+mn-ea"/>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eaLnBrk="1" fontAlgn="auto" hangingPunct="1">
              <a:spcBef>
                <a:spcPts val="0"/>
              </a:spcBef>
              <a:spcAft>
                <a:spcPts val="0"/>
              </a:spcAft>
            </a:pPr>
            <a:fld id="{1D8BD707-D9CF-40AE-B4C6-C98DA3205C09}" type="datetimeFigureOut">
              <a:rPr lang="en-US" sz="1800" smtClean="0">
                <a:solidFill>
                  <a:prstClr val="black">
                    <a:tint val="75000"/>
                  </a:prstClr>
                </a:solidFill>
                <a:latin typeface="Calibri"/>
                <a:ea typeface="+mn-ea"/>
              </a:rPr>
              <a:pPr eaLnBrk="1" fontAlgn="auto" hangingPunct="1">
                <a:spcBef>
                  <a:spcPts val="0"/>
                </a:spcBef>
                <a:spcAft>
                  <a:spcPts val="0"/>
                </a:spcAft>
              </a:pPr>
              <a:t>5/11/2021</a:t>
            </a:fld>
            <a:endParaRPr lang="en-US" sz="1800">
              <a:solidFill>
                <a:prstClr val="black">
                  <a:tint val="75000"/>
                </a:prstClr>
              </a:solidFill>
              <a:latin typeface="Calibri"/>
              <a:ea typeface="+mn-ea"/>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eaLnBrk="1" fontAlgn="auto" hangingPunct="1">
              <a:spcBef>
                <a:spcPts val="0"/>
              </a:spcBef>
              <a:spcAft>
                <a:spcPts val="0"/>
              </a:spcAft>
            </a:pPr>
            <a:fld id="{B6F15528-21DE-4FAA-801E-634DDDAF4B2B}" type="slidenum">
              <a:rPr lang="en-US" sz="1800" smtClean="0">
                <a:solidFill>
                  <a:prstClr val="black">
                    <a:tint val="75000"/>
                  </a:prstClr>
                </a:solidFill>
                <a:latin typeface="Calibri"/>
                <a:ea typeface="+mn-ea"/>
              </a:rPr>
              <a:pPr eaLnBrk="1" fontAlgn="auto" hangingPunct="1">
                <a:spcBef>
                  <a:spcPts val="0"/>
                </a:spcBef>
                <a:spcAft>
                  <a:spcPts val="0"/>
                </a:spcAft>
              </a:pPr>
              <a:t>‹#›</a:t>
            </a:fld>
            <a:endParaRPr lang="en-US" sz="1800">
              <a:solidFill>
                <a:prstClr val="black">
                  <a:tint val="75000"/>
                </a:prstClr>
              </a:solidFill>
              <a:latin typeface="Calibri"/>
              <a:ea typeface="+mn-ea"/>
            </a:endParaRPr>
          </a:p>
        </p:txBody>
      </p:sp>
    </p:spTree>
    <p:extLst>
      <p:ext uri="{BB962C8B-B14F-4D97-AF65-F5344CB8AC3E}">
        <p14:creationId xmlns:p14="http://schemas.microsoft.com/office/powerpoint/2010/main" val="3925244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585858"/>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Tree>
    <p:extLst>
      <p:ext uri="{BB962C8B-B14F-4D97-AF65-F5344CB8AC3E}">
        <p14:creationId xmlns:p14="http://schemas.microsoft.com/office/powerpoint/2010/main" val="1247738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585858"/>
                </a:solidFill>
                <a:latin typeface="Arial"/>
                <a:cs typeface="Arial"/>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pPr eaLnBrk="1" fontAlgn="auto" hangingPunct="1">
              <a:spcBef>
                <a:spcPts val="0"/>
              </a:spcBef>
              <a:spcAft>
                <a:spcPts val="0"/>
              </a:spcAft>
            </a:pPr>
            <a:endParaRPr lang="en-US" sz="1800">
              <a:solidFill>
                <a:prstClr val="black">
                  <a:tint val="75000"/>
                </a:prstClr>
              </a:solidFill>
              <a:latin typeface="Calibri"/>
              <a:ea typeface="+mn-ea"/>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eaLnBrk="1" fontAlgn="auto" hangingPunct="1">
              <a:spcBef>
                <a:spcPts val="0"/>
              </a:spcBef>
              <a:spcAft>
                <a:spcPts val="0"/>
              </a:spcAft>
            </a:pPr>
            <a:fld id="{1D8BD707-D9CF-40AE-B4C6-C98DA3205C09}" type="datetimeFigureOut">
              <a:rPr lang="en-US" sz="1800" smtClean="0">
                <a:solidFill>
                  <a:prstClr val="black">
                    <a:tint val="75000"/>
                  </a:prstClr>
                </a:solidFill>
                <a:latin typeface="Calibri"/>
                <a:ea typeface="+mn-ea"/>
              </a:rPr>
              <a:pPr eaLnBrk="1" fontAlgn="auto" hangingPunct="1">
                <a:spcBef>
                  <a:spcPts val="0"/>
                </a:spcBef>
                <a:spcAft>
                  <a:spcPts val="0"/>
                </a:spcAft>
              </a:pPr>
              <a:t>5/11/2021</a:t>
            </a:fld>
            <a:endParaRPr lang="en-US" sz="1800">
              <a:solidFill>
                <a:prstClr val="black">
                  <a:tint val="75000"/>
                </a:prstClr>
              </a:solidFill>
              <a:latin typeface="Calibri"/>
              <a:ea typeface="+mn-ea"/>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pPr eaLnBrk="1" fontAlgn="auto" hangingPunct="1">
              <a:spcBef>
                <a:spcPts val="0"/>
              </a:spcBef>
              <a:spcAft>
                <a:spcPts val="0"/>
              </a:spcAft>
            </a:pPr>
            <a:fld id="{B6F15528-21DE-4FAA-801E-634DDDAF4B2B}" type="slidenum">
              <a:rPr lang="en-US" sz="1800" smtClean="0">
                <a:solidFill>
                  <a:prstClr val="black">
                    <a:tint val="75000"/>
                  </a:prstClr>
                </a:solidFill>
                <a:latin typeface="Calibri"/>
                <a:ea typeface="+mn-ea"/>
              </a:rPr>
              <a:pPr eaLnBrk="1" fontAlgn="auto" hangingPunct="1">
                <a:spcBef>
                  <a:spcPts val="0"/>
                </a:spcBef>
                <a:spcAft>
                  <a:spcPts val="0"/>
                </a:spcAft>
              </a:pPr>
              <a:t>‹#›</a:t>
            </a:fld>
            <a:endParaRPr lang="en-US" sz="1800">
              <a:solidFill>
                <a:prstClr val="black">
                  <a:tint val="75000"/>
                </a:prstClr>
              </a:solidFill>
              <a:latin typeface="Calibri"/>
              <a:ea typeface="+mn-ea"/>
            </a:endParaRPr>
          </a:p>
        </p:txBody>
      </p:sp>
    </p:spTree>
    <p:extLst>
      <p:ext uri="{BB962C8B-B14F-4D97-AF65-F5344CB8AC3E}">
        <p14:creationId xmlns:p14="http://schemas.microsoft.com/office/powerpoint/2010/main" val="12022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585858"/>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eaLnBrk="1" fontAlgn="auto" hangingPunct="1">
              <a:spcBef>
                <a:spcPts val="0"/>
              </a:spcBef>
              <a:spcAft>
                <a:spcPts val="0"/>
              </a:spcAft>
            </a:pPr>
            <a:endParaRPr lang="en-US" sz="1800">
              <a:solidFill>
                <a:prstClr val="black">
                  <a:tint val="75000"/>
                </a:prstClr>
              </a:solidFill>
              <a:latin typeface="Calibri"/>
              <a:ea typeface="+mn-ea"/>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eaLnBrk="1" fontAlgn="auto" hangingPunct="1">
              <a:spcBef>
                <a:spcPts val="0"/>
              </a:spcBef>
              <a:spcAft>
                <a:spcPts val="0"/>
              </a:spcAft>
            </a:pPr>
            <a:fld id="{1D8BD707-D9CF-40AE-B4C6-C98DA3205C09}" type="datetimeFigureOut">
              <a:rPr lang="en-US" sz="1800" smtClean="0">
                <a:solidFill>
                  <a:prstClr val="black">
                    <a:tint val="75000"/>
                  </a:prstClr>
                </a:solidFill>
                <a:latin typeface="Calibri"/>
                <a:ea typeface="+mn-ea"/>
              </a:rPr>
              <a:pPr eaLnBrk="1" fontAlgn="auto" hangingPunct="1">
                <a:spcBef>
                  <a:spcPts val="0"/>
                </a:spcBef>
                <a:spcAft>
                  <a:spcPts val="0"/>
                </a:spcAft>
              </a:pPr>
              <a:t>5/11/2021</a:t>
            </a:fld>
            <a:endParaRPr lang="en-US" sz="1800">
              <a:solidFill>
                <a:prstClr val="black">
                  <a:tint val="75000"/>
                </a:prstClr>
              </a:solidFill>
              <a:latin typeface="Calibri"/>
              <a:ea typeface="+mn-ea"/>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pPr eaLnBrk="1" fontAlgn="auto" hangingPunct="1">
              <a:spcBef>
                <a:spcPts val="0"/>
              </a:spcBef>
              <a:spcAft>
                <a:spcPts val="0"/>
              </a:spcAft>
            </a:pPr>
            <a:fld id="{B6F15528-21DE-4FAA-801E-634DDDAF4B2B}" type="slidenum">
              <a:rPr lang="en-US" sz="1800" smtClean="0">
                <a:solidFill>
                  <a:prstClr val="black">
                    <a:tint val="75000"/>
                  </a:prstClr>
                </a:solidFill>
                <a:latin typeface="Calibri"/>
                <a:ea typeface="+mn-ea"/>
              </a:rPr>
              <a:pPr eaLnBrk="1" fontAlgn="auto" hangingPunct="1">
                <a:spcBef>
                  <a:spcPts val="0"/>
                </a:spcBef>
                <a:spcAft>
                  <a:spcPts val="0"/>
                </a:spcAft>
              </a:pPr>
              <a:t>‹#›</a:t>
            </a:fld>
            <a:endParaRPr lang="en-US" sz="1800">
              <a:solidFill>
                <a:prstClr val="black">
                  <a:tint val="75000"/>
                </a:prstClr>
              </a:solidFill>
              <a:latin typeface="Calibri"/>
              <a:ea typeface="+mn-ea"/>
            </a:endParaRPr>
          </a:p>
        </p:txBody>
      </p:sp>
    </p:spTree>
    <p:extLst>
      <p:ext uri="{BB962C8B-B14F-4D97-AF65-F5344CB8AC3E}">
        <p14:creationId xmlns:p14="http://schemas.microsoft.com/office/powerpoint/2010/main" val="1661259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1573"/>
          </a:xfrm>
          <a:prstGeom prst="rect">
            <a:avLst/>
          </a:prstGeom>
        </p:spPr>
      </p:pic>
      <p:pic>
        <p:nvPicPr>
          <p:cNvPr id="17" name="bg object 17"/>
          <p:cNvPicPr/>
          <p:nvPr/>
        </p:nvPicPr>
        <p:blipFill>
          <a:blip r:embed="rId3" cstate="print"/>
          <a:stretch>
            <a:fillRect/>
          </a:stretch>
        </p:blipFill>
        <p:spPr>
          <a:xfrm>
            <a:off x="6470903" y="3291839"/>
            <a:ext cx="2673096" cy="3559732"/>
          </a:xfrm>
          <a:prstGeom prst="rect">
            <a:avLst/>
          </a:prstGeom>
        </p:spPr>
      </p:pic>
      <p:sp>
        <p:nvSpPr>
          <p:cNvPr id="19" name="bg object 19"/>
          <p:cNvSpPr/>
          <p:nvPr/>
        </p:nvSpPr>
        <p:spPr>
          <a:xfrm>
            <a:off x="1828799" y="1294817"/>
            <a:ext cx="5486400" cy="24523"/>
          </a:xfrm>
          <a:custGeom>
            <a:avLst/>
            <a:gdLst/>
            <a:ahLst/>
            <a:cxnLst/>
            <a:rect l="l" t="t" r="r" b="b"/>
            <a:pathLst>
              <a:path w="5486400" h="18415">
                <a:moveTo>
                  <a:pt x="5486400" y="0"/>
                </a:moveTo>
                <a:lnTo>
                  <a:pt x="0" y="0"/>
                </a:lnTo>
                <a:lnTo>
                  <a:pt x="0" y="18287"/>
                </a:lnTo>
                <a:lnTo>
                  <a:pt x="5486400" y="18287"/>
                </a:lnTo>
                <a:lnTo>
                  <a:pt x="5486400" y="0"/>
                </a:lnTo>
                <a:close/>
              </a:path>
            </a:pathLst>
          </a:custGeom>
          <a:solidFill>
            <a:srgbClr val="BEBEB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bg object 20"/>
          <p:cNvSpPr/>
          <p:nvPr/>
        </p:nvSpPr>
        <p:spPr>
          <a:xfrm>
            <a:off x="501395" y="4223378"/>
            <a:ext cx="8186420" cy="0"/>
          </a:xfrm>
          <a:custGeom>
            <a:avLst/>
            <a:gdLst/>
            <a:ahLst/>
            <a:cxnLst/>
            <a:rect l="l" t="t" r="r" b="b"/>
            <a:pathLst>
              <a:path w="8186420">
                <a:moveTo>
                  <a:pt x="0" y="0"/>
                </a:moveTo>
                <a:lnTo>
                  <a:pt x="8186293" y="0"/>
                </a:lnTo>
              </a:path>
            </a:pathLst>
          </a:custGeom>
          <a:ln w="34925">
            <a:solidFill>
              <a:srgbClr val="464766"/>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bg object 21"/>
          <p:cNvSpPr/>
          <p:nvPr/>
        </p:nvSpPr>
        <p:spPr>
          <a:xfrm>
            <a:off x="1877568" y="4481122"/>
            <a:ext cx="5029200" cy="1826545"/>
          </a:xfrm>
          <a:custGeom>
            <a:avLst/>
            <a:gdLst/>
            <a:ahLst/>
            <a:cxnLst/>
            <a:rect l="l" t="t" r="r" b="b"/>
            <a:pathLst>
              <a:path w="5029200" h="1371600">
                <a:moveTo>
                  <a:pt x="5029200" y="0"/>
                </a:moveTo>
                <a:lnTo>
                  <a:pt x="0" y="0"/>
                </a:lnTo>
                <a:lnTo>
                  <a:pt x="0" y="1371599"/>
                </a:lnTo>
                <a:lnTo>
                  <a:pt x="5029200" y="1371599"/>
                </a:lnTo>
                <a:lnTo>
                  <a:pt x="5029200" y="0"/>
                </a:lnTo>
                <a:close/>
              </a:path>
            </a:pathLst>
          </a:custGeom>
          <a:solidFill>
            <a:srgbClr val="F1F1F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bg object 22"/>
          <p:cNvSpPr/>
          <p:nvPr/>
        </p:nvSpPr>
        <p:spPr>
          <a:xfrm>
            <a:off x="1877568" y="4481122"/>
            <a:ext cx="5029200" cy="1826545"/>
          </a:xfrm>
          <a:custGeom>
            <a:avLst/>
            <a:gdLst/>
            <a:ahLst/>
            <a:cxnLst/>
            <a:rect l="l" t="t" r="r" b="b"/>
            <a:pathLst>
              <a:path w="5029200" h="1371600">
                <a:moveTo>
                  <a:pt x="0" y="1371599"/>
                </a:moveTo>
                <a:lnTo>
                  <a:pt x="5029200" y="1371599"/>
                </a:lnTo>
                <a:lnTo>
                  <a:pt x="5029200" y="0"/>
                </a:lnTo>
                <a:lnTo>
                  <a:pt x="0" y="0"/>
                </a:lnTo>
                <a:lnTo>
                  <a:pt x="0" y="1371599"/>
                </a:lnTo>
                <a:close/>
              </a:path>
            </a:pathLst>
          </a:custGeom>
          <a:ln w="25400">
            <a:solidFill>
              <a:srgbClr val="63636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eaLnBrk="1" fontAlgn="auto" hangingPunct="1">
              <a:spcBef>
                <a:spcPts val="0"/>
              </a:spcBef>
              <a:spcAft>
                <a:spcPts val="0"/>
              </a:spcAft>
            </a:pPr>
            <a:endParaRPr lang="en-US" sz="1800">
              <a:solidFill>
                <a:prstClr val="black">
                  <a:tint val="75000"/>
                </a:prstClr>
              </a:solidFill>
              <a:latin typeface="Calibri"/>
              <a:ea typeface="+mn-ea"/>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eaLnBrk="1" fontAlgn="auto" hangingPunct="1">
              <a:spcBef>
                <a:spcPts val="0"/>
              </a:spcBef>
              <a:spcAft>
                <a:spcPts val="0"/>
              </a:spcAft>
            </a:pPr>
            <a:fld id="{1D8BD707-D9CF-40AE-B4C6-C98DA3205C09}" type="datetimeFigureOut">
              <a:rPr lang="en-US" sz="1800" smtClean="0">
                <a:solidFill>
                  <a:prstClr val="black">
                    <a:tint val="75000"/>
                  </a:prstClr>
                </a:solidFill>
                <a:latin typeface="Calibri"/>
                <a:ea typeface="+mn-ea"/>
              </a:rPr>
              <a:pPr eaLnBrk="1" fontAlgn="auto" hangingPunct="1">
                <a:spcBef>
                  <a:spcPts val="0"/>
                </a:spcBef>
                <a:spcAft>
                  <a:spcPts val="0"/>
                </a:spcAft>
              </a:pPr>
              <a:t>5/11/2021</a:t>
            </a:fld>
            <a:endParaRPr lang="en-US" sz="1800">
              <a:solidFill>
                <a:prstClr val="black">
                  <a:tint val="75000"/>
                </a:prstClr>
              </a:solidFill>
              <a:latin typeface="Calibri"/>
              <a:ea typeface="+mn-ea"/>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pPr eaLnBrk="1" fontAlgn="auto" hangingPunct="1">
              <a:spcBef>
                <a:spcPts val="0"/>
              </a:spcBef>
              <a:spcAft>
                <a:spcPts val="0"/>
              </a:spcAft>
            </a:pPr>
            <a:fld id="{B6F15528-21DE-4FAA-801E-634DDDAF4B2B}" type="slidenum">
              <a:rPr lang="en-US" sz="1800" smtClean="0">
                <a:solidFill>
                  <a:prstClr val="black">
                    <a:tint val="75000"/>
                  </a:prstClr>
                </a:solidFill>
                <a:latin typeface="Calibri"/>
                <a:ea typeface="+mn-ea"/>
              </a:rPr>
              <a:pPr eaLnBrk="1" fontAlgn="auto" hangingPunct="1">
                <a:spcBef>
                  <a:spcPts val="0"/>
                </a:spcBef>
                <a:spcAft>
                  <a:spcPts val="0"/>
                </a:spcAft>
              </a:pPr>
              <a:t>‹#›</a:t>
            </a:fld>
            <a:endParaRPr lang="en-US" sz="1800">
              <a:solidFill>
                <a:prstClr val="black">
                  <a:tint val="75000"/>
                </a:prstClr>
              </a:solidFill>
              <a:latin typeface="Calibri"/>
              <a:ea typeface="+mn-ea"/>
            </a:endParaRPr>
          </a:p>
        </p:txBody>
      </p:sp>
    </p:spTree>
    <p:extLst>
      <p:ext uri="{BB962C8B-B14F-4D97-AF65-F5344CB8AC3E}">
        <p14:creationId xmlns:p14="http://schemas.microsoft.com/office/powerpoint/2010/main" val="43681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20725"/>
          </a:xfrm>
        </p:spPr>
        <p:txBody>
          <a:bodyPr/>
          <a:lstStyle/>
          <a:p>
            <a:r>
              <a:rPr lang="en-US" dirty="0"/>
              <a:t>Click to edit Master title style</a:t>
            </a:r>
          </a:p>
        </p:txBody>
      </p:sp>
      <p:sp>
        <p:nvSpPr>
          <p:cNvPr id="3" name="Content Placeholder 2"/>
          <p:cNvSpPr>
            <a:spLocks noGrp="1"/>
          </p:cNvSpPr>
          <p:nvPr>
            <p:ph idx="1"/>
          </p:nvPr>
        </p:nvSpPr>
        <p:spPr>
          <a:xfrm>
            <a:off x="0" y="720725"/>
            <a:ext cx="9144000" cy="6137275"/>
          </a:xfrm>
        </p:spPr>
        <p:txBody>
          <a:bodyPr/>
          <a:lstStyle>
            <a:lvl2pPr>
              <a:defRPr>
                <a:solidFill>
                  <a:schemeClr val="tx1"/>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757705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200" y="3725862"/>
            <a:ext cx="89916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609600" y="1830049"/>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6744191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20725"/>
            <a:ext cx="4548188" cy="613208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720725"/>
            <a:ext cx="4548188" cy="613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939936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28302" y="689837"/>
            <a:ext cx="46198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303" y="1329598"/>
            <a:ext cx="4619898" cy="55284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8201" y="689837"/>
            <a:ext cx="4471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8201" y="1329598"/>
            <a:ext cx="4471987" cy="55284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83809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833299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0562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D4E3CACF-0B3E-4809-A9CA-189A401210ED}" type="slidenum">
              <a:rPr lang="en-US" altLang="en-US"/>
              <a:pPr>
                <a:defRPr/>
              </a:pPr>
              <a:t>‹#›</a:t>
            </a:fld>
            <a:endParaRPr lang="en-CA" altLang="en-US" dirty="0"/>
          </a:p>
        </p:txBody>
      </p:sp>
    </p:spTree>
    <p:extLst>
      <p:ext uri="{BB962C8B-B14F-4D97-AF65-F5344CB8AC3E}">
        <p14:creationId xmlns:p14="http://schemas.microsoft.com/office/powerpoint/2010/main" val="49165965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224FD5D3-0888-4167-9E4D-5EFFC360AB95}" type="slidenum">
              <a:rPr lang="en-US" altLang="en-US"/>
              <a:pPr>
                <a:defRPr/>
              </a:pPr>
              <a:t>‹#›</a:t>
            </a:fld>
            <a:endParaRPr lang="en-CA" altLang="en-US" dirty="0"/>
          </a:p>
        </p:txBody>
      </p:sp>
    </p:spTree>
    <p:extLst>
      <p:ext uri="{BB962C8B-B14F-4D97-AF65-F5344CB8AC3E}">
        <p14:creationId xmlns:p14="http://schemas.microsoft.com/office/powerpoint/2010/main" val="73235864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0" y="0"/>
            <a:ext cx="9144000" cy="720725"/>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21"/>
          <p:cNvSpPr>
            <a:spLocks noGrp="1" noChangeArrowheads="1"/>
          </p:cNvSpPr>
          <p:nvPr>
            <p:ph type="body" idx="1"/>
          </p:nvPr>
        </p:nvSpPr>
        <p:spPr bwMode="auto">
          <a:xfrm>
            <a:off x="0" y="720725"/>
            <a:ext cx="9144000" cy="613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842" r:id="rId1"/>
    <p:sldLayoutId id="2147483834" r:id="rId2"/>
    <p:sldLayoutId id="2147483835" r:id="rId3"/>
    <p:sldLayoutId id="2147483836" r:id="rId4"/>
    <p:sldLayoutId id="2147483837" r:id="rId5"/>
    <p:sldLayoutId id="2147483843" r:id="rId6"/>
    <p:sldLayoutId id="2147483844" r:id="rId7"/>
    <p:sldLayoutId id="2147483838" r:id="rId8"/>
    <p:sldLayoutId id="2147483839" r:id="rId9"/>
    <p:sldLayoutId id="2147483840" r:id="rId10"/>
    <p:sldLayoutId id="2147483841" r:id="rId11"/>
    <p:sldLayoutId id="2147483845" r:id="rId12"/>
  </p:sldLayoutIdLst>
  <p:transition spd="med"/>
  <p:hf hdr="0" ftr="0" dt="0"/>
  <p:txStyles>
    <p:title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1573"/>
          </a:xfrm>
          <a:prstGeom prst="rect">
            <a:avLst/>
          </a:prstGeom>
        </p:spPr>
      </p:pic>
      <p:pic>
        <p:nvPicPr>
          <p:cNvPr id="17" name="bg object 17"/>
          <p:cNvPicPr/>
          <p:nvPr/>
        </p:nvPicPr>
        <p:blipFill>
          <a:blip r:embed="rId8" cstate="print"/>
          <a:stretch>
            <a:fillRect/>
          </a:stretch>
        </p:blipFill>
        <p:spPr>
          <a:xfrm>
            <a:off x="6470903" y="3291839"/>
            <a:ext cx="2673096" cy="3559732"/>
          </a:xfrm>
          <a:prstGeom prst="rect">
            <a:avLst/>
          </a:prstGeom>
        </p:spPr>
      </p:pic>
      <p:sp>
        <p:nvSpPr>
          <p:cNvPr id="19" name="bg object 19"/>
          <p:cNvSpPr/>
          <p:nvPr/>
        </p:nvSpPr>
        <p:spPr>
          <a:xfrm>
            <a:off x="1828800" y="1294817"/>
            <a:ext cx="5486400" cy="24523"/>
          </a:xfrm>
          <a:custGeom>
            <a:avLst/>
            <a:gdLst/>
            <a:ahLst/>
            <a:cxnLst/>
            <a:rect l="l" t="t" r="r" b="b"/>
            <a:pathLst>
              <a:path w="5486400" h="18415">
                <a:moveTo>
                  <a:pt x="5486400" y="0"/>
                </a:moveTo>
                <a:lnTo>
                  <a:pt x="0" y="0"/>
                </a:lnTo>
                <a:lnTo>
                  <a:pt x="0" y="18287"/>
                </a:lnTo>
                <a:lnTo>
                  <a:pt x="5486400" y="18287"/>
                </a:lnTo>
                <a:lnTo>
                  <a:pt x="5486400" y="0"/>
                </a:lnTo>
                <a:close/>
              </a:path>
            </a:pathLst>
          </a:custGeom>
          <a:solidFill>
            <a:srgbClr val="BEBEB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Holder 2"/>
          <p:cNvSpPr>
            <a:spLocks noGrp="1"/>
          </p:cNvSpPr>
          <p:nvPr>
            <p:ph type="title"/>
          </p:nvPr>
        </p:nvSpPr>
        <p:spPr>
          <a:xfrm>
            <a:off x="2317737" y="631275"/>
            <a:ext cx="4508527" cy="400110"/>
          </a:xfrm>
          <a:prstGeom prst="rect">
            <a:avLst/>
          </a:prstGeom>
        </p:spPr>
        <p:txBody>
          <a:bodyPr wrap="square" lIns="0" tIns="0" rIns="0" bIns="0">
            <a:spAutoFit/>
          </a:bodyPr>
          <a:lstStyle>
            <a:lvl1pPr>
              <a:defRPr sz="2600" b="1" i="0">
                <a:solidFill>
                  <a:srgbClr val="585858"/>
                </a:solidFill>
                <a:latin typeface="Arial"/>
                <a:cs typeface="Arial"/>
              </a:defRPr>
            </a:lvl1pPr>
          </a:lstStyle>
          <a:p>
            <a:endParaRPr/>
          </a:p>
        </p:txBody>
      </p:sp>
      <p:sp>
        <p:nvSpPr>
          <p:cNvPr id="3" name="Holder 3"/>
          <p:cNvSpPr>
            <a:spLocks noGrp="1"/>
          </p:cNvSpPr>
          <p:nvPr>
            <p:ph type="body" idx="1"/>
          </p:nvPr>
        </p:nvSpPr>
        <p:spPr>
          <a:xfrm>
            <a:off x="1143000" y="1598210"/>
            <a:ext cx="4532630"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276999"/>
          </a:xfrm>
          <a:prstGeom prst="rect">
            <a:avLst/>
          </a:prstGeom>
        </p:spPr>
        <p:txBody>
          <a:bodyPr wrap="square" lIns="0" tIns="0" rIns="0" bIns="0">
            <a:spAutoFit/>
          </a:bodyPr>
          <a:lstStyle>
            <a:lvl1pPr algn="ctr">
              <a:defRPr>
                <a:solidFill>
                  <a:schemeClr val="tx1">
                    <a:tint val="75000"/>
                  </a:schemeClr>
                </a:solidFill>
              </a:defRPr>
            </a:lvl1pPr>
          </a:lstStyle>
          <a:p>
            <a:pPr eaLnBrk="1" fontAlgn="auto" hangingPunct="1">
              <a:spcBef>
                <a:spcPts val="0"/>
              </a:spcBef>
              <a:spcAft>
                <a:spcPts val="0"/>
              </a:spcAft>
            </a:pPr>
            <a:endParaRPr lang="en-US" sz="1800">
              <a:solidFill>
                <a:prstClr val="black">
                  <a:tint val="75000"/>
                </a:prstClr>
              </a:solidFill>
              <a:latin typeface="Calibri"/>
              <a:ea typeface="+mn-ea"/>
            </a:endParaRPr>
          </a:p>
        </p:txBody>
      </p:sp>
      <p:sp>
        <p:nvSpPr>
          <p:cNvPr id="5" name="Holder 5"/>
          <p:cNvSpPr>
            <a:spLocks noGrp="1"/>
          </p:cNvSpPr>
          <p:nvPr>
            <p:ph type="dt" sz="half" idx="6"/>
          </p:nvPr>
        </p:nvSpPr>
        <p:spPr>
          <a:xfrm>
            <a:off x="457200" y="6377940"/>
            <a:ext cx="2103120" cy="276999"/>
          </a:xfrm>
          <a:prstGeom prst="rect">
            <a:avLst/>
          </a:prstGeom>
        </p:spPr>
        <p:txBody>
          <a:bodyPr wrap="square" lIns="0" tIns="0" rIns="0" bIns="0">
            <a:spAutoFit/>
          </a:bodyPr>
          <a:lstStyle>
            <a:lvl1pPr algn="l">
              <a:defRPr>
                <a:solidFill>
                  <a:schemeClr val="tx1">
                    <a:tint val="75000"/>
                  </a:schemeClr>
                </a:solidFill>
              </a:defRPr>
            </a:lvl1pPr>
          </a:lstStyle>
          <a:p>
            <a:pPr eaLnBrk="1" fontAlgn="auto" hangingPunct="1">
              <a:spcBef>
                <a:spcPts val="0"/>
              </a:spcBef>
              <a:spcAft>
                <a:spcPts val="0"/>
              </a:spcAft>
            </a:pPr>
            <a:fld id="{1D8BD707-D9CF-40AE-B4C6-C98DA3205C09}" type="datetimeFigureOut">
              <a:rPr lang="en-US" sz="1800" smtClean="0">
                <a:solidFill>
                  <a:prstClr val="black">
                    <a:tint val="75000"/>
                  </a:prstClr>
                </a:solidFill>
                <a:latin typeface="Calibri"/>
                <a:ea typeface="+mn-ea"/>
              </a:rPr>
              <a:pPr eaLnBrk="1" fontAlgn="auto" hangingPunct="1">
                <a:spcBef>
                  <a:spcPts val="0"/>
                </a:spcBef>
                <a:spcAft>
                  <a:spcPts val="0"/>
                </a:spcAft>
              </a:pPr>
              <a:t>5/11/2021</a:t>
            </a:fld>
            <a:endParaRPr lang="en-US" sz="1800">
              <a:solidFill>
                <a:prstClr val="black">
                  <a:tint val="75000"/>
                </a:prstClr>
              </a:solidFill>
              <a:latin typeface="Calibri"/>
              <a:ea typeface="+mn-ea"/>
            </a:endParaRPr>
          </a:p>
        </p:txBody>
      </p:sp>
      <p:sp>
        <p:nvSpPr>
          <p:cNvPr id="6" name="Holder 6"/>
          <p:cNvSpPr>
            <a:spLocks noGrp="1"/>
          </p:cNvSpPr>
          <p:nvPr>
            <p:ph type="sldNum" sz="quarter" idx="7"/>
          </p:nvPr>
        </p:nvSpPr>
        <p:spPr>
          <a:xfrm>
            <a:off x="6583680" y="6377940"/>
            <a:ext cx="2103120" cy="276999"/>
          </a:xfrm>
          <a:prstGeom prst="rect">
            <a:avLst/>
          </a:prstGeom>
        </p:spPr>
        <p:txBody>
          <a:bodyPr wrap="square" lIns="0" tIns="0" rIns="0" bIns="0">
            <a:spAutoFit/>
          </a:bodyPr>
          <a:lstStyle>
            <a:lvl1pPr algn="r">
              <a:defRPr>
                <a:solidFill>
                  <a:schemeClr val="tx1">
                    <a:tint val="75000"/>
                  </a:schemeClr>
                </a:solidFill>
              </a:defRPr>
            </a:lvl1pPr>
          </a:lstStyle>
          <a:p>
            <a:pPr eaLnBrk="1" fontAlgn="auto" hangingPunct="1">
              <a:spcBef>
                <a:spcPts val="0"/>
              </a:spcBef>
              <a:spcAft>
                <a:spcPts val="0"/>
              </a:spcAft>
            </a:pPr>
            <a:fld id="{B6F15528-21DE-4FAA-801E-634DDDAF4B2B}" type="slidenum">
              <a:rPr lang="en-US" sz="1800" smtClean="0">
                <a:solidFill>
                  <a:prstClr val="black">
                    <a:tint val="75000"/>
                  </a:prstClr>
                </a:solidFill>
                <a:latin typeface="Calibri"/>
                <a:ea typeface="+mn-ea"/>
              </a:rPr>
              <a:pPr eaLnBrk="1" fontAlgn="auto" hangingPunct="1">
                <a:spcBef>
                  <a:spcPts val="0"/>
                </a:spcBef>
                <a:spcAft>
                  <a:spcPts val="0"/>
                </a:spcAft>
              </a:pPr>
              <a:t>‹#›</a:t>
            </a:fld>
            <a:endParaRPr lang="en-US" sz="1800">
              <a:solidFill>
                <a:prstClr val="black">
                  <a:tint val="75000"/>
                </a:prstClr>
              </a:solidFill>
              <a:latin typeface="Calibri"/>
              <a:ea typeface="+mn-ea"/>
            </a:endParaRPr>
          </a:p>
        </p:txBody>
      </p:sp>
    </p:spTree>
    <p:extLst>
      <p:ext uri="{BB962C8B-B14F-4D97-AF65-F5344CB8AC3E}">
        <p14:creationId xmlns:p14="http://schemas.microsoft.com/office/powerpoint/2010/main" val="1673701486"/>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txBox="1">
            <a:spLocks/>
          </p:cNvSpPr>
          <p:nvPr/>
        </p:nvSpPr>
        <p:spPr bwMode="auto">
          <a:xfrm>
            <a:off x="0" y="13854"/>
            <a:ext cx="9144000" cy="3643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r>
              <a:rPr lang="en-US" altLang="en-US" sz="4500" b="1" dirty="0">
                <a:solidFill>
                  <a:srgbClr val="00B050"/>
                </a:solidFill>
              </a:rPr>
              <a:t>8</a:t>
            </a:r>
          </a:p>
          <a:p>
            <a:pPr algn="ctr" eaLnBrk="1" hangingPunct="1">
              <a:lnSpc>
                <a:spcPct val="90000"/>
              </a:lnSpc>
            </a:pPr>
            <a:endParaRPr lang="en-US" altLang="en-US" sz="900" b="1" dirty="0">
              <a:solidFill>
                <a:srgbClr val="00B050"/>
              </a:solidFill>
            </a:endParaRPr>
          </a:p>
          <a:p>
            <a:pPr algn="ctr" eaLnBrk="1" hangingPunct="1">
              <a:lnSpc>
                <a:spcPct val="90000"/>
              </a:lnSpc>
            </a:pPr>
            <a:endParaRPr lang="en-US" altLang="en-US" sz="4500" b="1" dirty="0">
              <a:solidFill>
                <a:srgbClr val="00B050"/>
              </a:solidFill>
            </a:endParaRPr>
          </a:p>
          <a:p>
            <a:pPr algn="ctr" eaLnBrk="1" hangingPunct="1">
              <a:lnSpc>
                <a:spcPct val="90000"/>
              </a:lnSpc>
            </a:pPr>
            <a:r>
              <a:rPr lang="en-US" sz="2800" b="1" dirty="0"/>
              <a:t>Disk Storage, Basic File Structures, and Hashing</a:t>
            </a:r>
            <a:endParaRPr lang="en-US" altLang="en-US" sz="6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B606-2CCF-4B53-AE35-DAFCA66E268E}"/>
              </a:ext>
            </a:extLst>
          </p:cNvPr>
          <p:cNvSpPr>
            <a:spLocks noGrp="1"/>
          </p:cNvSpPr>
          <p:nvPr>
            <p:ph type="title"/>
          </p:nvPr>
        </p:nvSpPr>
        <p:spPr/>
        <p:txBody>
          <a:bodyPr/>
          <a:lstStyle/>
          <a:p>
            <a:r>
              <a:rPr lang="en-IN" dirty="0"/>
              <a:t>Buffer Manager</a:t>
            </a:r>
          </a:p>
        </p:txBody>
      </p:sp>
      <p:sp>
        <p:nvSpPr>
          <p:cNvPr id="3" name="Content Placeholder 2">
            <a:extLst>
              <a:ext uri="{FF2B5EF4-FFF2-40B4-BE49-F238E27FC236}">
                <a16:creationId xmlns:a16="http://schemas.microsoft.com/office/drawing/2014/main" id="{CF7F84A1-CA7B-4B3A-B767-97B0659D6C97}"/>
              </a:ext>
            </a:extLst>
          </p:cNvPr>
          <p:cNvSpPr>
            <a:spLocks noGrp="1"/>
          </p:cNvSpPr>
          <p:nvPr>
            <p:ph idx="1"/>
          </p:nvPr>
        </p:nvSpPr>
        <p:spPr>
          <a:xfrm>
            <a:off x="0" y="720726"/>
            <a:ext cx="9067800" cy="6061074"/>
          </a:xfrm>
        </p:spPr>
        <p:txBody>
          <a:bodyPr/>
          <a:lstStyle/>
          <a:p>
            <a:r>
              <a:rPr lang="en-US" altLang="en-US" sz="2000" b="1" dirty="0">
                <a:solidFill>
                  <a:srgbClr val="002060"/>
                </a:solidFill>
              </a:rPr>
              <a:t>Buffer replacement strategy </a:t>
            </a:r>
            <a:endParaRPr lang="en-US" altLang="en-US" sz="2000" dirty="0">
              <a:solidFill>
                <a:schemeClr val="accent4"/>
              </a:solidFill>
            </a:endParaRPr>
          </a:p>
          <a:p>
            <a:r>
              <a:rPr lang="en-US" altLang="en-US" sz="2000" b="1" dirty="0">
                <a:solidFill>
                  <a:srgbClr val="002060"/>
                </a:solidFill>
              </a:rPr>
              <a:t>Pinned block: </a:t>
            </a:r>
            <a:r>
              <a:rPr lang="en-US" altLang="en-US" sz="2000" dirty="0"/>
              <a:t>memory block that is not allowed to be written back to disk</a:t>
            </a:r>
          </a:p>
          <a:p>
            <a:pPr lvl="1"/>
            <a:r>
              <a:rPr lang="en-US" altLang="en-US" sz="2000" b="1" dirty="0">
                <a:solidFill>
                  <a:srgbClr val="002060"/>
                </a:solidFill>
              </a:rPr>
              <a:t>Pin</a:t>
            </a:r>
            <a:r>
              <a:rPr lang="en-US" altLang="en-US" sz="2000" dirty="0"/>
              <a:t> done before reading/writing data from a block</a:t>
            </a:r>
          </a:p>
          <a:p>
            <a:pPr lvl="1"/>
            <a:r>
              <a:rPr lang="en-US" altLang="en-US" sz="2000" b="1" dirty="0">
                <a:solidFill>
                  <a:srgbClr val="002060"/>
                </a:solidFill>
              </a:rPr>
              <a:t>Unpin</a:t>
            </a:r>
            <a:r>
              <a:rPr lang="en-US" altLang="en-US" sz="2000" dirty="0"/>
              <a:t> done when read /write is complete</a:t>
            </a:r>
          </a:p>
          <a:p>
            <a:pPr lvl="1"/>
            <a:r>
              <a:rPr lang="en-US" altLang="en-US" sz="2000" dirty="0"/>
              <a:t>Multiple concurrent pin/unpin operations possible</a:t>
            </a:r>
          </a:p>
          <a:p>
            <a:pPr lvl="2"/>
            <a:r>
              <a:rPr lang="en-US" altLang="en-US" sz="2000" dirty="0"/>
              <a:t>Keep a pin count, buffer block can be evicted only if pin count = 0</a:t>
            </a:r>
          </a:p>
          <a:p>
            <a:r>
              <a:rPr lang="en-IN" sz="2000" b="1" dirty="0">
                <a:solidFill>
                  <a:srgbClr val="002060"/>
                </a:solidFill>
              </a:rPr>
              <a:t>Shared and exclusive locks on buffer</a:t>
            </a:r>
          </a:p>
          <a:p>
            <a:pPr lvl="1"/>
            <a:r>
              <a:rPr lang="en-IN" sz="2000" dirty="0"/>
              <a:t>Needed to prevent concurrent operations from reading page contents as they are moved/reorganized, and to ensure only one move/reorganize at a time</a:t>
            </a:r>
          </a:p>
          <a:p>
            <a:pPr lvl="1"/>
            <a:r>
              <a:rPr lang="en-IN" sz="2000" dirty="0"/>
              <a:t>Readers get shared lock, updates to a block require exclusive lock</a:t>
            </a:r>
          </a:p>
          <a:p>
            <a:pPr lvl="1"/>
            <a:r>
              <a:rPr lang="en-IN" sz="2000" b="1" dirty="0">
                <a:solidFill>
                  <a:srgbClr val="002060"/>
                </a:solidFill>
              </a:rPr>
              <a:t>Locking rules:</a:t>
            </a:r>
          </a:p>
          <a:p>
            <a:pPr lvl="2"/>
            <a:r>
              <a:rPr lang="en-IN" sz="2000" dirty="0"/>
              <a:t>Only one process can get exclusive lock at a time</a:t>
            </a:r>
          </a:p>
          <a:p>
            <a:pPr lvl="2"/>
            <a:r>
              <a:rPr lang="en-IN" sz="2000" dirty="0"/>
              <a:t>Shared lock cannot be concurrently with exclusive lock</a:t>
            </a:r>
          </a:p>
          <a:p>
            <a:pPr lvl="2"/>
            <a:r>
              <a:rPr lang="en-IN" sz="2000" dirty="0"/>
              <a:t>Multiple processes may be given shared lock concurrently</a:t>
            </a:r>
          </a:p>
          <a:p>
            <a:pPr lvl="1"/>
            <a:endParaRPr lang="en-IN" sz="2000" dirty="0"/>
          </a:p>
        </p:txBody>
      </p:sp>
    </p:spTree>
    <p:extLst>
      <p:ext uri="{BB962C8B-B14F-4D97-AF65-F5344CB8AC3E}">
        <p14:creationId xmlns:p14="http://schemas.microsoft.com/office/powerpoint/2010/main" val="47712673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380"/>
          <p:cNvSpPr/>
          <p:nvPr/>
        </p:nvSpPr>
        <p:spPr>
          <a:xfrm>
            <a:off x="362281" y="4227860"/>
            <a:ext cx="8469547" cy="0"/>
          </a:xfrm>
          <a:custGeom>
            <a:avLst/>
            <a:gdLst/>
            <a:ahLst/>
            <a:cxnLst/>
            <a:rect l="0" t="0" r="0" b="0"/>
            <a:pathLst>
              <a:path w="8186294">
                <a:moveTo>
                  <a:pt x="0" y="0"/>
                </a:moveTo>
                <a:lnTo>
                  <a:pt x="8186294" y="0"/>
                </a:lnTo>
              </a:path>
            </a:pathLst>
          </a:custGeom>
          <a:ln w="34925" cap="flat">
            <a:custDash>
              <a:ds d="275000" sp="275000"/>
            </a:custDash>
            <a:round/>
          </a:ln>
        </p:spPr>
        <p:style>
          <a:lnRef idx="1">
            <a:srgbClr val="474866"/>
          </a:lnRef>
          <a:fillRef idx="0">
            <a:srgbClr val="000000">
              <a:alpha val="0"/>
            </a:srgbClr>
          </a:fillRef>
          <a:effectRef idx="0">
            <a:scrgbClr r="0" g="0" b="0"/>
          </a:effectRef>
          <a:fontRef idx="none"/>
        </p:style>
        <p:txBody>
          <a:bodyPr/>
          <a:lstStyle/>
          <a:p>
            <a:endParaRPr lang="en-US"/>
          </a:p>
        </p:txBody>
      </p:sp>
      <p:sp>
        <p:nvSpPr>
          <p:cNvPr id="8" name="Shape 381"/>
          <p:cNvSpPr/>
          <p:nvPr/>
        </p:nvSpPr>
        <p:spPr>
          <a:xfrm>
            <a:off x="361345" y="4572582"/>
            <a:ext cx="100299" cy="1057274"/>
          </a:xfrm>
          <a:custGeom>
            <a:avLst/>
            <a:gdLst/>
            <a:ahLst/>
            <a:cxnLst/>
            <a:rect l="0" t="0" r="0" b="0"/>
            <a:pathLst>
              <a:path w="96945" h="913353">
                <a:moveTo>
                  <a:pt x="52630" y="0"/>
                </a:moveTo>
                <a:lnTo>
                  <a:pt x="96945" y="0"/>
                </a:lnTo>
                <a:lnTo>
                  <a:pt x="96945" y="71388"/>
                </a:lnTo>
                <a:cubicBezTo>
                  <a:pt x="79472" y="71388"/>
                  <a:pt x="65366" y="85473"/>
                  <a:pt x="65366" y="102882"/>
                </a:cubicBezTo>
                <a:cubicBezTo>
                  <a:pt x="65366" y="120336"/>
                  <a:pt x="79472" y="134377"/>
                  <a:pt x="96945" y="134377"/>
                </a:cubicBezTo>
                <a:lnTo>
                  <a:pt x="96945" y="239004"/>
                </a:lnTo>
                <a:lnTo>
                  <a:pt x="93460" y="245413"/>
                </a:lnTo>
                <a:cubicBezTo>
                  <a:pt x="80972" y="274892"/>
                  <a:pt x="74077" y="307303"/>
                  <a:pt x="74103" y="341323"/>
                </a:cubicBezTo>
                <a:cubicBezTo>
                  <a:pt x="74103" y="360111"/>
                  <a:pt x="76215" y="378414"/>
                  <a:pt x="80215" y="396006"/>
                </a:cubicBezTo>
                <a:lnTo>
                  <a:pt x="96945" y="444368"/>
                </a:lnTo>
                <a:lnTo>
                  <a:pt x="96945" y="785906"/>
                </a:lnTo>
                <a:cubicBezTo>
                  <a:pt x="79472" y="785906"/>
                  <a:pt x="65366" y="800078"/>
                  <a:pt x="65366" y="817401"/>
                </a:cubicBezTo>
                <a:cubicBezTo>
                  <a:pt x="65366" y="834828"/>
                  <a:pt x="79472" y="848895"/>
                  <a:pt x="96945" y="848895"/>
                </a:cubicBezTo>
                <a:lnTo>
                  <a:pt x="96945" y="913353"/>
                </a:lnTo>
                <a:lnTo>
                  <a:pt x="52630" y="913353"/>
                </a:lnTo>
                <a:cubicBezTo>
                  <a:pt x="23579" y="913353"/>
                  <a:pt x="0" y="889837"/>
                  <a:pt x="0" y="860863"/>
                </a:cubicBezTo>
                <a:lnTo>
                  <a:pt x="0" y="52491"/>
                </a:lnTo>
                <a:cubicBezTo>
                  <a:pt x="0" y="23533"/>
                  <a:pt x="23579" y="0"/>
                  <a:pt x="52630" y="0"/>
                </a:cubicBezTo>
                <a:close/>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9" name="Shape 382"/>
          <p:cNvSpPr/>
          <p:nvPr/>
        </p:nvSpPr>
        <p:spPr>
          <a:xfrm>
            <a:off x="461645" y="5068303"/>
            <a:ext cx="470263" cy="561553"/>
          </a:xfrm>
          <a:custGeom>
            <a:avLst/>
            <a:gdLst/>
            <a:ahLst/>
            <a:cxnLst/>
            <a:rect l="0" t="0" r="0" b="0"/>
            <a:pathLst>
              <a:path w="454536" h="485112">
                <a:moveTo>
                  <a:pt x="454536" y="0"/>
                </a:moveTo>
                <a:lnTo>
                  <a:pt x="454536" y="357665"/>
                </a:lnTo>
                <a:cubicBezTo>
                  <a:pt x="437036" y="357665"/>
                  <a:pt x="422957" y="371732"/>
                  <a:pt x="422957" y="389159"/>
                </a:cubicBezTo>
                <a:cubicBezTo>
                  <a:pt x="422957" y="406586"/>
                  <a:pt x="437036" y="420654"/>
                  <a:pt x="454536" y="420654"/>
                </a:cubicBezTo>
                <a:lnTo>
                  <a:pt x="454536" y="485112"/>
                </a:lnTo>
                <a:lnTo>
                  <a:pt x="0" y="485112"/>
                </a:lnTo>
                <a:lnTo>
                  <a:pt x="0" y="420654"/>
                </a:lnTo>
                <a:cubicBezTo>
                  <a:pt x="17478" y="420654"/>
                  <a:pt x="31579" y="406586"/>
                  <a:pt x="31579" y="389159"/>
                </a:cubicBezTo>
                <a:cubicBezTo>
                  <a:pt x="31579" y="371732"/>
                  <a:pt x="17474" y="357665"/>
                  <a:pt x="0" y="357665"/>
                </a:cubicBezTo>
                <a:lnTo>
                  <a:pt x="0" y="16127"/>
                </a:lnTo>
                <a:lnTo>
                  <a:pt x="711" y="18180"/>
                </a:lnTo>
                <a:cubicBezTo>
                  <a:pt x="15816" y="50067"/>
                  <a:pt x="37579" y="78202"/>
                  <a:pt x="64210" y="100773"/>
                </a:cubicBezTo>
                <a:cubicBezTo>
                  <a:pt x="64315" y="100668"/>
                  <a:pt x="64421" y="100563"/>
                  <a:pt x="64631" y="100458"/>
                </a:cubicBezTo>
                <a:lnTo>
                  <a:pt x="172315" y="37136"/>
                </a:lnTo>
                <a:cubicBezTo>
                  <a:pt x="195683" y="23314"/>
                  <a:pt x="222104" y="49752"/>
                  <a:pt x="208314" y="73058"/>
                </a:cubicBezTo>
                <a:lnTo>
                  <a:pt x="161894" y="151585"/>
                </a:lnTo>
                <a:cubicBezTo>
                  <a:pt x="181788" y="156728"/>
                  <a:pt x="202630" y="159458"/>
                  <a:pt x="224104" y="159458"/>
                </a:cubicBezTo>
                <a:cubicBezTo>
                  <a:pt x="326435" y="159458"/>
                  <a:pt x="414238" y="97394"/>
                  <a:pt x="451744" y="8970"/>
                </a:cubicBezTo>
                <a:lnTo>
                  <a:pt x="454536" y="0"/>
                </a:lnTo>
                <a:close/>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10" name="Shape 383"/>
          <p:cNvSpPr/>
          <p:nvPr/>
        </p:nvSpPr>
        <p:spPr>
          <a:xfrm>
            <a:off x="461645" y="4572582"/>
            <a:ext cx="470263" cy="294470"/>
          </a:xfrm>
          <a:custGeom>
            <a:avLst/>
            <a:gdLst/>
            <a:ahLst/>
            <a:cxnLst/>
            <a:rect l="0" t="0" r="0" b="0"/>
            <a:pathLst>
              <a:path w="454536" h="254385">
                <a:moveTo>
                  <a:pt x="0" y="0"/>
                </a:moveTo>
                <a:lnTo>
                  <a:pt x="454536" y="0"/>
                </a:lnTo>
                <a:lnTo>
                  <a:pt x="454536" y="71388"/>
                </a:lnTo>
                <a:cubicBezTo>
                  <a:pt x="437036" y="71388"/>
                  <a:pt x="422957" y="85473"/>
                  <a:pt x="422957" y="102882"/>
                </a:cubicBezTo>
                <a:cubicBezTo>
                  <a:pt x="422957" y="120336"/>
                  <a:pt x="437036" y="134377"/>
                  <a:pt x="454536" y="134377"/>
                </a:cubicBezTo>
                <a:lnTo>
                  <a:pt x="454536" y="254385"/>
                </a:lnTo>
                <a:lnTo>
                  <a:pt x="451744" y="245413"/>
                </a:lnTo>
                <a:cubicBezTo>
                  <a:pt x="414238" y="156976"/>
                  <a:pt x="326435" y="94921"/>
                  <a:pt x="224104" y="94921"/>
                </a:cubicBezTo>
                <a:cubicBezTo>
                  <a:pt x="138841" y="94921"/>
                  <a:pt x="63653" y="138015"/>
                  <a:pt x="19277" y="203558"/>
                </a:cubicBezTo>
                <a:lnTo>
                  <a:pt x="0" y="239004"/>
                </a:lnTo>
                <a:lnTo>
                  <a:pt x="0" y="134377"/>
                </a:lnTo>
                <a:cubicBezTo>
                  <a:pt x="17478" y="134377"/>
                  <a:pt x="31579" y="120336"/>
                  <a:pt x="31579" y="102882"/>
                </a:cubicBezTo>
                <a:cubicBezTo>
                  <a:pt x="31579" y="85473"/>
                  <a:pt x="17474" y="71388"/>
                  <a:pt x="0" y="71388"/>
                </a:cubicBezTo>
                <a:lnTo>
                  <a:pt x="0" y="0"/>
                </a:lnTo>
                <a:close/>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11" name="Shape 384"/>
          <p:cNvSpPr/>
          <p:nvPr/>
        </p:nvSpPr>
        <p:spPr>
          <a:xfrm>
            <a:off x="931909" y="4572582"/>
            <a:ext cx="93748" cy="1057274"/>
          </a:xfrm>
          <a:custGeom>
            <a:avLst/>
            <a:gdLst/>
            <a:ahLst/>
            <a:cxnLst/>
            <a:rect l="0" t="0" r="0" b="0"/>
            <a:pathLst>
              <a:path w="90613" h="913353">
                <a:moveTo>
                  <a:pt x="0" y="0"/>
                </a:moveTo>
                <a:lnTo>
                  <a:pt x="37982" y="0"/>
                </a:lnTo>
                <a:cubicBezTo>
                  <a:pt x="67061" y="0"/>
                  <a:pt x="90613" y="23533"/>
                  <a:pt x="90613" y="52491"/>
                </a:cubicBezTo>
                <a:lnTo>
                  <a:pt x="90613" y="860863"/>
                </a:lnTo>
                <a:cubicBezTo>
                  <a:pt x="90613" y="889837"/>
                  <a:pt x="67061" y="913353"/>
                  <a:pt x="37982" y="913353"/>
                </a:cubicBezTo>
                <a:lnTo>
                  <a:pt x="0" y="913353"/>
                </a:lnTo>
                <a:lnTo>
                  <a:pt x="0" y="848895"/>
                </a:lnTo>
                <a:cubicBezTo>
                  <a:pt x="17456" y="848895"/>
                  <a:pt x="31579" y="834828"/>
                  <a:pt x="31579" y="817401"/>
                </a:cubicBezTo>
                <a:cubicBezTo>
                  <a:pt x="31579" y="799974"/>
                  <a:pt x="17456" y="785906"/>
                  <a:pt x="0" y="785906"/>
                </a:cubicBezTo>
                <a:lnTo>
                  <a:pt x="0" y="428241"/>
                </a:lnTo>
                <a:lnTo>
                  <a:pt x="11603" y="390968"/>
                </a:lnTo>
                <a:cubicBezTo>
                  <a:pt x="14894" y="374932"/>
                  <a:pt x="16623" y="358329"/>
                  <a:pt x="16623" y="341323"/>
                </a:cubicBezTo>
                <a:cubicBezTo>
                  <a:pt x="16623" y="324313"/>
                  <a:pt x="14894" y="307705"/>
                  <a:pt x="11603" y="291665"/>
                </a:cubicBezTo>
                <a:lnTo>
                  <a:pt x="0" y="254385"/>
                </a:lnTo>
                <a:lnTo>
                  <a:pt x="0" y="134377"/>
                </a:lnTo>
                <a:cubicBezTo>
                  <a:pt x="17456" y="134377"/>
                  <a:pt x="31579" y="120336"/>
                  <a:pt x="31579" y="102882"/>
                </a:cubicBezTo>
                <a:cubicBezTo>
                  <a:pt x="31579" y="85473"/>
                  <a:pt x="17456" y="71388"/>
                  <a:pt x="0" y="71388"/>
                </a:cubicBezTo>
                <a:lnTo>
                  <a:pt x="0" y="0"/>
                </a:lnTo>
                <a:close/>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12" name="Shape 385"/>
          <p:cNvSpPr/>
          <p:nvPr/>
        </p:nvSpPr>
        <p:spPr>
          <a:xfrm>
            <a:off x="625220" y="4891483"/>
            <a:ext cx="136566" cy="152361"/>
          </a:xfrm>
          <a:custGeom>
            <a:avLst/>
            <a:gdLst/>
            <a:ahLst/>
            <a:cxnLst/>
            <a:rect l="0" t="0" r="0" b="0"/>
            <a:pathLst>
              <a:path w="131999" h="131621">
                <a:moveTo>
                  <a:pt x="66000" y="0"/>
                </a:moveTo>
                <a:cubicBezTo>
                  <a:pt x="102451" y="0"/>
                  <a:pt x="131999" y="29439"/>
                  <a:pt x="131999" y="65832"/>
                </a:cubicBezTo>
                <a:cubicBezTo>
                  <a:pt x="131999" y="102183"/>
                  <a:pt x="102451" y="131621"/>
                  <a:pt x="66000" y="131621"/>
                </a:cubicBezTo>
                <a:cubicBezTo>
                  <a:pt x="29552" y="131621"/>
                  <a:pt x="0" y="102183"/>
                  <a:pt x="0" y="65832"/>
                </a:cubicBezTo>
                <a:cubicBezTo>
                  <a:pt x="0" y="29439"/>
                  <a:pt x="29552" y="0"/>
                  <a:pt x="66000" y="0"/>
                </a:cubicBezTo>
                <a:close/>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13" name="Rectangle 12"/>
          <p:cNvSpPr/>
          <p:nvPr/>
        </p:nvSpPr>
        <p:spPr>
          <a:xfrm>
            <a:off x="376787" y="5612027"/>
            <a:ext cx="845118" cy="558980"/>
          </a:xfrm>
          <a:prstGeom prst="rect">
            <a:avLst/>
          </a:prstGeom>
          <a:ln>
            <a:noFill/>
          </a:ln>
        </p:spPr>
        <p:txBody>
          <a:bodyPr vert="horz" lIns="0" tIns="0" rIns="0" bIns="0" rtlCol="0">
            <a:noAutofit/>
          </a:bodyPr>
          <a:lstStyle/>
          <a:p>
            <a:pPr>
              <a:lnSpc>
                <a:spcPct val="107000"/>
              </a:lnSpc>
              <a:spcAft>
                <a:spcPts val="800"/>
              </a:spcAft>
            </a:pPr>
            <a:r>
              <a:rPr lang="en-US" sz="2400" b="1">
                <a:solidFill>
                  <a:srgbClr val="646464"/>
                </a:solidFill>
                <a:effectLst/>
                <a:latin typeface="Calibri" panose="020F0502020204030204" pitchFamily="34" charset="0"/>
                <a:ea typeface="Calibri" panose="020F0502020204030204" pitchFamily="34" charset="0"/>
              </a:rPr>
              <a:t>Disk</a:t>
            </a:r>
            <a:endParaRPr lang="en-US" sz="1100">
              <a:solidFill>
                <a:srgbClr val="000000"/>
              </a:solidFill>
              <a:effectLst/>
              <a:latin typeface="Calibri" panose="020F0502020204030204" pitchFamily="34" charset="0"/>
              <a:ea typeface="Calibri" panose="020F0502020204030204" pitchFamily="34" charset="0"/>
            </a:endParaRPr>
          </a:p>
        </p:txBody>
      </p:sp>
      <p:sp>
        <p:nvSpPr>
          <p:cNvPr id="14" name="Shape 387"/>
          <p:cNvSpPr/>
          <p:nvPr/>
        </p:nvSpPr>
        <p:spPr>
          <a:xfrm>
            <a:off x="515040" y="2617765"/>
            <a:ext cx="179338" cy="1039607"/>
          </a:xfrm>
          <a:custGeom>
            <a:avLst/>
            <a:gdLst/>
            <a:ahLst/>
            <a:cxnLst/>
            <a:rect l="0" t="0" r="0" b="0"/>
            <a:pathLst>
              <a:path w="173340" h="898091">
                <a:moveTo>
                  <a:pt x="36269" y="0"/>
                </a:moveTo>
                <a:lnTo>
                  <a:pt x="173340" y="0"/>
                </a:lnTo>
                <a:lnTo>
                  <a:pt x="173340" y="74660"/>
                </a:lnTo>
                <a:lnTo>
                  <a:pt x="72264" y="74660"/>
                </a:lnTo>
                <a:lnTo>
                  <a:pt x="72264" y="165660"/>
                </a:lnTo>
                <a:lnTo>
                  <a:pt x="173340" y="165660"/>
                </a:lnTo>
                <a:lnTo>
                  <a:pt x="173340" y="201310"/>
                </a:lnTo>
                <a:lnTo>
                  <a:pt x="72264" y="201310"/>
                </a:lnTo>
                <a:lnTo>
                  <a:pt x="72264" y="292303"/>
                </a:lnTo>
                <a:lnTo>
                  <a:pt x="173340" y="292303"/>
                </a:lnTo>
                <a:lnTo>
                  <a:pt x="173340" y="322109"/>
                </a:lnTo>
                <a:lnTo>
                  <a:pt x="72264" y="322109"/>
                </a:lnTo>
                <a:lnTo>
                  <a:pt x="72264" y="413057"/>
                </a:lnTo>
                <a:lnTo>
                  <a:pt x="173340" y="413057"/>
                </a:lnTo>
                <a:lnTo>
                  <a:pt x="173340" y="489984"/>
                </a:lnTo>
                <a:lnTo>
                  <a:pt x="72264" y="489984"/>
                </a:lnTo>
                <a:lnTo>
                  <a:pt x="72264" y="580990"/>
                </a:lnTo>
                <a:lnTo>
                  <a:pt x="173340" y="580990"/>
                </a:lnTo>
                <a:lnTo>
                  <a:pt x="173340" y="616647"/>
                </a:lnTo>
                <a:lnTo>
                  <a:pt x="72264" y="616647"/>
                </a:lnTo>
                <a:lnTo>
                  <a:pt x="72264" y="707608"/>
                </a:lnTo>
                <a:lnTo>
                  <a:pt x="173340" y="707608"/>
                </a:lnTo>
                <a:lnTo>
                  <a:pt x="173340" y="737395"/>
                </a:lnTo>
                <a:lnTo>
                  <a:pt x="72264" y="737395"/>
                </a:lnTo>
                <a:lnTo>
                  <a:pt x="72264" y="828355"/>
                </a:lnTo>
                <a:lnTo>
                  <a:pt x="173340" y="828355"/>
                </a:lnTo>
                <a:lnTo>
                  <a:pt x="173340" y="898091"/>
                </a:lnTo>
                <a:lnTo>
                  <a:pt x="37528" y="898091"/>
                </a:lnTo>
                <a:lnTo>
                  <a:pt x="37528" y="887930"/>
                </a:lnTo>
                <a:cubicBezTo>
                  <a:pt x="37528" y="873493"/>
                  <a:pt x="26004" y="861773"/>
                  <a:pt x="11827" y="861773"/>
                </a:cubicBezTo>
                <a:cubicBezTo>
                  <a:pt x="11751" y="861819"/>
                  <a:pt x="11160" y="861912"/>
                  <a:pt x="10568" y="861912"/>
                </a:cubicBezTo>
                <a:lnTo>
                  <a:pt x="0" y="862483"/>
                </a:lnTo>
                <a:lnTo>
                  <a:pt x="0" y="38557"/>
                </a:lnTo>
                <a:lnTo>
                  <a:pt x="11903" y="39332"/>
                </a:lnTo>
                <a:cubicBezTo>
                  <a:pt x="25959" y="39332"/>
                  <a:pt x="37543" y="27578"/>
                  <a:pt x="37543" y="13111"/>
                </a:cubicBezTo>
                <a:lnTo>
                  <a:pt x="36269" y="0"/>
                </a:lnTo>
                <a:close/>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15" name="Shape 388"/>
          <p:cNvSpPr/>
          <p:nvPr/>
        </p:nvSpPr>
        <p:spPr>
          <a:xfrm>
            <a:off x="911459" y="3090570"/>
            <a:ext cx="14826" cy="93956"/>
          </a:xfrm>
          <a:custGeom>
            <a:avLst/>
            <a:gdLst/>
            <a:ahLst/>
            <a:cxnLst/>
            <a:rect l="0" t="0" r="0" b="0"/>
            <a:pathLst>
              <a:path w="14330" h="81166">
                <a:moveTo>
                  <a:pt x="14330" y="0"/>
                </a:moveTo>
                <a:lnTo>
                  <a:pt x="14330" y="81166"/>
                </a:lnTo>
                <a:lnTo>
                  <a:pt x="4039" y="63442"/>
                </a:lnTo>
                <a:cubicBezTo>
                  <a:pt x="1423" y="56337"/>
                  <a:pt x="0" y="48639"/>
                  <a:pt x="0" y="40606"/>
                </a:cubicBezTo>
                <a:cubicBezTo>
                  <a:pt x="0" y="32565"/>
                  <a:pt x="1423" y="24859"/>
                  <a:pt x="4039" y="17746"/>
                </a:cubicBezTo>
                <a:lnTo>
                  <a:pt x="14330" y="0"/>
                </a:lnTo>
                <a:close/>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16" name="Shape 389"/>
          <p:cNvSpPr/>
          <p:nvPr/>
        </p:nvSpPr>
        <p:spPr>
          <a:xfrm>
            <a:off x="694376" y="2617765"/>
            <a:ext cx="231908" cy="1039607"/>
          </a:xfrm>
          <a:custGeom>
            <a:avLst/>
            <a:gdLst/>
            <a:ahLst/>
            <a:cxnLst/>
            <a:rect l="0" t="0" r="0" b="0"/>
            <a:pathLst>
              <a:path w="224152" h="898091">
                <a:moveTo>
                  <a:pt x="0" y="0"/>
                </a:moveTo>
                <a:lnTo>
                  <a:pt x="184943" y="0"/>
                </a:lnTo>
                <a:lnTo>
                  <a:pt x="184943" y="74660"/>
                </a:lnTo>
                <a:lnTo>
                  <a:pt x="224152" y="74660"/>
                </a:lnTo>
                <a:lnTo>
                  <a:pt x="224152" y="95004"/>
                </a:lnTo>
                <a:lnTo>
                  <a:pt x="184943" y="95004"/>
                </a:lnTo>
                <a:lnTo>
                  <a:pt x="184943" y="141763"/>
                </a:lnTo>
                <a:lnTo>
                  <a:pt x="224152" y="141763"/>
                </a:lnTo>
                <a:lnTo>
                  <a:pt x="224152" y="162043"/>
                </a:lnTo>
                <a:lnTo>
                  <a:pt x="184943" y="162043"/>
                </a:lnTo>
                <a:lnTo>
                  <a:pt x="184943" y="183679"/>
                </a:lnTo>
                <a:lnTo>
                  <a:pt x="224152" y="183679"/>
                </a:lnTo>
                <a:lnTo>
                  <a:pt x="224152" y="204023"/>
                </a:lnTo>
                <a:lnTo>
                  <a:pt x="184943" y="204023"/>
                </a:lnTo>
                <a:lnTo>
                  <a:pt x="184943" y="226434"/>
                </a:lnTo>
                <a:lnTo>
                  <a:pt x="224152" y="226434"/>
                </a:lnTo>
                <a:lnTo>
                  <a:pt x="224152" y="246713"/>
                </a:lnTo>
                <a:lnTo>
                  <a:pt x="184943" y="246713"/>
                </a:lnTo>
                <a:lnTo>
                  <a:pt x="184943" y="266192"/>
                </a:lnTo>
                <a:lnTo>
                  <a:pt x="224152" y="266192"/>
                </a:lnTo>
                <a:lnTo>
                  <a:pt x="224152" y="286471"/>
                </a:lnTo>
                <a:lnTo>
                  <a:pt x="184943" y="286471"/>
                </a:lnTo>
                <a:lnTo>
                  <a:pt x="184943" y="308166"/>
                </a:lnTo>
                <a:lnTo>
                  <a:pt x="224152" y="308166"/>
                </a:lnTo>
                <a:lnTo>
                  <a:pt x="224152" y="328438"/>
                </a:lnTo>
                <a:lnTo>
                  <a:pt x="184943" y="328438"/>
                </a:lnTo>
                <a:lnTo>
                  <a:pt x="184943" y="350875"/>
                </a:lnTo>
                <a:lnTo>
                  <a:pt x="224152" y="350875"/>
                </a:lnTo>
                <a:lnTo>
                  <a:pt x="224152" y="371161"/>
                </a:lnTo>
                <a:lnTo>
                  <a:pt x="184943" y="371161"/>
                </a:lnTo>
                <a:lnTo>
                  <a:pt x="184943" y="537157"/>
                </a:lnTo>
                <a:lnTo>
                  <a:pt x="224152" y="537157"/>
                </a:lnTo>
                <a:lnTo>
                  <a:pt x="224152" y="557443"/>
                </a:lnTo>
                <a:lnTo>
                  <a:pt x="184943" y="557443"/>
                </a:lnTo>
                <a:lnTo>
                  <a:pt x="184943" y="579111"/>
                </a:lnTo>
                <a:lnTo>
                  <a:pt x="224152" y="579111"/>
                </a:lnTo>
                <a:lnTo>
                  <a:pt x="224152" y="599397"/>
                </a:lnTo>
                <a:lnTo>
                  <a:pt x="184943" y="599397"/>
                </a:lnTo>
                <a:lnTo>
                  <a:pt x="184943" y="621820"/>
                </a:lnTo>
                <a:lnTo>
                  <a:pt x="224152" y="621820"/>
                </a:lnTo>
                <a:lnTo>
                  <a:pt x="224152" y="642107"/>
                </a:lnTo>
                <a:lnTo>
                  <a:pt x="184943" y="642107"/>
                </a:lnTo>
                <a:lnTo>
                  <a:pt x="184943" y="661566"/>
                </a:lnTo>
                <a:lnTo>
                  <a:pt x="224152" y="661566"/>
                </a:lnTo>
                <a:lnTo>
                  <a:pt x="224152" y="681852"/>
                </a:lnTo>
                <a:lnTo>
                  <a:pt x="184943" y="681852"/>
                </a:lnTo>
                <a:lnTo>
                  <a:pt x="184943" y="703578"/>
                </a:lnTo>
                <a:lnTo>
                  <a:pt x="224152" y="703578"/>
                </a:lnTo>
                <a:lnTo>
                  <a:pt x="224152" y="723838"/>
                </a:lnTo>
                <a:lnTo>
                  <a:pt x="184943" y="723838"/>
                </a:lnTo>
                <a:lnTo>
                  <a:pt x="184943" y="746256"/>
                </a:lnTo>
                <a:lnTo>
                  <a:pt x="224152" y="746256"/>
                </a:lnTo>
                <a:lnTo>
                  <a:pt x="224152" y="766548"/>
                </a:lnTo>
                <a:lnTo>
                  <a:pt x="184943" y="766548"/>
                </a:lnTo>
                <a:lnTo>
                  <a:pt x="184943" y="825746"/>
                </a:lnTo>
                <a:lnTo>
                  <a:pt x="224152" y="825746"/>
                </a:lnTo>
                <a:lnTo>
                  <a:pt x="224152" y="846039"/>
                </a:lnTo>
                <a:lnTo>
                  <a:pt x="184911" y="846039"/>
                </a:lnTo>
                <a:lnTo>
                  <a:pt x="184911" y="898091"/>
                </a:lnTo>
                <a:lnTo>
                  <a:pt x="0" y="898091"/>
                </a:lnTo>
                <a:lnTo>
                  <a:pt x="0" y="828355"/>
                </a:lnTo>
                <a:lnTo>
                  <a:pt x="101076" y="828355"/>
                </a:lnTo>
                <a:lnTo>
                  <a:pt x="101076" y="737395"/>
                </a:lnTo>
                <a:lnTo>
                  <a:pt x="0" y="737395"/>
                </a:lnTo>
                <a:lnTo>
                  <a:pt x="0" y="707608"/>
                </a:lnTo>
                <a:lnTo>
                  <a:pt x="101076" y="707608"/>
                </a:lnTo>
                <a:lnTo>
                  <a:pt x="101076" y="616647"/>
                </a:lnTo>
                <a:lnTo>
                  <a:pt x="0" y="616647"/>
                </a:lnTo>
                <a:lnTo>
                  <a:pt x="0" y="580990"/>
                </a:lnTo>
                <a:lnTo>
                  <a:pt x="101076" y="580990"/>
                </a:lnTo>
                <a:lnTo>
                  <a:pt x="101076" y="489984"/>
                </a:lnTo>
                <a:lnTo>
                  <a:pt x="0" y="489984"/>
                </a:lnTo>
                <a:lnTo>
                  <a:pt x="0" y="413057"/>
                </a:lnTo>
                <a:lnTo>
                  <a:pt x="101076" y="413057"/>
                </a:lnTo>
                <a:lnTo>
                  <a:pt x="101076" y="322109"/>
                </a:lnTo>
                <a:lnTo>
                  <a:pt x="0" y="322109"/>
                </a:lnTo>
                <a:lnTo>
                  <a:pt x="0" y="292303"/>
                </a:lnTo>
                <a:lnTo>
                  <a:pt x="101076" y="292303"/>
                </a:lnTo>
                <a:lnTo>
                  <a:pt x="101076" y="201310"/>
                </a:lnTo>
                <a:lnTo>
                  <a:pt x="0" y="201310"/>
                </a:lnTo>
                <a:lnTo>
                  <a:pt x="0" y="165660"/>
                </a:lnTo>
                <a:lnTo>
                  <a:pt x="101076" y="165660"/>
                </a:lnTo>
                <a:lnTo>
                  <a:pt x="101076" y="74660"/>
                </a:lnTo>
                <a:lnTo>
                  <a:pt x="0" y="74660"/>
                </a:lnTo>
                <a:lnTo>
                  <a:pt x="0" y="0"/>
                </a:lnTo>
                <a:close/>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17" name="Shape 56446"/>
          <p:cNvSpPr/>
          <p:nvPr/>
        </p:nvSpPr>
        <p:spPr>
          <a:xfrm>
            <a:off x="926285" y="3481611"/>
            <a:ext cx="19281" cy="23489"/>
          </a:xfrm>
          <a:custGeom>
            <a:avLst/>
            <a:gdLst/>
            <a:ahLst/>
            <a:cxnLst/>
            <a:rect l="0" t="0" r="0" b="0"/>
            <a:pathLst>
              <a:path w="18636" h="20292">
                <a:moveTo>
                  <a:pt x="0" y="0"/>
                </a:moveTo>
                <a:lnTo>
                  <a:pt x="18636" y="0"/>
                </a:lnTo>
                <a:lnTo>
                  <a:pt x="18636" y="20292"/>
                </a:lnTo>
                <a:lnTo>
                  <a:pt x="0" y="20292"/>
                </a:lnTo>
                <a:lnTo>
                  <a:pt x="0" y="0"/>
                </a:lnTo>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18" name="Shape 56447"/>
          <p:cNvSpPr/>
          <p:nvPr/>
        </p:nvSpPr>
        <p:spPr>
          <a:xfrm>
            <a:off x="926285" y="3432208"/>
            <a:ext cx="19281" cy="23452"/>
          </a:xfrm>
          <a:custGeom>
            <a:avLst/>
            <a:gdLst/>
            <a:ahLst/>
            <a:cxnLst/>
            <a:rect l="0" t="0" r="0" b="0"/>
            <a:pathLst>
              <a:path w="18636" h="20260">
                <a:moveTo>
                  <a:pt x="0" y="0"/>
                </a:moveTo>
                <a:lnTo>
                  <a:pt x="18636" y="0"/>
                </a:lnTo>
                <a:lnTo>
                  <a:pt x="18636" y="20260"/>
                </a:lnTo>
                <a:lnTo>
                  <a:pt x="0" y="20260"/>
                </a:lnTo>
                <a:lnTo>
                  <a:pt x="0" y="0"/>
                </a:lnTo>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19" name="Shape 56448"/>
          <p:cNvSpPr/>
          <p:nvPr/>
        </p:nvSpPr>
        <p:spPr>
          <a:xfrm>
            <a:off x="926285" y="3383576"/>
            <a:ext cx="19281" cy="23483"/>
          </a:xfrm>
          <a:custGeom>
            <a:avLst/>
            <a:gdLst/>
            <a:ahLst/>
            <a:cxnLst/>
            <a:rect l="0" t="0" r="0" b="0"/>
            <a:pathLst>
              <a:path w="18636" h="20286">
                <a:moveTo>
                  <a:pt x="0" y="0"/>
                </a:moveTo>
                <a:lnTo>
                  <a:pt x="18636" y="0"/>
                </a:lnTo>
                <a:lnTo>
                  <a:pt x="18636" y="20286"/>
                </a:lnTo>
                <a:lnTo>
                  <a:pt x="0" y="20286"/>
                </a:lnTo>
                <a:lnTo>
                  <a:pt x="0" y="0"/>
                </a:lnTo>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20" name="Shape 56449"/>
          <p:cNvSpPr/>
          <p:nvPr/>
        </p:nvSpPr>
        <p:spPr>
          <a:xfrm>
            <a:off x="926285" y="3337569"/>
            <a:ext cx="19281" cy="23483"/>
          </a:xfrm>
          <a:custGeom>
            <a:avLst/>
            <a:gdLst/>
            <a:ahLst/>
            <a:cxnLst/>
            <a:rect l="0" t="0" r="0" b="0"/>
            <a:pathLst>
              <a:path w="18636" h="20286">
                <a:moveTo>
                  <a:pt x="0" y="0"/>
                </a:moveTo>
                <a:lnTo>
                  <a:pt x="18636" y="0"/>
                </a:lnTo>
                <a:lnTo>
                  <a:pt x="18636" y="20286"/>
                </a:lnTo>
                <a:lnTo>
                  <a:pt x="0" y="20286"/>
                </a:lnTo>
                <a:lnTo>
                  <a:pt x="0" y="0"/>
                </a:lnTo>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21" name="Shape 56450"/>
          <p:cNvSpPr/>
          <p:nvPr/>
        </p:nvSpPr>
        <p:spPr>
          <a:xfrm>
            <a:off x="926285" y="3288129"/>
            <a:ext cx="19281" cy="23483"/>
          </a:xfrm>
          <a:custGeom>
            <a:avLst/>
            <a:gdLst/>
            <a:ahLst/>
            <a:cxnLst/>
            <a:rect l="0" t="0" r="0" b="0"/>
            <a:pathLst>
              <a:path w="18636" h="20286">
                <a:moveTo>
                  <a:pt x="0" y="0"/>
                </a:moveTo>
                <a:lnTo>
                  <a:pt x="18636" y="0"/>
                </a:lnTo>
                <a:lnTo>
                  <a:pt x="18636" y="20286"/>
                </a:lnTo>
                <a:lnTo>
                  <a:pt x="0" y="20286"/>
                </a:lnTo>
                <a:lnTo>
                  <a:pt x="0" y="0"/>
                </a:lnTo>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22" name="Shape 56451"/>
          <p:cNvSpPr/>
          <p:nvPr/>
        </p:nvSpPr>
        <p:spPr>
          <a:xfrm>
            <a:off x="926285" y="3239564"/>
            <a:ext cx="19281" cy="23483"/>
          </a:xfrm>
          <a:custGeom>
            <a:avLst/>
            <a:gdLst/>
            <a:ahLst/>
            <a:cxnLst/>
            <a:rect l="0" t="0" r="0" b="0"/>
            <a:pathLst>
              <a:path w="18636" h="20286">
                <a:moveTo>
                  <a:pt x="0" y="0"/>
                </a:moveTo>
                <a:lnTo>
                  <a:pt x="18636" y="0"/>
                </a:lnTo>
                <a:lnTo>
                  <a:pt x="18636" y="20286"/>
                </a:lnTo>
                <a:lnTo>
                  <a:pt x="0" y="20286"/>
                </a:lnTo>
                <a:lnTo>
                  <a:pt x="0" y="0"/>
                </a:lnTo>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23" name="Shape 56452"/>
          <p:cNvSpPr/>
          <p:nvPr/>
        </p:nvSpPr>
        <p:spPr>
          <a:xfrm>
            <a:off x="926285" y="3023930"/>
            <a:ext cx="19281" cy="23483"/>
          </a:xfrm>
          <a:custGeom>
            <a:avLst/>
            <a:gdLst/>
            <a:ahLst/>
            <a:cxnLst/>
            <a:rect l="0" t="0" r="0" b="0"/>
            <a:pathLst>
              <a:path w="18636" h="20286">
                <a:moveTo>
                  <a:pt x="0" y="0"/>
                </a:moveTo>
                <a:lnTo>
                  <a:pt x="18636" y="0"/>
                </a:lnTo>
                <a:lnTo>
                  <a:pt x="18636" y="20286"/>
                </a:lnTo>
                <a:lnTo>
                  <a:pt x="0" y="20286"/>
                </a:lnTo>
                <a:lnTo>
                  <a:pt x="0" y="0"/>
                </a:lnTo>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24" name="Shape 56453"/>
          <p:cNvSpPr/>
          <p:nvPr/>
        </p:nvSpPr>
        <p:spPr>
          <a:xfrm>
            <a:off x="926285" y="2974490"/>
            <a:ext cx="19281" cy="23468"/>
          </a:xfrm>
          <a:custGeom>
            <a:avLst/>
            <a:gdLst/>
            <a:ahLst/>
            <a:cxnLst/>
            <a:rect l="0" t="0" r="0" b="0"/>
            <a:pathLst>
              <a:path w="18636" h="20273">
                <a:moveTo>
                  <a:pt x="0" y="0"/>
                </a:moveTo>
                <a:lnTo>
                  <a:pt x="18636" y="0"/>
                </a:lnTo>
                <a:lnTo>
                  <a:pt x="18636" y="20273"/>
                </a:lnTo>
                <a:lnTo>
                  <a:pt x="0" y="20273"/>
                </a:lnTo>
                <a:lnTo>
                  <a:pt x="0" y="0"/>
                </a:lnTo>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25" name="Shape 56454"/>
          <p:cNvSpPr/>
          <p:nvPr/>
        </p:nvSpPr>
        <p:spPr>
          <a:xfrm>
            <a:off x="926285" y="2925902"/>
            <a:ext cx="19281" cy="23476"/>
          </a:xfrm>
          <a:custGeom>
            <a:avLst/>
            <a:gdLst/>
            <a:ahLst/>
            <a:cxnLst/>
            <a:rect l="0" t="0" r="0" b="0"/>
            <a:pathLst>
              <a:path w="18636" h="20280">
                <a:moveTo>
                  <a:pt x="0" y="0"/>
                </a:moveTo>
                <a:lnTo>
                  <a:pt x="18636" y="0"/>
                </a:lnTo>
                <a:lnTo>
                  <a:pt x="18636" y="20280"/>
                </a:lnTo>
                <a:lnTo>
                  <a:pt x="0" y="20280"/>
                </a:lnTo>
                <a:lnTo>
                  <a:pt x="0" y="0"/>
                </a:lnTo>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26" name="Shape 56455"/>
          <p:cNvSpPr/>
          <p:nvPr/>
        </p:nvSpPr>
        <p:spPr>
          <a:xfrm>
            <a:off x="926285" y="2879879"/>
            <a:ext cx="19281" cy="23476"/>
          </a:xfrm>
          <a:custGeom>
            <a:avLst/>
            <a:gdLst/>
            <a:ahLst/>
            <a:cxnLst/>
            <a:rect l="0" t="0" r="0" b="0"/>
            <a:pathLst>
              <a:path w="18636" h="20280">
                <a:moveTo>
                  <a:pt x="0" y="0"/>
                </a:moveTo>
                <a:lnTo>
                  <a:pt x="18636" y="0"/>
                </a:lnTo>
                <a:lnTo>
                  <a:pt x="18636" y="20280"/>
                </a:lnTo>
                <a:lnTo>
                  <a:pt x="0" y="20280"/>
                </a:lnTo>
                <a:lnTo>
                  <a:pt x="0" y="0"/>
                </a:lnTo>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27" name="Shape 56456"/>
          <p:cNvSpPr/>
          <p:nvPr/>
        </p:nvSpPr>
        <p:spPr>
          <a:xfrm>
            <a:off x="926285" y="2830387"/>
            <a:ext cx="19281" cy="23550"/>
          </a:xfrm>
          <a:custGeom>
            <a:avLst/>
            <a:gdLst/>
            <a:ahLst/>
            <a:cxnLst/>
            <a:rect l="0" t="0" r="0" b="0"/>
            <a:pathLst>
              <a:path w="18636" h="20344">
                <a:moveTo>
                  <a:pt x="0" y="0"/>
                </a:moveTo>
                <a:lnTo>
                  <a:pt x="18636" y="0"/>
                </a:lnTo>
                <a:lnTo>
                  <a:pt x="18636" y="20344"/>
                </a:lnTo>
                <a:lnTo>
                  <a:pt x="0" y="20344"/>
                </a:lnTo>
                <a:lnTo>
                  <a:pt x="0" y="0"/>
                </a:lnTo>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28" name="Shape 56457"/>
          <p:cNvSpPr/>
          <p:nvPr/>
        </p:nvSpPr>
        <p:spPr>
          <a:xfrm>
            <a:off x="926285" y="2781867"/>
            <a:ext cx="19281" cy="23476"/>
          </a:xfrm>
          <a:custGeom>
            <a:avLst/>
            <a:gdLst/>
            <a:ahLst/>
            <a:cxnLst/>
            <a:rect l="0" t="0" r="0" b="0"/>
            <a:pathLst>
              <a:path w="18636" h="20280">
                <a:moveTo>
                  <a:pt x="0" y="0"/>
                </a:moveTo>
                <a:lnTo>
                  <a:pt x="18636" y="0"/>
                </a:lnTo>
                <a:lnTo>
                  <a:pt x="18636" y="20280"/>
                </a:lnTo>
                <a:lnTo>
                  <a:pt x="0" y="20280"/>
                </a:lnTo>
                <a:lnTo>
                  <a:pt x="0" y="0"/>
                </a:lnTo>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29" name="Shape 402"/>
          <p:cNvSpPr/>
          <p:nvPr/>
        </p:nvSpPr>
        <p:spPr>
          <a:xfrm>
            <a:off x="926285" y="2704189"/>
            <a:ext cx="61180" cy="892928"/>
          </a:xfrm>
          <a:custGeom>
            <a:avLst/>
            <a:gdLst/>
            <a:ahLst/>
            <a:cxnLst/>
            <a:rect l="0" t="0" r="0" b="0"/>
            <a:pathLst>
              <a:path w="59134" h="771379">
                <a:moveTo>
                  <a:pt x="0" y="0"/>
                </a:moveTo>
                <a:lnTo>
                  <a:pt x="59134" y="0"/>
                </a:lnTo>
                <a:lnTo>
                  <a:pt x="59134" y="330027"/>
                </a:lnTo>
                <a:lnTo>
                  <a:pt x="49173" y="330027"/>
                </a:lnTo>
                <a:cubicBezTo>
                  <a:pt x="25156" y="330027"/>
                  <a:pt x="5622" y="349900"/>
                  <a:pt x="5622" y="374371"/>
                </a:cubicBezTo>
                <a:cubicBezTo>
                  <a:pt x="5622" y="398803"/>
                  <a:pt x="25156" y="418734"/>
                  <a:pt x="49173" y="418734"/>
                </a:cubicBezTo>
                <a:lnTo>
                  <a:pt x="59105" y="418734"/>
                </a:lnTo>
                <a:lnTo>
                  <a:pt x="59105" y="771379"/>
                </a:lnTo>
                <a:lnTo>
                  <a:pt x="0" y="771379"/>
                </a:lnTo>
                <a:lnTo>
                  <a:pt x="0" y="751087"/>
                </a:lnTo>
                <a:lnTo>
                  <a:pt x="39210" y="751087"/>
                </a:lnTo>
                <a:lnTo>
                  <a:pt x="39210" y="438194"/>
                </a:lnTo>
                <a:cubicBezTo>
                  <a:pt x="23827" y="435746"/>
                  <a:pt x="10442" y="427828"/>
                  <a:pt x="903" y="416505"/>
                </a:cubicBezTo>
                <a:lnTo>
                  <a:pt x="0" y="414950"/>
                </a:lnTo>
                <a:lnTo>
                  <a:pt x="0" y="333784"/>
                </a:lnTo>
                <a:lnTo>
                  <a:pt x="903" y="332227"/>
                </a:lnTo>
                <a:cubicBezTo>
                  <a:pt x="10442" y="320889"/>
                  <a:pt x="23827" y="312955"/>
                  <a:pt x="39210" y="310491"/>
                </a:cubicBezTo>
                <a:lnTo>
                  <a:pt x="39210" y="20344"/>
                </a:lnTo>
                <a:lnTo>
                  <a:pt x="0" y="20344"/>
                </a:lnTo>
                <a:lnTo>
                  <a:pt x="0" y="0"/>
                </a:lnTo>
                <a:close/>
              </a:path>
            </a:pathLst>
          </a:custGeom>
          <a:ln w="0" cap="flat">
            <a:miter lim="127000"/>
          </a:ln>
        </p:spPr>
        <p:style>
          <a:lnRef idx="0">
            <a:srgbClr val="000000">
              <a:alpha val="0"/>
            </a:srgbClr>
          </a:lnRef>
          <a:fillRef idx="1">
            <a:srgbClr val="646464"/>
          </a:fillRef>
          <a:effectRef idx="0">
            <a:scrgbClr r="0" g="0" b="0"/>
          </a:effectRef>
          <a:fontRef idx="none"/>
        </p:style>
        <p:txBody>
          <a:bodyPr/>
          <a:lstStyle/>
          <a:p>
            <a:endParaRPr lang="en-US"/>
          </a:p>
        </p:txBody>
      </p:sp>
      <p:sp>
        <p:nvSpPr>
          <p:cNvPr id="30" name="Rectangle 29"/>
          <p:cNvSpPr/>
          <p:nvPr/>
        </p:nvSpPr>
        <p:spPr>
          <a:xfrm>
            <a:off x="109058" y="3614967"/>
            <a:ext cx="1637379" cy="558422"/>
          </a:xfrm>
          <a:prstGeom prst="rect">
            <a:avLst/>
          </a:prstGeom>
          <a:ln>
            <a:noFill/>
          </a:ln>
        </p:spPr>
        <p:txBody>
          <a:bodyPr vert="horz" lIns="0" tIns="0" rIns="0" bIns="0" rtlCol="0">
            <a:noAutofit/>
          </a:bodyPr>
          <a:lstStyle/>
          <a:p>
            <a:pPr>
              <a:lnSpc>
                <a:spcPct val="107000"/>
              </a:lnSpc>
              <a:spcAft>
                <a:spcPts val="800"/>
              </a:spcAft>
            </a:pPr>
            <a:r>
              <a:rPr lang="en-US" sz="2400" b="1">
                <a:solidFill>
                  <a:srgbClr val="646464"/>
                </a:solidFill>
                <a:effectLst/>
                <a:latin typeface="Calibri" panose="020F0502020204030204" pitchFamily="34" charset="0"/>
                <a:ea typeface="Calibri" panose="020F0502020204030204" pitchFamily="34" charset="0"/>
              </a:rPr>
              <a:t>Memory</a:t>
            </a:r>
            <a:endParaRPr lang="en-US" sz="1100">
              <a:solidFill>
                <a:srgbClr val="000000"/>
              </a:solidFill>
              <a:effectLst/>
              <a:latin typeface="Calibri" panose="020F0502020204030204" pitchFamily="34" charset="0"/>
              <a:ea typeface="Calibri" panose="020F0502020204030204" pitchFamily="34" charset="0"/>
            </a:endParaRPr>
          </a:p>
        </p:txBody>
      </p:sp>
      <p:sp>
        <p:nvSpPr>
          <p:cNvPr id="31" name="Shape 56460"/>
          <p:cNvSpPr/>
          <p:nvPr/>
        </p:nvSpPr>
        <p:spPr>
          <a:xfrm>
            <a:off x="1786070" y="4451906"/>
            <a:ext cx="5203215" cy="1587729"/>
          </a:xfrm>
          <a:custGeom>
            <a:avLst/>
            <a:gdLst/>
            <a:ahLst/>
            <a:cxnLst/>
            <a:rect l="0" t="0" r="0" b="0"/>
            <a:pathLst>
              <a:path w="5029200" h="1371600">
                <a:moveTo>
                  <a:pt x="0" y="0"/>
                </a:moveTo>
                <a:lnTo>
                  <a:pt x="5029200" y="0"/>
                </a:lnTo>
                <a:lnTo>
                  <a:pt x="5029200" y="1371600"/>
                </a:lnTo>
                <a:lnTo>
                  <a:pt x="0" y="1371600"/>
                </a:lnTo>
                <a:lnTo>
                  <a:pt x="0" y="0"/>
                </a:lnTo>
              </a:path>
            </a:pathLst>
          </a:custGeom>
          <a:ln w="0" cap="flat">
            <a:miter lim="127000"/>
          </a:ln>
        </p:spPr>
        <p:style>
          <a:lnRef idx="0">
            <a:srgbClr val="000000">
              <a:alpha val="0"/>
            </a:srgbClr>
          </a:lnRef>
          <a:fillRef idx="1">
            <a:srgbClr val="F2F2F2"/>
          </a:fillRef>
          <a:effectRef idx="0">
            <a:scrgbClr r="0" g="0" b="0"/>
          </a:effectRef>
          <a:fontRef idx="none"/>
        </p:style>
        <p:txBody>
          <a:bodyPr/>
          <a:lstStyle/>
          <a:p>
            <a:endParaRPr lang="en-US"/>
          </a:p>
        </p:txBody>
      </p:sp>
      <p:sp>
        <p:nvSpPr>
          <p:cNvPr id="32" name="Shape 405"/>
          <p:cNvSpPr/>
          <p:nvPr/>
        </p:nvSpPr>
        <p:spPr>
          <a:xfrm>
            <a:off x="1786070" y="4451906"/>
            <a:ext cx="5203215" cy="1587729"/>
          </a:xfrm>
          <a:custGeom>
            <a:avLst/>
            <a:gdLst/>
            <a:ahLst/>
            <a:cxnLst/>
            <a:rect l="0" t="0" r="0" b="0"/>
            <a:pathLst>
              <a:path w="5029200" h="1371600">
                <a:moveTo>
                  <a:pt x="0" y="1371600"/>
                </a:moveTo>
                <a:lnTo>
                  <a:pt x="5029200" y="1371600"/>
                </a:lnTo>
                <a:lnTo>
                  <a:pt x="5029200" y="0"/>
                </a:lnTo>
                <a:lnTo>
                  <a:pt x="0" y="0"/>
                </a:lnTo>
                <a:close/>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33" name="Rectangle 32"/>
          <p:cNvSpPr/>
          <p:nvPr/>
        </p:nvSpPr>
        <p:spPr>
          <a:xfrm rot="16200001">
            <a:off x="456351" y="4755673"/>
            <a:ext cx="2387948" cy="414252"/>
          </a:xfrm>
          <a:prstGeom prst="rect">
            <a:avLst/>
          </a:prstGeom>
          <a:ln>
            <a:noFill/>
          </a:ln>
        </p:spPr>
        <p:txBody>
          <a:bodyPr vert="horz" lIns="0" tIns="0" rIns="0" bIns="0" rtlCol="0">
            <a:noAutofit/>
          </a:bodyPr>
          <a:lstStyle/>
          <a:p>
            <a:pPr>
              <a:lnSpc>
                <a:spcPct val="107000"/>
              </a:lnSpc>
              <a:spcAft>
                <a:spcPts val="800"/>
              </a:spcAft>
            </a:pPr>
            <a:r>
              <a:rPr lang="en-US" sz="2000">
                <a:solidFill>
                  <a:srgbClr val="646464"/>
                </a:solidFill>
                <a:effectLst/>
                <a:latin typeface="Calibri" panose="020F0502020204030204" pitchFamily="34" charset="0"/>
                <a:ea typeface="Calibri" panose="020F0502020204030204" pitchFamily="34" charset="0"/>
              </a:rPr>
              <a:t>Database</a:t>
            </a:r>
            <a:r>
              <a:rPr lang="en-US" sz="2000" spc="-2820">
                <a:solidFill>
                  <a:srgbClr val="646464"/>
                </a:solidFill>
                <a:effectLst/>
                <a:latin typeface="Calibri" panose="020F0502020204030204" pitchFamily="34" charset="0"/>
                <a:ea typeface="Calibri" panose="020F0502020204030204" pitchFamily="34" charset="0"/>
              </a:rPr>
              <a:t> </a:t>
            </a:r>
            <a:r>
              <a:rPr lang="en-US" sz="2000">
                <a:solidFill>
                  <a:srgbClr val="646464"/>
                </a:solidFill>
                <a:effectLst/>
                <a:latin typeface="Calibri" panose="020F0502020204030204" pitchFamily="34" charset="0"/>
                <a:ea typeface="Calibri" panose="020F0502020204030204" pitchFamily="34" charset="0"/>
              </a:rPr>
              <a:t>File</a:t>
            </a:r>
            <a:endParaRPr lang="en-US" sz="1100">
              <a:solidFill>
                <a:srgbClr val="000000"/>
              </a:solidFill>
              <a:effectLst/>
              <a:latin typeface="Calibri" panose="020F0502020204030204" pitchFamily="34" charset="0"/>
              <a:ea typeface="Calibri" panose="020F0502020204030204" pitchFamily="34" charset="0"/>
            </a:endParaRPr>
          </a:p>
        </p:txBody>
      </p:sp>
      <p:sp>
        <p:nvSpPr>
          <p:cNvPr id="34" name="Shape 56465"/>
          <p:cNvSpPr/>
          <p:nvPr/>
        </p:nvSpPr>
        <p:spPr>
          <a:xfrm>
            <a:off x="2719495" y="4712999"/>
            <a:ext cx="662227" cy="1058486"/>
          </a:xfrm>
          <a:custGeom>
            <a:avLst/>
            <a:gdLst/>
            <a:ahLst/>
            <a:cxnLst/>
            <a:rect l="0" t="0" r="0" b="0"/>
            <a:pathLst>
              <a:path w="640080" h="914400">
                <a:moveTo>
                  <a:pt x="0" y="0"/>
                </a:moveTo>
                <a:lnTo>
                  <a:pt x="640080" y="0"/>
                </a:lnTo>
                <a:lnTo>
                  <a:pt x="640080" y="914400"/>
                </a:lnTo>
                <a:lnTo>
                  <a:pt x="0" y="914400"/>
                </a:lnTo>
                <a:lnTo>
                  <a:pt x="0" y="0"/>
                </a:lnTo>
              </a:path>
            </a:pathLst>
          </a:custGeom>
          <a:ln w="0" cap="flat">
            <a:round/>
          </a:ln>
        </p:spPr>
        <p:style>
          <a:lnRef idx="0">
            <a:srgbClr val="000000">
              <a:alpha val="0"/>
            </a:srgbClr>
          </a:lnRef>
          <a:fillRef idx="1">
            <a:srgbClr val="2C6BD8"/>
          </a:fillRef>
          <a:effectRef idx="0">
            <a:scrgbClr r="0" g="0" b="0"/>
          </a:effectRef>
          <a:fontRef idx="none"/>
        </p:style>
        <p:txBody>
          <a:bodyPr/>
          <a:lstStyle/>
          <a:p>
            <a:endParaRPr lang="en-US"/>
          </a:p>
        </p:txBody>
      </p:sp>
      <p:sp>
        <p:nvSpPr>
          <p:cNvPr id="35" name="Shape 408"/>
          <p:cNvSpPr/>
          <p:nvPr/>
        </p:nvSpPr>
        <p:spPr>
          <a:xfrm>
            <a:off x="2719495" y="4712999"/>
            <a:ext cx="662227" cy="1058486"/>
          </a:xfrm>
          <a:custGeom>
            <a:avLst/>
            <a:gdLst/>
            <a:ahLst/>
            <a:cxnLst/>
            <a:rect l="0" t="0" r="0" b="0"/>
            <a:pathLst>
              <a:path w="640080" h="914400">
                <a:moveTo>
                  <a:pt x="0" y="914400"/>
                </a:moveTo>
                <a:lnTo>
                  <a:pt x="640080" y="914400"/>
                </a:lnTo>
                <a:lnTo>
                  <a:pt x="640080" y="0"/>
                </a:lnTo>
                <a:lnTo>
                  <a:pt x="0" y="0"/>
                </a:lnTo>
                <a:close/>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36" name="Rectangle 35"/>
          <p:cNvSpPr/>
          <p:nvPr/>
        </p:nvSpPr>
        <p:spPr>
          <a:xfrm>
            <a:off x="2961393" y="5023221"/>
            <a:ext cx="245565" cy="576337"/>
          </a:xfrm>
          <a:prstGeom prst="rect">
            <a:avLst/>
          </a:prstGeom>
          <a:ln>
            <a:noFill/>
          </a:ln>
        </p:spPr>
        <p:txBody>
          <a:bodyPr vert="horz" lIns="0" tIns="0" rIns="0" bIns="0" rtlCol="0">
            <a:noAutofit/>
          </a:bodyPr>
          <a:lstStyle/>
          <a:p>
            <a:pPr>
              <a:lnSpc>
                <a:spcPct val="107000"/>
              </a:lnSpc>
              <a:spcAft>
                <a:spcPts val="800"/>
              </a:spcAft>
            </a:pPr>
            <a:r>
              <a:rPr lang="en-US" sz="2800" b="1">
                <a:solidFill>
                  <a:srgbClr val="FFFFFF"/>
                </a:solidFill>
                <a:effectLst/>
                <a:latin typeface="Calibri" panose="020F0502020204030204" pitchFamily="34" charset="0"/>
                <a:ea typeface="Calibri" panose="020F0502020204030204" pitchFamily="34" charset="0"/>
              </a:rPr>
              <a:t>1</a:t>
            </a:r>
            <a:endParaRPr lang="en-US" sz="1100">
              <a:solidFill>
                <a:srgbClr val="000000"/>
              </a:solidFill>
              <a:effectLst/>
              <a:latin typeface="Calibri" panose="020F0502020204030204" pitchFamily="34" charset="0"/>
              <a:ea typeface="Calibri" panose="020F0502020204030204" pitchFamily="34" charset="0"/>
            </a:endParaRPr>
          </a:p>
        </p:txBody>
      </p:sp>
      <p:sp>
        <p:nvSpPr>
          <p:cNvPr id="37" name="Shape 56466"/>
          <p:cNvSpPr/>
          <p:nvPr/>
        </p:nvSpPr>
        <p:spPr>
          <a:xfrm>
            <a:off x="2719495" y="4712999"/>
            <a:ext cx="378416" cy="211697"/>
          </a:xfrm>
          <a:custGeom>
            <a:avLst/>
            <a:gdLst/>
            <a:ahLst/>
            <a:cxnLst/>
            <a:rect l="0" t="0" r="0" b="0"/>
            <a:pathLst>
              <a:path w="365760" h="182880">
                <a:moveTo>
                  <a:pt x="0" y="0"/>
                </a:moveTo>
                <a:lnTo>
                  <a:pt x="365760" y="0"/>
                </a:lnTo>
                <a:lnTo>
                  <a:pt x="365760" y="182880"/>
                </a:lnTo>
                <a:lnTo>
                  <a:pt x="0" y="182880"/>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38" name="Rectangle 37"/>
          <p:cNvSpPr/>
          <p:nvPr/>
        </p:nvSpPr>
        <p:spPr>
          <a:xfrm>
            <a:off x="2746280" y="4767933"/>
            <a:ext cx="469283" cy="162445"/>
          </a:xfrm>
          <a:prstGeom prst="rect">
            <a:avLst/>
          </a:prstGeom>
          <a:ln>
            <a:noFill/>
          </a:ln>
        </p:spPr>
        <p:txBody>
          <a:bodyPr vert="horz" lIns="0" tIns="0" rIns="0" bIns="0" rtlCol="0">
            <a:noAutofit/>
          </a:bodyPr>
          <a:lstStyle/>
          <a:p>
            <a:pPr>
              <a:lnSpc>
                <a:spcPct val="107000"/>
              </a:lnSpc>
              <a:spcAft>
                <a:spcPts val="800"/>
              </a:spcAft>
            </a:pPr>
            <a:r>
              <a:rPr lang="en-US" sz="850">
                <a:solidFill>
                  <a:srgbClr val="EF3E42"/>
                </a:solidFill>
                <a:effectLst/>
                <a:latin typeface="Calibri" panose="020F0502020204030204" pitchFamily="34" charset="0"/>
                <a:ea typeface="Calibri" panose="020F0502020204030204" pitchFamily="34" charset="0"/>
              </a:rPr>
              <a:t>Header</a:t>
            </a:r>
            <a:endParaRPr lang="en-US" sz="1100">
              <a:solidFill>
                <a:srgbClr val="000000"/>
              </a:solidFill>
              <a:effectLst/>
              <a:latin typeface="Calibri" panose="020F0502020204030204" pitchFamily="34" charset="0"/>
              <a:ea typeface="Calibri" panose="020F0502020204030204" pitchFamily="34" charset="0"/>
            </a:endParaRPr>
          </a:p>
        </p:txBody>
      </p:sp>
      <p:sp>
        <p:nvSpPr>
          <p:cNvPr id="39" name="Shape 56469"/>
          <p:cNvSpPr/>
          <p:nvPr/>
        </p:nvSpPr>
        <p:spPr>
          <a:xfrm>
            <a:off x="1921668" y="4716528"/>
            <a:ext cx="662227" cy="1058486"/>
          </a:xfrm>
          <a:custGeom>
            <a:avLst/>
            <a:gdLst/>
            <a:ahLst/>
            <a:cxnLst/>
            <a:rect l="0" t="0" r="0" b="0"/>
            <a:pathLst>
              <a:path w="640080" h="914400">
                <a:moveTo>
                  <a:pt x="0" y="0"/>
                </a:moveTo>
                <a:lnTo>
                  <a:pt x="640080" y="0"/>
                </a:lnTo>
                <a:lnTo>
                  <a:pt x="640080" y="914400"/>
                </a:lnTo>
                <a:lnTo>
                  <a:pt x="0" y="914400"/>
                </a:lnTo>
                <a:lnTo>
                  <a:pt x="0" y="0"/>
                </a:lnTo>
              </a:path>
            </a:pathLst>
          </a:custGeom>
          <a:ln w="0" cap="flat">
            <a:round/>
          </a:ln>
        </p:spPr>
        <p:style>
          <a:lnRef idx="0">
            <a:srgbClr val="000000">
              <a:alpha val="0"/>
            </a:srgbClr>
          </a:lnRef>
          <a:fillRef idx="1">
            <a:srgbClr val="2C6BD8"/>
          </a:fillRef>
          <a:effectRef idx="0">
            <a:scrgbClr r="0" g="0" b="0"/>
          </a:effectRef>
          <a:fontRef idx="none"/>
        </p:style>
        <p:txBody>
          <a:bodyPr/>
          <a:lstStyle/>
          <a:p>
            <a:endParaRPr lang="en-US"/>
          </a:p>
        </p:txBody>
      </p:sp>
      <p:sp>
        <p:nvSpPr>
          <p:cNvPr id="40" name="Shape 414"/>
          <p:cNvSpPr/>
          <p:nvPr/>
        </p:nvSpPr>
        <p:spPr>
          <a:xfrm>
            <a:off x="1921668" y="4716528"/>
            <a:ext cx="662227" cy="1058486"/>
          </a:xfrm>
          <a:custGeom>
            <a:avLst/>
            <a:gdLst/>
            <a:ahLst/>
            <a:cxnLst/>
            <a:rect l="0" t="0" r="0" b="0"/>
            <a:pathLst>
              <a:path w="640080" h="914400">
                <a:moveTo>
                  <a:pt x="0" y="914400"/>
                </a:moveTo>
                <a:lnTo>
                  <a:pt x="640080" y="914400"/>
                </a:lnTo>
                <a:lnTo>
                  <a:pt x="640080" y="0"/>
                </a:lnTo>
                <a:lnTo>
                  <a:pt x="0" y="0"/>
                </a:lnTo>
                <a:close/>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41" name="Rectangle 40"/>
          <p:cNvSpPr/>
          <p:nvPr/>
        </p:nvSpPr>
        <p:spPr>
          <a:xfrm>
            <a:off x="1986315" y="4734394"/>
            <a:ext cx="713647" cy="187550"/>
          </a:xfrm>
          <a:prstGeom prst="rect">
            <a:avLst/>
          </a:prstGeom>
          <a:ln>
            <a:noFill/>
          </a:ln>
        </p:spPr>
        <p:txBody>
          <a:bodyPr vert="horz" lIns="0" tIns="0" rIns="0" bIns="0" rtlCol="0">
            <a:noAutofit/>
          </a:bodyPr>
          <a:lstStyle/>
          <a:p>
            <a:pPr>
              <a:lnSpc>
                <a:spcPct val="107000"/>
              </a:lnSpc>
              <a:spcAft>
                <a:spcPts val="800"/>
              </a:spcAft>
            </a:pPr>
            <a:r>
              <a:rPr lang="en-US" sz="900">
                <a:solidFill>
                  <a:srgbClr val="FFFFFF"/>
                </a:solidFill>
                <a:effectLst/>
                <a:latin typeface="Calibri" panose="020F0502020204030204" pitchFamily="34" charset="0"/>
                <a:ea typeface="Calibri" panose="020F0502020204030204" pitchFamily="34" charset="0"/>
              </a:rPr>
              <a:t>Directory</a:t>
            </a:r>
            <a:endParaRPr lang="en-US" sz="1100">
              <a:solidFill>
                <a:srgbClr val="000000"/>
              </a:solidFill>
              <a:effectLst/>
              <a:latin typeface="Calibri" panose="020F0502020204030204" pitchFamily="34" charset="0"/>
              <a:ea typeface="Calibri" panose="020F0502020204030204" pitchFamily="34" charset="0"/>
            </a:endParaRPr>
          </a:p>
        </p:txBody>
      </p:sp>
      <p:sp>
        <p:nvSpPr>
          <p:cNvPr id="42" name="Shape 56472"/>
          <p:cNvSpPr/>
          <p:nvPr/>
        </p:nvSpPr>
        <p:spPr>
          <a:xfrm>
            <a:off x="1978432" y="4963508"/>
            <a:ext cx="182901" cy="204641"/>
          </a:xfrm>
          <a:custGeom>
            <a:avLst/>
            <a:gdLst/>
            <a:ahLst/>
            <a:cxnLst/>
            <a:rect l="0" t="0" r="0" b="0"/>
            <a:pathLst>
              <a:path w="176784" h="176784">
                <a:moveTo>
                  <a:pt x="0" y="0"/>
                </a:moveTo>
                <a:lnTo>
                  <a:pt x="176784" y="0"/>
                </a:lnTo>
                <a:lnTo>
                  <a:pt x="176784" y="176784"/>
                </a:lnTo>
                <a:lnTo>
                  <a:pt x="0" y="17678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43" name="Shape 417"/>
          <p:cNvSpPr/>
          <p:nvPr/>
        </p:nvSpPr>
        <p:spPr>
          <a:xfrm>
            <a:off x="1978432" y="4963508"/>
            <a:ext cx="182901" cy="204641"/>
          </a:xfrm>
          <a:custGeom>
            <a:avLst/>
            <a:gdLst/>
            <a:ahLst/>
            <a:cxnLst/>
            <a:rect l="0" t="0" r="0" b="0"/>
            <a:pathLst>
              <a:path w="176784" h="176784">
                <a:moveTo>
                  <a:pt x="0" y="176784"/>
                </a:moveTo>
                <a:lnTo>
                  <a:pt x="176784" y="176784"/>
                </a:lnTo>
                <a:lnTo>
                  <a:pt x="176784" y="0"/>
                </a:lnTo>
                <a:lnTo>
                  <a:pt x="0" y="0"/>
                </a:lnTo>
                <a:close/>
              </a:path>
            </a:pathLst>
          </a:custGeom>
          <a:ln w="127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44" name="Shape 56473"/>
          <p:cNvSpPr/>
          <p:nvPr/>
        </p:nvSpPr>
        <p:spPr>
          <a:xfrm>
            <a:off x="2161332" y="4963508"/>
            <a:ext cx="182901" cy="204641"/>
          </a:xfrm>
          <a:custGeom>
            <a:avLst/>
            <a:gdLst/>
            <a:ahLst/>
            <a:cxnLst/>
            <a:rect l="0" t="0" r="0" b="0"/>
            <a:pathLst>
              <a:path w="176784" h="176784">
                <a:moveTo>
                  <a:pt x="0" y="0"/>
                </a:moveTo>
                <a:lnTo>
                  <a:pt x="176784" y="0"/>
                </a:lnTo>
                <a:lnTo>
                  <a:pt x="176784" y="176784"/>
                </a:lnTo>
                <a:lnTo>
                  <a:pt x="0" y="17678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45" name="Shape 419"/>
          <p:cNvSpPr/>
          <p:nvPr/>
        </p:nvSpPr>
        <p:spPr>
          <a:xfrm>
            <a:off x="2161332" y="4963508"/>
            <a:ext cx="182901" cy="204641"/>
          </a:xfrm>
          <a:custGeom>
            <a:avLst/>
            <a:gdLst/>
            <a:ahLst/>
            <a:cxnLst/>
            <a:rect l="0" t="0" r="0" b="0"/>
            <a:pathLst>
              <a:path w="176784" h="176784">
                <a:moveTo>
                  <a:pt x="0" y="176784"/>
                </a:moveTo>
                <a:lnTo>
                  <a:pt x="176784" y="176784"/>
                </a:lnTo>
                <a:lnTo>
                  <a:pt x="176784" y="0"/>
                </a:lnTo>
                <a:lnTo>
                  <a:pt x="0" y="0"/>
                </a:lnTo>
                <a:close/>
              </a:path>
            </a:pathLst>
          </a:custGeom>
          <a:ln w="127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46" name="Shape 56474"/>
          <p:cNvSpPr/>
          <p:nvPr/>
        </p:nvSpPr>
        <p:spPr>
          <a:xfrm>
            <a:off x="2344234" y="4963508"/>
            <a:ext cx="182901" cy="204641"/>
          </a:xfrm>
          <a:custGeom>
            <a:avLst/>
            <a:gdLst/>
            <a:ahLst/>
            <a:cxnLst/>
            <a:rect l="0" t="0" r="0" b="0"/>
            <a:pathLst>
              <a:path w="176784" h="176784">
                <a:moveTo>
                  <a:pt x="0" y="0"/>
                </a:moveTo>
                <a:lnTo>
                  <a:pt x="176784" y="0"/>
                </a:lnTo>
                <a:lnTo>
                  <a:pt x="176784" y="176784"/>
                </a:lnTo>
                <a:lnTo>
                  <a:pt x="0" y="17678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47" name="Shape 421"/>
          <p:cNvSpPr/>
          <p:nvPr/>
        </p:nvSpPr>
        <p:spPr>
          <a:xfrm>
            <a:off x="2344234" y="4963508"/>
            <a:ext cx="182901" cy="204641"/>
          </a:xfrm>
          <a:custGeom>
            <a:avLst/>
            <a:gdLst/>
            <a:ahLst/>
            <a:cxnLst/>
            <a:rect l="0" t="0" r="0" b="0"/>
            <a:pathLst>
              <a:path w="176784" h="176784">
                <a:moveTo>
                  <a:pt x="0" y="176784"/>
                </a:moveTo>
                <a:lnTo>
                  <a:pt x="176784" y="176784"/>
                </a:lnTo>
                <a:lnTo>
                  <a:pt x="176784" y="0"/>
                </a:lnTo>
                <a:lnTo>
                  <a:pt x="0" y="0"/>
                </a:lnTo>
                <a:close/>
              </a:path>
            </a:pathLst>
          </a:custGeom>
          <a:ln w="127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48" name="Shape 56475"/>
          <p:cNvSpPr/>
          <p:nvPr/>
        </p:nvSpPr>
        <p:spPr>
          <a:xfrm>
            <a:off x="1978432" y="5210488"/>
            <a:ext cx="182901" cy="204641"/>
          </a:xfrm>
          <a:custGeom>
            <a:avLst/>
            <a:gdLst/>
            <a:ahLst/>
            <a:cxnLst/>
            <a:rect l="0" t="0" r="0" b="0"/>
            <a:pathLst>
              <a:path w="176784" h="176784">
                <a:moveTo>
                  <a:pt x="0" y="0"/>
                </a:moveTo>
                <a:lnTo>
                  <a:pt x="176784" y="0"/>
                </a:lnTo>
                <a:lnTo>
                  <a:pt x="176784" y="176784"/>
                </a:lnTo>
                <a:lnTo>
                  <a:pt x="0" y="17678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49" name="Shape 423"/>
          <p:cNvSpPr/>
          <p:nvPr/>
        </p:nvSpPr>
        <p:spPr>
          <a:xfrm>
            <a:off x="1978432" y="5210488"/>
            <a:ext cx="182901" cy="204641"/>
          </a:xfrm>
          <a:custGeom>
            <a:avLst/>
            <a:gdLst/>
            <a:ahLst/>
            <a:cxnLst/>
            <a:rect l="0" t="0" r="0" b="0"/>
            <a:pathLst>
              <a:path w="176784" h="176784">
                <a:moveTo>
                  <a:pt x="0" y="176784"/>
                </a:moveTo>
                <a:lnTo>
                  <a:pt x="176784" y="176784"/>
                </a:lnTo>
                <a:lnTo>
                  <a:pt x="176784" y="0"/>
                </a:lnTo>
                <a:lnTo>
                  <a:pt x="0" y="0"/>
                </a:lnTo>
                <a:close/>
              </a:path>
            </a:pathLst>
          </a:custGeom>
          <a:ln w="127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50" name="Shape 56476"/>
          <p:cNvSpPr/>
          <p:nvPr/>
        </p:nvSpPr>
        <p:spPr>
          <a:xfrm>
            <a:off x="2161332" y="5210488"/>
            <a:ext cx="182901" cy="204641"/>
          </a:xfrm>
          <a:custGeom>
            <a:avLst/>
            <a:gdLst/>
            <a:ahLst/>
            <a:cxnLst/>
            <a:rect l="0" t="0" r="0" b="0"/>
            <a:pathLst>
              <a:path w="176784" h="176784">
                <a:moveTo>
                  <a:pt x="0" y="0"/>
                </a:moveTo>
                <a:lnTo>
                  <a:pt x="176784" y="0"/>
                </a:lnTo>
                <a:lnTo>
                  <a:pt x="176784" y="176784"/>
                </a:lnTo>
                <a:lnTo>
                  <a:pt x="0" y="17678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51" name="Shape 425"/>
          <p:cNvSpPr/>
          <p:nvPr/>
        </p:nvSpPr>
        <p:spPr>
          <a:xfrm>
            <a:off x="2161332" y="5210488"/>
            <a:ext cx="182901" cy="204641"/>
          </a:xfrm>
          <a:custGeom>
            <a:avLst/>
            <a:gdLst/>
            <a:ahLst/>
            <a:cxnLst/>
            <a:rect l="0" t="0" r="0" b="0"/>
            <a:pathLst>
              <a:path w="176784" h="176784">
                <a:moveTo>
                  <a:pt x="0" y="176784"/>
                </a:moveTo>
                <a:lnTo>
                  <a:pt x="176784" y="176784"/>
                </a:lnTo>
                <a:lnTo>
                  <a:pt x="176784" y="0"/>
                </a:lnTo>
                <a:lnTo>
                  <a:pt x="0" y="0"/>
                </a:lnTo>
                <a:close/>
              </a:path>
            </a:pathLst>
          </a:custGeom>
          <a:ln w="127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52" name="Shape 56477"/>
          <p:cNvSpPr/>
          <p:nvPr/>
        </p:nvSpPr>
        <p:spPr>
          <a:xfrm>
            <a:off x="2344234" y="5210488"/>
            <a:ext cx="182901" cy="204641"/>
          </a:xfrm>
          <a:custGeom>
            <a:avLst/>
            <a:gdLst/>
            <a:ahLst/>
            <a:cxnLst/>
            <a:rect l="0" t="0" r="0" b="0"/>
            <a:pathLst>
              <a:path w="176784" h="176784">
                <a:moveTo>
                  <a:pt x="0" y="0"/>
                </a:moveTo>
                <a:lnTo>
                  <a:pt x="176784" y="0"/>
                </a:lnTo>
                <a:lnTo>
                  <a:pt x="176784" y="176784"/>
                </a:lnTo>
                <a:lnTo>
                  <a:pt x="0" y="17678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53" name="Shape 427"/>
          <p:cNvSpPr/>
          <p:nvPr/>
        </p:nvSpPr>
        <p:spPr>
          <a:xfrm>
            <a:off x="2344234" y="5210488"/>
            <a:ext cx="182901" cy="204641"/>
          </a:xfrm>
          <a:custGeom>
            <a:avLst/>
            <a:gdLst/>
            <a:ahLst/>
            <a:cxnLst/>
            <a:rect l="0" t="0" r="0" b="0"/>
            <a:pathLst>
              <a:path w="176784" h="176784">
                <a:moveTo>
                  <a:pt x="0" y="176784"/>
                </a:moveTo>
                <a:lnTo>
                  <a:pt x="176784" y="176784"/>
                </a:lnTo>
                <a:lnTo>
                  <a:pt x="176784" y="0"/>
                </a:lnTo>
                <a:lnTo>
                  <a:pt x="0" y="0"/>
                </a:lnTo>
                <a:close/>
              </a:path>
            </a:pathLst>
          </a:custGeom>
          <a:ln w="127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54" name="Shape 56478"/>
          <p:cNvSpPr/>
          <p:nvPr/>
        </p:nvSpPr>
        <p:spPr>
          <a:xfrm>
            <a:off x="1978432" y="5457468"/>
            <a:ext cx="182901" cy="204641"/>
          </a:xfrm>
          <a:custGeom>
            <a:avLst/>
            <a:gdLst/>
            <a:ahLst/>
            <a:cxnLst/>
            <a:rect l="0" t="0" r="0" b="0"/>
            <a:pathLst>
              <a:path w="176784" h="176784">
                <a:moveTo>
                  <a:pt x="0" y="0"/>
                </a:moveTo>
                <a:lnTo>
                  <a:pt x="176784" y="0"/>
                </a:lnTo>
                <a:lnTo>
                  <a:pt x="176784" y="176784"/>
                </a:lnTo>
                <a:lnTo>
                  <a:pt x="0" y="17678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55" name="Shape 429"/>
          <p:cNvSpPr/>
          <p:nvPr/>
        </p:nvSpPr>
        <p:spPr>
          <a:xfrm>
            <a:off x="1978432" y="5457468"/>
            <a:ext cx="182901" cy="204641"/>
          </a:xfrm>
          <a:custGeom>
            <a:avLst/>
            <a:gdLst/>
            <a:ahLst/>
            <a:cxnLst/>
            <a:rect l="0" t="0" r="0" b="0"/>
            <a:pathLst>
              <a:path w="176784" h="176784">
                <a:moveTo>
                  <a:pt x="0" y="176784"/>
                </a:moveTo>
                <a:lnTo>
                  <a:pt x="176784" y="176784"/>
                </a:lnTo>
                <a:lnTo>
                  <a:pt x="176784" y="0"/>
                </a:lnTo>
                <a:lnTo>
                  <a:pt x="0" y="0"/>
                </a:lnTo>
                <a:close/>
              </a:path>
            </a:pathLst>
          </a:custGeom>
          <a:ln w="127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56" name="Shape 56479"/>
          <p:cNvSpPr/>
          <p:nvPr/>
        </p:nvSpPr>
        <p:spPr>
          <a:xfrm>
            <a:off x="2161332" y="5457468"/>
            <a:ext cx="182901" cy="204641"/>
          </a:xfrm>
          <a:custGeom>
            <a:avLst/>
            <a:gdLst/>
            <a:ahLst/>
            <a:cxnLst/>
            <a:rect l="0" t="0" r="0" b="0"/>
            <a:pathLst>
              <a:path w="176784" h="176784">
                <a:moveTo>
                  <a:pt x="0" y="0"/>
                </a:moveTo>
                <a:lnTo>
                  <a:pt x="176784" y="0"/>
                </a:lnTo>
                <a:lnTo>
                  <a:pt x="176784" y="176784"/>
                </a:lnTo>
                <a:lnTo>
                  <a:pt x="0" y="17678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57" name="Shape 431"/>
          <p:cNvSpPr/>
          <p:nvPr/>
        </p:nvSpPr>
        <p:spPr>
          <a:xfrm>
            <a:off x="2161332" y="5457468"/>
            <a:ext cx="182901" cy="204641"/>
          </a:xfrm>
          <a:custGeom>
            <a:avLst/>
            <a:gdLst/>
            <a:ahLst/>
            <a:cxnLst/>
            <a:rect l="0" t="0" r="0" b="0"/>
            <a:pathLst>
              <a:path w="176784" h="176784">
                <a:moveTo>
                  <a:pt x="0" y="176784"/>
                </a:moveTo>
                <a:lnTo>
                  <a:pt x="176784" y="176784"/>
                </a:lnTo>
                <a:lnTo>
                  <a:pt x="176784" y="0"/>
                </a:lnTo>
                <a:lnTo>
                  <a:pt x="0" y="0"/>
                </a:lnTo>
                <a:close/>
              </a:path>
            </a:pathLst>
          </a:custGeom>
          <a:ln w="127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58" name="Shape 56480"/>
          <p:cNvSpPr/>
          <p:nvPr/>
        </p:nvSpPr>
        <p:spPr>
          <a:xfrm>
            <a:off x="2344234" y="5457468"/>
            <a:ext cx="182901" cy="204641"/>
          </a:xfrm>
          <a:custGeom>
            <a:avLst/>
            <a:gdLst/>
            <a:ahLst/>
            <a:cxnLst/>
            <a:rect l="0" t="0" r="0" b="0"/>
            <a:pathLst>
              <a:path w="176784" h="176784">
                <a:moveTo>
                  <a:pt x="0" y="0"/>
                </a:moveTo>
                <a:lnTo>
                  <a:pt x="176784" y="0"/>
                </a:lnTo>
                <a:lnTo>
                  <a:pt x="176784" y="176784"/>
                </a:lnTo>
                <a:lnTo>
                  <a:pt x="0" y="17678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59" name="Shape 433"/>
          <p:cNvSpPr/>
          <p:nvPr/>
        </p:nvSpPr>
        <p:spPr>
          <a:xfrm>
            <a:off x="2344234" y="5457468"/>
            <a:ext cx="182901" cy="204641"/>
          </a:xfrm>
          <a:custGeom>
            <a:avLst/>
            <a:gdLst/>
            <a:ahLst/>
            <a:cxnLst/>
            <a:rect l="0" t="0" r="0" b="0"/>
            <a:pathLst>
              <a:path w="176784" h="176784">
                <a:moveTo>
                  <a:pt x="0" y="176784"/>
                </a:moveTo>
                <a:lnTo>
                  <a:pt x="176784" y="176784"/>
                </a:lnTo>
                <a:lnTo>
                  <a:pt x="176784" y="0"/>
                </a:lnTo>
                <a:lnTo>
                  <a:pt x="0" y="0"/>
                </a:lnTo>
                <a:close/>
              </a:path>
            </a:pathLst>
          </a:custGeom>
          <a:ln w="127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60" name="Shape 56481"/>
          <p:cNvSpPr/>
          <p:nvPr/>
        </p:nvSpPr>
        <p:spPr>
          <a:xfrm>
            <a:off x="3517322" y="4712999"/>
            <a:ext cx="662227" cy="1058486"/>
          </a:xfrm>
          <a:custGeom>
            <a:avLst/>
            <a:gdLst/>
            <a:ahLst/>
            <a:cxnLst/>
            <a:rect l="0" t="0" r="0" b="0"/>
            <a:pathLst>
              <a:path w="640080" h="914400">
                <a:moveTo>
                  <a:pt x="0" y="0"/>
                </a:moveTo>
                <a:lnTo>
                  <a:pt x="640080" y="0"/>
                </a:lnTo>
                <a:lnTo>
                  <a:pt x="640080" y="914400"/>
                </a:lnTo>
                <a:lnTo>
                  <a:pt x="0" y="914400"/>
                </a:lnTo>
                <a:lnTo>
                  <a:pt x="0" y="0"/>
                </a:lnTo>
              </a:path>
            </a:pathLst>
          </a:custGeom>
          <a:ln w="0" cap="flat">
            <a:round/>
          </a:ln>
        </p:spPr>
        <p:style>
          <a:lnRef idx="0">
            <a:srgbClr val="000000">
              <a:alpha val="0"/>
            </a:srgbClr>
          </a:lnRef>
          <a:fillRef idx="1">
            <a:srgbClr val="2C6BD8"/>
          </a:fillRef>
          <a:effectRef idx="0">
            <a:scrgbClr r="0" g="0" b="0"/>
          </a:effectRef>
          <a:fontRef idx="none"/>
        </p:style>
        <p:txBody>
          <a:bodyPr/>
          <a:lstStyle/>
          <a:p>
            <a:endParaRPr lang="en-US"/>
          </a:p>
        </p:txBody>
      </p:sp>
      <p:sp>
        <p:nvSpPr>
          <p:cNvPr id="61" name="Shape 435"/>
          <p:cNvSpPr/>
          <p:nvPr/>
        </p:nvSpPr>
        <p:spPr>
          <a:xfrm>
            <a:off x="3517322" y="4712999"/>
            <a:ext cx="662227" cy="1058486"/>
          </a:xfrm>
          <a:custGeom>
            <a:avLst/>
            <a:gdLst/>
            <a:ahLst/>
            <a:cxnLst/>
            <a:rect l="0" t="0" r="0" b="0"/>
            <a:pathLst>
              <a:path w="640080" h="914400">
                <a:moveTo>
                  <a:pt x="0" y="914400"/>
                </a:moveTo>
                <a:lnTo>
                  <a:pt x="640080" y="914400"/>
                </a:lnTo>
                <a:lnTo>
                  <a:pt x="640080" y="0"/>
                </a:lnTo>
                <a:lnTo>
                  <a:pt x="0" y="0"/>
                </a:lnTo>
                <a:close/>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62" name="Rectangle 61"/>
          <p:cNvSpPr/>
          <p:nvPr/>
        </p:nvSpPr>
        <p:spPr>
          <a:xfrm>
            <a:off x="3759875" y="5023221"/>
            <a:ext cx="245565" cy="576337"/>
          </a:xfrm>
          <a:prstGeom prst="rect">
            <a:avLst/>
          </a:prstGeom>
          <a:ln>
            <a:noFill/>
          </a:ln>
        </p:spPr>
        <p:txBody>
          <a:bodyPr vert="horz" lIns="0" tIns="0" rIns="0" bIns="0" rtlCol="0">
            <a:noAutofit/>
          </a:bodyPr>
          <a:lstStyle/>
          <a:p>
            <a:pPr>
              <a:lnSpc>
                <a:spcPct val="107000"/>
              </a:lnSpc>
              <a:spcAft>
                <a:spcPts val="800"/>
              </a:spcAft>
            </a:pPr>
            <a:r>
              <a:rPr lang="en-US" sz="2800" b="1">
                <a:solidFill>
                  <a:srgbClr val="FFFFFF"/>
                </a:solidFill>
                <a:effectLst/>
                <a:latin typeface="Calibri" panose="020F0502020204030204" pitchFamily="34" charset="0"/>
                <a:ea typeface="Calibri" panose="020F0502020204030204" pitchFamily="34" charset="0"/>
              </a:rPr>
              <a:t>2</a:t>
            </a:r>
            <a:endParaRPr lang="en-US" sz="1100">
              <a:solidFill>
                <a:srgbClr val="000000"/>
              </a:solidFill>
              <a:effectLst/>
              <a:latin typeface="Calibri" panose="020F0502020204030204" pitchFamily="34" charset="0"/>
              <a:ea typeface="Calibri" panose="020F0502020204030204" pitchFamily="34" charset="0"/>
            </a:endParaRPr>
          </a:p>
        </p:txBody>
      </p:sp>
      <p:sp>
        <p:nvSpPr>
          <p:cNvPr id="63" name="Shape 56482"/>
          <p:cNvSpPr/>
          <p:nvPr/>
        </p:nvSpPr>
        <p:spPr>
          <a:xfrm>
            <a:off x="3517322" y="4712999"/>
            <a:ext cx="378416" cy="211697"/>
          </a:xfrm>
          <a:custGeom>
            <a:avLst/>
            <a:gdLst/>
            <a:ahLst/>
            <a:cxnLst/>
            <a:rect l="0" t="0" r="0" b="0"/>
            <a:pathLst>
              <a:path w="365760" h="182880">
                <a:moveTo>
                  <a:pt x="0" y="0"/>
                </a:moveTo>
                <a:lnTo>
                  <a:pt x="365760" y="0"/>
                </a:lnTo>
                <a:lnTo>
                  <a:pt x="365760" y="182880"/>
                </a:lnTo>
                <a:lnTo>
                  <a:pt x="0" y="182880"/>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64" name="Rectangle 63"/>
          <p:cNvSpPr/>
          <p:nvPr/>
        </p:nvSpPr>
        <p:spPr>
          <a:xfrm>
            <a:off x="3544763" y="4767933"/>
            <a:ext cx="469283" cy="162445"/>
          </a:xfrm>
          <a:prstGeom prst="rect">
            <a:avLst/>
          </a:prstGeom>
          <a:ln>
            <a:noFill/>
          </a:ln>
        </p:spPr>
        <p:txBody>
          <a:bodyPr vert="horz" lIns="0" tIns="0" rIns="0" bIns="0" rtlCol="0">
            <a:noAutofit/>
          </a:bodyPr>
          <a:lstStyle/>
          <a:p>
            <a:pPr>
              <a:lnSpc>
                <a:spcPct val="107000"/>
              </a:lnSpc>
              <a:spcAft>
                <a:spcPts val="800"/>
              </a:spcAft>
            </a:pPr>
            <a:r>
              <a:rPr lang="en-US" sz="850">
                <a:solidFill>
                  <a:srgbClr val="EF3E42"/>
                </a:solidFill>
                <a:effectLst/>
                <a:latin typeface="Calibri" panose="020F0502020204030204" pitchFamily="34" charset="0"/>
                <a:ea typeface="Calibri" panose="020F0502020204030204" pitchFamily="34" charset="0"/>
              </a:rPr>
              <a:t>Header</a:t>
            </a:r>
            <a:endParaRPr lang="en-US" sz="1100">
              <a:solidFill>
                <a:srgbClr val="000000"/>
              </a:solidFill>
              <a:effectLst/>
              <a:latin typeface="Calibri" panose="020F0502020204030204" pitchFamily="34" charset="0"/>
              <a:ea typeface="Calibri" panose="020F0502020204030204" pitchFamily="34" charset="0"/>
            </a:endParaRPr>
          </a:p>
        </p:txBody>
      </p:sp>
      <p:sp>
        <p:nvSpPr>
          <p:cNvPr id="65" name="Shape 56485"/>
          <p:cNvSpPr/>
          <p:nvPr/>
        </p:nvSpPr>
        <p:spPr>
          <a:xfrm>
            <a:off x="4315148" y="4712999"/>
            <a:ext cx="662227" cy="1058486"/>
          </a:xfrm>
          <a:custGeom>
            <a:avLst/>
            <a:gdLst/>
            <a:ahLst/>
            <a:cxnLst/>
            <a:rect l="0" t="0" r="0" b="0"/>
            <a:pathLst>
              <a:path w="640080" h="914400">
                <a:moveTo>
                  <a:pt x="0" y="0"/>
                </a:moveTo>
                <a:lnTo>
                  <a:pt x="640080" y="0"/>
                </a:lnTo>
                <a:lnTo>
                  <a:pt x="640080" y="914400"/>
                </a:lnTo>
                <a:lnTo>
                  <a:pt x="0" y="914400"/>
                </a:lnTo>
                <a:lnTo>
                  <a:pt x="0" y="0"/>
                </a:lnTo>
              </a:path>
            </a:pathLst>
          </a:custGeom>
          <a:ln w="0" cap="flat">
            <a:round/>
          </a:ln>
        </p:spPr>
        <p:style>
          <a:lnRef idx="0">
            <a:srgbClr val="000000">
              <a:alpha val="0"/>
            </a:srgbClr>
          </a:lnRef>
          <a:fillRef idx="1">
            <a:srgbClr val="2C6BD8"/>
          </a:fillRef>
          <a:effectRef idx="0">
            <a:scrgbClr r="0" g="0" b="0"/>
          </a:effectRef>
          <a:fontRef idx="none"/>
        </p:style>
        <p:txBody>
          <a:bodyPr/>
          <a:lstStyle/>
          <a:p>
            <a:endParaRPr lang="en-US"/>
          </a:p>
        </p:txBody>
      </p:sp>
      <p:sp>
        <p:nvSpPr>
          <p:cNvPr id="66" name="Shape 441"/>
          <p:cNvSpPr/>
          <p:nvPr/>
        </p:nvSpPr>
        <p:spPr>
          <a:xfrm>
            <a:off x="4315148" y="4712999"/>
            <a:ext cx="662227" cy="1058486"/>
          </a:xfrm>
          <a:custGeom>
            <a:avLst/>
            <a:gdLst/>
            <a:ahLst/>
            <a:cxnLst/>
            <a:rect l="0" t="0" r="0" b="0"/>
            <a:pathLst>
              <a:path w="640080" h="914400">
                <a:moveTo>
                  <a:pt x="0" y="914400"/>
                </a:moveTo>
                <a:lnTo>
                  <a:pt x="640080" y="914400"/>
                </a:lnTo>
                <a:lnTo>
                  <a:pt x="640080" y="0"/>
                </a:lnTo>
                <a:lnTo>
                  <a:pt x="0" y="0"/>
                </a:lnTo>
                <a:close/>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67" name="Rectangle 66"/>
          <p:cNvSpPr/>
          <p:nvPr/>
        </p:nvSpPr>
        <p:spPr>
          <a:xfrm>
            <a:off x="4557964" y="5023525"/>
            <a:ext cx="245356" cy="575845"/>
          </a:xfrm>
          <a:prstGeom prst="rect">
            <a:avLst/>
          </a:prstGeom>
          <a:ln>
            <a:noFill/>
          </a:ln>
        </p:spPr>
        <p:txBody>
          <a:bodyPr vert="horz" lIns="0" tIns="0" rIns="0" bIns="0" rtlCol="0">
            <a:noAutofit/>
          </a:bodyPr>
          <a:lstStyle/>
          <a:p>
            <a:pPr>
              <a:lnSpc>
                <a:spcPct val="107000"/>
              </a:lnSpc>
              <a:spcAft>
                <a:spcPts val="800"/>
              </a:spcAft>
            </a:pPr>
            <a:r>
              <a:rPr lang="en-US" sz="2800" b="1">
                <a:solidFill>
                  <a:srgbClr val="FFFFFF"/>
                </a:solidFill>
                <a:effectLst/>
                <a:latin typeface="Calibri" panose="020F0502020204030204" pitchFamily="34" charset="0"/>
                <a:ea typeface="Calibri" panose="020F0502020204030204" pitchFamily="34" charset="0"/>
              </a:rPr>
              <a:t>3</a:t>
            </a:r>
            <a:endParaRPr lang="en-US" sz="1100">
              <a:solidFill>
                <a:srgbClr val="000000"/>
              </a:solidFill>
              <a:effectLst/>
              <a:latin typeface="Calibri" panose="020F0502020204030204" pitchFamily="34" charset="0"/>
              <a:ea typeface="Calibri" panose="020F0502020204030204" pitchFamily="34" charset="0"/>
            </a:endParaRPr>
          </a:p>
        </p:txBody>
      </p:sp>
      <p:sp>
        <p:nvSpPr>
          <p:cNvPr id="68" name="Shape 56486"/>
          <p:cNvSpPr/>
          <p:nvPr/>
        </p:nvSpPr>
        <p:spPr>
          <a:xfrm>
            <a:off x="4315148" y="4712999"/>
            <a:ext cx="378416" cy="211697"/>
          </a:xfrm>
          <a:custGeom>
            <a:avLst/>
            <a:gdLst/>
            <a:ahLst/>
            <a:cxnLst/>
            <a:rect l="0" t="0" r="0" b="0"/>
            <a:pathLst>
              <a:path w="365760" h="182880">
                <a:moveTo>
                  <a:pt x="0" y="0"/>
                </a:moveTo>
                <a:lnTo>
                  <a:pt x="365760" y="0"/>
                </a:lnTo>
                <a:lnTo>
                  <a:pt x="365760" y="182880"/>
                </a:lnTo>
                <a:lnTo>
                  <a:pt x="0" y="182880"/>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69" name="Rectangle 68"/>
          <p:cNvSpPr/>
          <p:nvPr/>
        </p:nvSpPr>
        <p:spPr>
          <a:xfrm>
            <a:off x="4343246" y="4767933"/>
            <a:ext cx="469283" cy="162445"/>
          </a:xfrm>
          <a:prstGeom prst="rect">
            <a:avLst/>
          </a:prstGeom>
          <a:ln>
            <a:noFill/>
          </a:ln>
        </p:spPr>
        <p:txBody>
          <a:bodyPr vert="horz" lIns="0" tIns="0" rIns="0" bIns="0" rtlCol="0">
            <a:noAutofit/>
          </a:bodyPr>
          <a:lstStyle/>
          <a:p>
            <a:pPr>
              <a:lnSpc>
                <a:spcPct val="107000"/>
              </a:lnSpc>
              <a:spcAft>
                <a:spcPts val="800"/>
              </a:spcAft>
            </a:pPr>
            <a:r>
              <a:rPr lang="en-US" sz="850">
                <a:solidFill>
                  <a:srgbClr val="EF3E42"/>
                </a:solidFill>
                <a:effectLst/>
                <a:latin typeface="Calibri" panose="020F0502020204030204" pitchFamily="34" charset="0"/>
                <a:ea typeface="Calibri" panose="020F0502020204030204" pitchFamily="34" charset="0"/>
              </a:rPr>
              <a:t>Header</a:t>
            </a:r>
            <a:endParaRPr lang="en-US" sz="1100">
              <a:solidFill>
                <a:srgbClr val="000000"/>
              </a:solidFill>
              <a:effectLst/>
              <a:latin typeface="Calibri" panose="020F0502020204030204" pitchFamily="34" charset="0"/>
              <a:ea typeface="Calibri" panose="020F0502020204030204" pitchFamily="34" charset="0"/>
            </a:endParaRPr>
          </a:p>
        </p:txBody>
      </p:sp>
      <p:sp>
        <p:nvSpPr>
          <p:cNvPr id="70" name="Rectangle 69"/>
          <p:cNvSpPr/>
          <p:nvPr/>
        </p:nvSpPr>
        <p:spPr>
          <a:xfrm>
            <a:off x="6682086" y="4785202"/>
            <a:ext cx="314768" cy="738876"/>
          </a:xfrm>
          <a:prstGeom prst="rect">
            <a:avLst/>
          </a:prstGeom>
          <a:ln>
            <a:noFill/>
          </a:ln>
        </p:spPr>
        <p:txBody>
          <a:bodyPr vert="horz" lIns="0" tIns="0" rIns="0" bIns="0" rtlCol="0">
            <a:noAutofit/>
          </a:bodyPr>
          <a:lstStyle/>
          <a:p>
            <a:pPr>
              <a:lnSpc>
                <a:spcPct val="107000"/>
              </a:lnSpc>
              <a:spcAft>
                <a:spcPts val="800"/>
              </a:spcAft>
            </a:pPr>
            <a:r>
              <a:rPr lang="en-US" sz="3600">
                <a:solidFill>
                  <a:srgbClr val="646464"/>
                </a:solidFill>
                <a:effectLst/>
                <a:latin typeface="Calibri" panose="020F0502020204030204" pitchFamily="34" charset="0"/>
                <a:ea typeface="Calibri" panose="020F050202020403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71" name="Rectangle 70"/>
          <p:cNvSpPr/>
          <p:nvPr/>
        </p:nvSpPr>
        <p:spPr>
          <a:xfrm>
            <a:off x="7296484" y="5034377"/>
            <a:ext cx="938284" cy="464048"/>
          </a:xfrm>
          <a:prstGeom prst="rect">
            <a:avLst/>
          </a:prstGeom>
          <a:ln>
            <a:noFill/>
          </a:ln>
        </p:spPr>
        <p:txBody>
          <a:bodyPr vert="horz" lIns="0" tIns="0" rIns="0" bIns="0" rtlCol="0">
            <a:noAutofit/>
          </a:bodyPr>
          <a:lstStyle/>
          <a:p>
            <a:pPr>
              <a:lnSpc>
                <a:spcPct val="107000"/>
              </a:lnSpc>
              <a:spcAft>
                <a:spcPts val="800"/>
              </a:spcAft>
            </a:pPr>
            <a:r>
              <a:rPr lang="en-US" sz="2000" b="1">
                <a:solidFill>
                  <a:srgbClr val="646464"/>
                </a:solidFill>
                <a:effectLst/>
                <a:latin typeface="Calibri" panose="020F0502020204030204" pitchFamily="34" charset="0"/>
                <a:ea typeface="Calibri" panose="020F0502020204030204" pitchFamily="34" charset="0"/>
              </a:rPr>
              <a:t>Pages</a:t>
            </a:r>
            <a:endParaRPr lang="en-US" sz="1100">
              <a:solidFill>
                <a:srgbClr val="000000"/>
              </a:solidFill>
              <a:effectLst/>
              <a:latin typeface="Calibri" panose="020F0502020204030204" pitchFamily="34" charset="0"/>
              <a:ea typeface="Calibri" panose="020F0502020204030204" pitchFamily="34" charset="0"/>
            </a:endParaRPr>
          </a:p>
        </p:txBody>
      </p:sp>
      <p:sp>
        <p:nvSpPr>
          <p:cNvPr id="72" name="Shape 448"/>
          <p:cNvSpPr/>
          <p:nvPr/>
        </p:nvSpPr>
        <p:spPr>
          <a:xfrm>
            <a:off x="6855263" y="4630085"/>
            <a:ext cx="378416" cy="1164334"/>
          </a:xfrm>
          <a:custGeom>
            <a:avLst/>
            <a:gdLst/>
            <a:ahLst/>
            <a:cxnLst/>
            <a:rect l="0" t="0" r="0" b="0"/>
            <a:pathLst>
              <a:path w="365760" h="1005840">
                <a:moveTo>
                  <a:pt x="0" y="1005840"/>
                </a:moveTo>
                <a:cubicBezTo>
                  <a:pt x="100965" y="1005840"/>
                  <a:pt x="182880" y="992187"/>
                  <a:pt x="182880" y="975334"/>
                </a:cubicBezTo>
                <a:lnTo>
                  <a:pt x="182880" y="533425"/>
                </a:lnTo>
                <a:cubicBezTo>
                  <a:pt x="182880" y="516572"/>
                  <a:pt x="264795" y="502920"/>
                  <a:pt x="365760" y="502920"/>
                </a:cubicBezTo>
                <a:cubicBezTo>
                  <a:pt x="264795" y="502920"/>
                  <a:pt x="182880" y="489267"/>
                  <a:pt x="182880" y="472414"/>
                </a:cubicBezTo>
                <a:lnTo>
                  <a:pt x="182880" y="30480"/>
                </a:lnTo>
                <a:cubicBezTo>
                  <a:pt x="182880" y="13716"/>
                  <a:pt x="100965" y="0"/>
                  <a:pt x="0" y="0"/>
                </a:cubicBezTo>
              </a:path>
            </a:pathLst>
          </a:custGeom>
          <a:ln w="28575" cap="flat">
            <a:round/>
          </a:ln>
        </p:spPr>
        <p:style>
          <a:lnRef idx="1">
            <a:srgbClr val="EF3E42"/>
          </a:lnRef>
          <a:fillRef idx="0">
            <a:srgbClr val="000000">
              <a:alpha val="0"/>
            </a:srgbClr>
          </a:fillRef>
          <a:effectRef idx="0">
            <a:scrgbClr r="0" g="0" b="0"/>
          </a:effectRef>
          <a:fontRef idx="none"/>
        </p:style>
        <p:txBody>
          <a:bodyPr/>
          <a:lstStyle/>
          <a:p>
            <a:endParaRPr lang="en-US"/>
          </a:p>
        </p:txBody>
      </p:sp>
      <p:sp>
        <p:nvSpPr>
          <p:cNvPr id="73" name="Rectangle 72"/>
          <p:cNvSpPr/>
          <p:nvPr/>
        </p:nvSpPr>
        <p:spPr>
          <a:xfrm rot="16200001">
            <a:off x="632984" y="2750384"/>
            <a:ext cx="2034683" cy="414252"/>
          </a:xfrm>
          <a:prstGeom prst="rect">
            <a:avLst/>
          </a:prstGeom>
          <a:ln>
            <a:noFill/>
          </a:ln>
        </p:spPr>
        <p:txBody>
          <a:bodyPr vert="horz" lIns="0" tIns="0" rIns="0" bIns="0" rtlCol="0">
            <a:noAutofit/>
          </a:bodyPr>
          <a:lstStyle/>
          <a:p>
            <a:pPr>
              <a:lnSpc>
                <a:spcPct val="107000"/>
              </a:lnSpc>
              <a:spcAft>
                <a:spcPts val="800"/>
              </a:spcAft>
            </a:pPr>
            <a:r>
              <a:rPr lang="en-US" sz="2000">
                <a:solidFill>
                  <a:srgbClr val="646464"/>
                </a:solidFill>
                <a:effectLst/>
                <a:latin typeface="Calibri" panose="020F0502020204030204" pitchFamily="34" charset="0"/>
                <a:ea typeface="Calibri" panose="020F0502020204030204" pitchFamily="34" charset="0"/>
              </a:rPr>
              <a:t>Buffer</a:t>
            </a:r>
            <a:r>
              <a:rPr lang="en-US" sz="2000" spc="-2820">
                <a:solidFill>
                  <a:srgbClr val="646464"/>
                </a:solidFill>
                <a:effectLst/>
                <a:latin typeface="Calibri" panose="020F0502020204030204" pitchFamily="34" charset="0"/>
                <a:ea typeface="Calibri" panose="020F0502020204030204" pitchFamily="34" charset="0"/>
              </a:rPr>
              <a:t> </a:t>
            </a:r>
            <a:r>
              <a:rPr lang="en-US" sz="2000">
                <a:solidFill>
                  <a:srgbClr val="646464"/>
                </a:solidFill>
                <a:effectLst/>
                <a:latin typeface="Calibri" panose="020F0502020204030204" pitchFamily="34" charset="0"/>
                <a:ea typeface="Calibri" panose="020F0502020204030204" pitchFamily="34" charset="0"/>
              </a:rPr>
              <a:t>Pool</a:t>
            </a:r>
            <a:endParaRPr lang="en-US" sz="1100">
              <a:solidFill>
                <a:srgbClr val="000000"/>
              </a:solidFill>
              <a:effectLst/>
              <a:latin typeface="Calibri" panose="020F0502020204030204" pitchFamily="34" charset="0"/>
              <a:ea typeface="Calibri" panose="020F0502020204030204" pitchFamily="34" charset="0"/>
            </a:endParaRPr>
          </a:p>
        </p:txBody>
      </p:sp>
      <p:sp>
        <p:nvSpPr>
          <p:cNvPr id="74" name="Shape 56495"/>
          <p:cNvSpPr/>
          <p:nvPr/>
        </p:nvSpPr>
        <p:spPr>
          <a:xfrm>
            <a:off x="1786070" y="2412557"/>
            <a:ext cx="2648909" cy="1587729"/>
          </a:xfrm>
          <a:custGeom>
            <a:avLst/>
            <a:gdLst/>
            <a:ahLst/>
            <a:cxnLst/>
            <a:rect l="0" t="0" r="0" b="0"/>
            <a:pathLst>
              <a:path w="2560320" h="1371600">
                <a:moveTo>
                  <a:pt x="0" y="0"/>
                </a:moveTo>
                <a:lnTo>
                  <a:pt x="2560320" y="0"/>
                </a:lnTo>
                <a:lnTo>
                  <a:pt x="2560320" y="1371600"/>
                </a:lnTo>
                <a:lnTo>
                  <a:pt x="0" y="1371600"/>
                </a:lnTo>
                <a:lnTo>
                  <a:pt x="0" y="0"/>
                </a:lnTo>
              </a:path>
            </a:pathLst>
          </a:custGeom>
          <a:ln w="0" cap="flat">
            <a:round/>
          </a:ln>
        </p:spPr>
        <p:style>
          <a:lnRef idx="0">
            <a:srgbClr val="000000">
              <a:alpha val="0"/>
            </a:srgbClr>
          </a:lnRef>
          <a:fillRef idx="1">
            <a:srgbClr val="F2F2F2"/>
          </a:fillRef>
          <a:effectRef idx="0">
            <a:scrgbClr r="0" g="0" b="0"/>
          </a:effectRef>
          <a:fontRef idx="none"/>
        </p:style>
        <p:txBody>
          <a:bodyPr/>
          <a:lstStyle/>
          <a:p>
            <a:endParaRPr lang="en-US"/>
          </a:p>
        </p:txBody>
      </p:sp>
      <p:sp>
        <p:nvSpPr>
          <p:cNvPr id="75" name="Shape 451"/>
          <p:cNvSpPr/>
          <p:nvPr/>
        </p:nvSpPr>
        <p:spPr>
          <a:xfrm>
            <a:off x="1786070" y="2412557"/>
            <a:ext cx="2648909" cy="1587729"/>
          </a:xfrm>
          <a:custGeom>
            <a:avLst/>
            <a:gdLst/>
            <a:ahLst/>
            <a:cxnLst/>
            <a:rect l="0" t="0" r="0" b="0"/>
            <a:pathLst>
              <a:path w="2560320" h="1371600">
                <a:moveTo>
                  <a:pt x="0" y="1371600"/>
                </a:moveTo>
                <a:lnTo>
                  <a:pt x="2560320" y="1371600"/>
                </a:lnTo>
                <a:lnTo>
                  <a:pt x="2560320" y="0"/>
                </a:lnTo>
                <a:lnTo>
                  <a:pt x="0" y="0"/>
                </a:lnTo>
                <a:close/>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81" name="Shape 56500"/>
          <p:cNvSpPr/>
          <p:nvPr/>
        </p:nvSpPr>
        <p:spPr>
          <a:xfrm>
            <a:off x="5112975" y="4712999"/>
            <a:ext cx="662227" cy="1058486"/>
          </a:xfrm>
          <a:custGeom>
            <a:avLst/>
            <a:gdLst/>
            <a:ahLst/>
            <a:cxnLst/>
            <a:rect l="0" t="0" r="0" b="0"/>
            <a:pathLst>
              <a:path w="640080" h="914400">
                <a:moveTo>
                  <a:pt x="0" y="0"/>
                </a:moveTo>
                <a:lnTo>
                  <a:pt x="640080" y="0"/>
                </a:lnTo>
                <a:lnTo>
                  <a:pt x="640080" y="914400"/>
                </a:lnTo>
                <a:lnTo>
                  <a:pt x="0" y="914400"/>
                </a:lnTo>
                <a:lnTo>
                  <a:pt x="0" y="0"/>
                </a:lnTo>
              </a:path>
            </a:pathLst>
          </a:custGeom>
          <a:ln w="0" cap="flat">
            <a:round/>
          </a:ln>
        </p:spPr>
        <p:style>
          <a:lnRef idx="0">
            <a:srgbClr val="000000">
              <a:alpha val="0"/>
            </a:srgbClr>
          </a:lnRef>
          <a:fillRef idx="1">
            <a:srgbClr val="2C6BD8"/>
          </a:fillRef>
          <a:effectRef idx="0">
            <a:scrgbClr r="0" g="0" b="0"/>
          </a:effectRef>
          <a:fontRef idx="none"/>
        </p:style>
        <p:txBody>
          <a:bodyPr/>
          <a:lstStyle/>
          <a:p>
            <a:endParaRPr lang="en-US"/>
          </a:p>
        </p:txBody>
      </p:sp>
      <p:sp>
        <p:nvSpPr>
          <p:cNvPr id="82" name="Shape 459"/>
          <p:cNvSpPr/>
          <p:nvPr/>
        </p:nvSpPr>
        <p:spPr>
          <a:xfrm>
            <a:off x="5112975" y="4712999"/>
            <a:ext cx="662227" cy="1058486"/>
          </a:xfrm>
          <a:custGeom>
            <a:avLst/>
            <a:gdLst/>
            <a:ahLst/>
            <a:cxnLst/>
            <a:rect l="0" t="0" r="0" b="0"/>
            <a:pathLst>
              <a:path w="640080" h="914400">
                <a:moveTo>
                  <a:pt x="0" y="914400"/>
                </a:moveTo>
                <a:lnTo>
                  <a:pt x="640080" y="914400"/>
                </a:lnTo>
                <a:lnTo>
                  <a:pt x="640080" y="0"/>
                </a:lnTo>
                <a:lnTo>
                  <a:pt x="0" y="0"/>
                </a:lnTo>
                <a:close/>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83" name="Rectangle 82"/>
          <p:cNvSpPr/>
          <p:nvPr/>
        </p:nvSpPr>
        <p:spPr>
          <a:xfrm>
            <a:off x="5356448" y="5023221"/>
            <a:ext cx="245565" cy="576337"/>
          </a:xfrm>
          <a:prstGeom prst="rect">
            <a:avLst/>
          </a:prstGeom>
          <a:ln>
            <a:noFill/>
          </a:ln>
        </p:spPr>
        <p:txBody>
          <a:bodyPr vert="horz" lIns="0" tIns="0" rIns="0" bIns="0" rtlCol="0">
            <a:noAutofit/>
          </a:bodyPr>
          <a:lstStyle/>
          <a:p>
            <a:pPr>
              <a:lnSpc>
                <a:spcPct val="107000"/>
              </a:lnSpc>
              <a:spcAft>
                <a:spcPts val="800"/>
              </a:spcAft>
            </a:pPr>
            <a:r>
              <a:rPr lang="en-US" sz="2800" b="1">
                <a:solidFill>
                  <a:srgbClr val="FFFFFF"/>
                </a:solidFill>
                <a:effectLst/>
                <a:latin typeface="Calibri" panose="020F0502020204030204" pitchFamily="34" charset="0"/>
                <a:ea typeface="Calibri" panose="020F0502020204030204" pitchFamily="34" charset="0"/>
              </a:rPr>
              <a:t>4</a:t>
            </a:r>
            <a:endParaRPr lang="en-US" sz="1100">
              <a:solidFill>
                <a:srgbClr val="000000"/>
              </a:solidFill>
              <a:effectLst/>
              <a:latin typeface="Calibri" panose="020F0502020204030204" pitchFamily="34" charset="0"/>
              <a:ea typeface="Calibri" panose="020F0502020204030204" pitchFamily="34" charset="0"/>
            </a:endParaRPr>
          </a:p>
        </p:txBody>
      </p:sp>
      <p:sp>
        <p:nvSpPr>
          <p:cNvPr id="84" name="Shape 56501"/>
          <p:cNvSpPr/>
          <p:nvPr/>
        </p:nvSpPr>
        <p:spPr>
          <a:xfrm>
            <a:off x="5112975" y="4712999"/>
            <a:ext cx="378416" cy="211697"/>
          </a:xfrm>
          <a:custGeom>
            <a:avLst/>
            <a:gdLst/>
            <a:ahLst/>
            <a:cxnLst/>
            <a:rect l="0" t="0" r="0" b="0"/>
            <a:pathLst>
              <a:path w="365760" h="182880">
                <a:moveTo>
                  <a:pt x="0" y="0"/>
                </a:moveTo>
                <a:lnTo>
                  <a:pt x="365760" y="0"/>
                </a:lnTo>
                <a:lnTo>
                  <a:pt x="365760" y="182880"/>
                </a:lnTo>
                <a:lnTo>
                  <a:pt x="0" y="182880"/>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85" name="Rectangle 84"/>
          <p:cNvSpPr/>
          <p:nvPr/>
        </p:nvSpPr>
        <p:spPr>
          <a:xfrm>
            <a:off x="5141335" y="4767933"/>
            <a:ext cx="469283" cy="162445"/>
          </a:xfrm>
          <a:prstGeom prst="rect">
            <a:avLst/>
          </a:prstGeom>
          <a:ln>
            <a:noFill/>
          </a:ln>
        </p:spPr>
        <p:txBody>
          <a:bodyPr vert="horz" lIns="0" tIns="0" rIns="0" bIns="0" rtlCol="0">
            <a:noAutofit/>
          </a:bodyPr>
          <a:lstStyle/>
          <a:p>
            <a:pPr>
              <a:lnSpc>
                <a:spcPct val="107000"/>
              </a:lnSpc>
              <a:spcAft>
                <a:spcPts val="800"/>
              </a:spcAft>
            </a:pPr>
            <a:r>
              <a:rPr lang="en-US" sz="850">
                <a:solidFill>
                  <a:srgbClr val="EF3E42"/>
                </a:solidFill>
                <a:effectLst/>
                <a:latin typeface="Calibri" panose="020F0502020204030204" pitchFamily="34" charset="0"/>
                <a:ea typeface="Calibri" panose="020F0502020204030204" pitchFamily="34" charset="0"/>
              </a:rPr>
              <a:t>Header</a:t>
            </a:r>
            <a:endParaRPr lang="en-US" sz="1100">
              <a:solidFill>
                <a:srgbClr val="000000"/>
              </a:solidFill>
              <a:effectLst/>
              <a:latin typeface="Calibri" panose="020F0502020204030204" pitchFamily="34" charset="0"/>
              <a:ea typeface="Calibri" panose="020F0502020204030204" pitchFamily="34" charset="0"/>
            </a:endParaRPr>
          </a:p>
        </p:txBody>
      </p:sp>
      <p:sp>
        <p:nvSpPr>
          <p:cNvPr id="86" name="Shape 56504"/>
          <p:cNvSpPr/>
          <p:nvPr/>
        </p:nvSpPr>
        <p:spPr>
          <a:xfrm>
            <a:off x="5913954" y="4712999"/>
            <a:ext cx="662227" cy="1058486"/>
          </a:xfrm>
          <a:custGeom>
            <a:avLst/>
            <a:gdLst/>
            <a:ahLst/>
            <a:cxnLst/>
            <a:rect l="0" t="0" r="0" b="0"/>
            <a:pathLst>
              <a:path w="640080" h="914400">
                <a:moveTo>
                  <a:pt x="0" y="0"/>
                </a:moveTo>
                <a:lnTo>
                  <a:pt x="640080" y="0"/>
                </a:lnTo>
                <a:lnTo>
                  <a:pt x="640080" y="914400"/>
                </a:lnTo>
                <a:lnTo>
                  <a:pt x="0" y="914400"/>
                </a:lnTo>
                <a:lnTo>
                  <a:pt x="0" y="0"/>
                </a:lnTo>
              </a:path>
            </a:pathLst>
          </a:custGeom>
          <a:ln w="0" cap="flat">
            <a:round/>
          </a:ln>
        </p:spPr>
        <p:style>
          <a:lnRef idx="0">
            <a:srgbClr val="000000">
              <a:alpha val="0"/>
            </a:srgbClr>
          </a:lnRef>
          <a:fillRef idx="1">
            <a:srgbClr val="2C6BD8"/>
          </a:fillRef>
          <a:effectRef idx="0">
            <a:scrgbClr r="0" g="0" b="0"/>
          </a:effectRef>
          <a:fontRef idx="none"/>
        </p:style>
        <p:txBody>
          <a:bodyPr/>
          <a:lstStyle/>
          <a:p>
            <a:endParaRPr lang="en-US"/>
          </a:p>
        </p:txBody>
      </p:sp>
      <p:sp>
        <p:nvSpPr>
          <p:cNvPr id="87" name="Shape 465"/>
          <p:cNvSpPr/>
          <p:nvPr/>
        </p:nvSpPr>
        <p:spPr>
          <a:xfrm>
            <a:off x="5913954" y="4712999"/>
            <a:ext cx="662227" cy="1058486"/>
          </a:xfrm>
          <a:custGeom>
            <a:avLst/>
            <a:gdLst/>
            <a:ahLst/>
            <a:cxnLst/>
            <a:rect l="0" t="0" r="0" b="0"/>
            <a:pathLst>
              <a:path w="640080" h="914400">
                <a:moveTo>
                  <a:pt x="0" y="914400"/>
                </a:moveTo>
                <a:lnTo>
                  <a:pt x="640080" y="914400"/>
                </a:lnTo>
                <a:lnTo>
                  <a:pt x="640080" y="0"/>
                </a:lnTo>
                <a:lnTo>
                  <a:pt x="0" y="0"/>
                </a:lnTo>
                <a:close/>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88" name="Rectangle 87"/>
          <p:cNvSpPr/>
          <p:nvPr/>
        </p:nvSpPr>
        <p:spPr>
          <a:xfrm>
            <a:off x="6154932" y="5023525"/>
            <a:ext cx="245356" cy="575845"/>
          </a:xfrm>
          <a:prstGeom prst="rect">
            <a:avLst/>
          </a:prstGeom>
          <a:ln>
            <a:noFill/>
          </a:ln>
        </p:spPr>
        <p:txBody>
          <a:bodyPr vert="horz" lIns="0" tIns="0" rIns="0" bIns="0" rtlCol="0">
            <a:noAutofit/>
          </a:bodyPr>
          <a:lstStyle/>
          <a:p>
            <a:pPr>
              <a:lnSpc>
                <a:spcPct val="107000"/>
              </a:lnSpc>
              <a:spcAft>
                <a:spcPts val="800"/>
              </a:spcAft>
            </a:pPr>
            <a:r>
              <a:rPr lang="en-US" sz="2800" b="1">
                <a:solidFill>
                  <a:srgbClr val="FFFFFF"/>
                </a:solidFill>
                <a:effectLst/>
                <a:latin typeface="Calibri" panose="020F0502020204030204" pitchFamily="34" charset="0"/>
                <a:ea typeface="Calibri" panose="020F0502020204030204" pitchFamily="34" charset="0"/>
              </a:rPr>
              <a:t>5</a:t>
            </a:r>
            <a:endParaRPr lang="en-US" sz="1100">
              <a:solidFill>
                <a:srgbClr val="000000"/>
              </a:solidFill>
              <a:effectLst/>
              <a:latin typeface="Calibri" panose="020F0502020204030204" pitchFamily="34" charset="0"/>
              <a:ea typeface="Calibri" panose="020F0502020204030204" pitchFamily="34" charset="0"/>
            </a:endParaRPr>
          </a:p>
        </p:txBody>
      </p:sp>
      <p:sp>
        <p:nvSpPr>
          <p:cNvPr id="89" name="Shape 56505"/>
          <p:cNvSpPr/>
          <p:nvPr/>
        </p:nvSpPr>
        <p:spPr>
          <a:xfrm>
            <a:off x="5913954" y="4712999"/>
            <a:ext cx="378416" cy="211697"/>
          </a:xfrm>
          <a:custGeom>
            <a:avLst/>
            <a:gdLst/>
            <a:ahLst/>
            <a:cxnLst/>
            <a:rect l="0" t="0" r="0" b="0"/>
            <a:pathLst>
              <a:path w="365760" h="182880">
                <a:moveTo>
                  <a:pt x="0" y="0"/>
                </a:moveTo>
                <a:lnTo>
                  <a:pt x="365760" y="0"/>
                </a:lnTo>
                <a:lnTo>
                  <a:pt x="365760" y="182880"/>
                </a:lnTo>
                <a:lnTo>
                  <a:pt x="0" y="182880"/>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90" name="Rectangle 89"/>
          <p:cNvSpPr/>
          <p:nvPr/>
        </p:nvSpPr>
        <p:spPr>
          <a:xfrm>
            <a:off x="5939818" y="4767933"/>
            <a:ext cx="469283" cy="162445"/>
          </a:xfrm>
          <a:prstGeom prst="rect">
            <a:avLst/>
          </a:prstGeom>
          <a:ln>
            <a:noFill/>
          </a:ln>
        </p:spPr>
        <p:txBody>
          <a:bodyPr vert="horz" lIns="0" tIns="0" rIns="0" bIns="0" rtlCol="0">
            <a:noAutofit/>
          </a:bodyPr>
          <a:lstStyle/>
          <a:p>
            <a:pPr>
              <a:lnSpc>
                <a:spcPct val="107000"/>
              </a:lnSpc>
              <a:spcAft>
                <a:spcPts val="800"/>
              </a:spcAft>
            </a:pPr>
            <a:r>
              <a:rPr lang="en-US" sz="850">
                <a:solidFill>
                  <a:srgbClr val="EF3E42"/>
                </a:solidFill>
                <a:effectLst/>
                <a:latin typeface="Calibri" panose="020F0502020204030204" pitchFamily="34" charset="0"/>
                <a:ea typeface="Calibri" panose="020F0502020204030204" pitchFamily="34" charset="0"/>
              </a:rPr>
              <a:t>Header</a:t>
            </a:r>
            <a:endParaRPr lang="en-US" sz="1100">
              <a:solidFill>
                <a:srgbClr val="000000"/>
              </a:solidFill>
              <a:effectLst/>
              <a:latin typeface="Calibri" panose="020F0502020204030204" pitchFamily="34" charset="0"/>
              <a:ea typeface="Calibri" panose="020F0502020204030204" pitchFamily="34" charset="0"/>
            </a:endParaRPr>
          </a:p>
        </p:txBody>
      </p:sp>
      <p:sp>
        <p:nvSpPr>
          <p:cNvPr id="91" name="Shape 470"/>
          <p:cNvSpPr/>
          <p:nvPr/>
        </p:nvSpPr>
        <p:spPr>
          <a:xfrm>
            <a:off x="6282253" y="1729980"/>
            <a:ext cx="1776977" cy="1104501"/>
          </a:xfrm>
          <a:custGeom>
            <a:avLst/>
            <a:gdLst/>
            <a:ahLst/>
            <a:cxnLst/>
            <a:rect l="0" t="0" r="0" b="0"/>
            <a:pathLst>
              <a:path w="1717548" h="954151">
                <a:moveTo>
                  <a:pt x="1047399" y="16778"/>
                </a:moveTo>
                <a:cubicBezTo>
                  <a:pt x="1069117" y="17812"/>
                  <a:pt x="1090930" y="22066"/>
                  <a:pt x="1111631" y="29845"/>
                </a:cubicBezTo>
                <a:cubicBezTo>
                  <a:pt x="1134491" y="38354"/>
                  <a:pt x="1154557" y="50800"/>
                  <a:pt x="1170051" y="66040"/>
                </a:cubicBezTo>
                <a:cubicBezTo>
                  <a:pt x="1236599" y="7239"/>
                  <a:pt x="1354328" y="0"/>
                  <a:pt x="1432814" y="49911"/>
                </a:cubicBezTo>
                <a:cubicBezTo>
                  <a:pt x="1465834" y="70866"/>
                  <a:pt x="1488059" y="99695"/>
                  <a:pt x="1495806" y="131572"/>
                </a:cubicBezTo>
                <a:cubicBezTo>
                  <a:pt x="1604772" y="153924"/>
                  <a:pt x="1669161" y="238506"/>
                  <a:pt x="1639443" y="320548"/>
                </a:cubicBezTo>
                <a:cubicBezTo>
                  <a:pt x="1637030" y="327533"/>
                  <a:pt x="1633855" y="334264"/>
                  <a:pt x="1630045" y="340868"/>
                </a:cubicBezTo>
                <a:cubicBezTo>
                  <a:pt x="1717548" y="426339"/>
                  <a:pt x="1696212" y="548767"/>
                  <a:pt x="1582293" y="614426"/>
                </a:cubicBezTo>
                <a:cubicBezTo>
                  <a:pt x="1546860" y="634873"/>
                  <a:pt x="1504950" y="648081"/>
                  <a:pt x="1460627" y="652907"/>
                </a:cubicBezTo>
                <a:cubicBezTo>
                  <a:pt x="1459738" y="744855"/>
                  <a:pt x="1359535" y="818769"/>
                  <a:pt x="1236853" y="818007"/>
                </a:cubicBezTo>
                <a:cubicBezTo>
                  <a:pt x="1195959" y="817880"/>
                  <a:pt x="1155827" y="809117"/>
                  <a:pt x="1121029" y="792861"/>
                </a:cubicBezTo>
                <a:cubicBezTo>
                  <a:pt x="1079627" y="895858"/>
                  <a:pt x="934974" y="954151"/>
                  <a:pt x="797941" y="922909"/>
                </a:cubicBezTo>
                <a:cubicBezTo>
                  <a:pt x="740537" y="909828"/>
                  <a:pt x="690880" y="882269"/>
                  <a:pt x="657606" y="844677"/>
                </a:cubicBezTo>
                <a:cubicBezTo>
                  <a:pt x="517271" y="908177"/>
                  <a:pt x="335280" y="874014"/>
                  <a:pt x="250952" y="768350"/>
                </a:cubicBezTo>
                <a:cubicBezTo>
                  <a:pt x="249936" y="767080"/>
                  <a:pt x="248793" y="765683"/>
                  <a:pt x="247777" y="764413"/>
                </a:cubicBezTo>
                <a:cubicBezTo>
                  <a:pt x="156083" y="772414"/>
                  <a:pt x="72898" y="723265"/>
                  <a:pt x="62103" y="654558"/>
                </a:cubicBezTo>
                <a:cubicBezTo>
                  <a:pt x="56388" y="617982"/>
                  <a:pt x="72517" y="581279"/>
                  <a:pt x="106172" y="554355"/>
                </a:cubicBezTo>
                <a:cubicBezTo>
                  <a:pt x="26670" y="519303"/>
                  <a:pt x="0" y="442214"/>
                  <a:pt x="46482" y="382143"/>
                </a:cubicBezTo>
                <a:cubicBezTo>
                  <a:pt x="73406" y="347599"/>
                  <a:pt x="120396" y="324739"/>
                  <a:pt x="173355" y="320548"/>
                </a:cubicBezTo>
                <a:lnTo>
                  <a:pt x="174752" y="317754"/>
                </a:lnTo>
                <a:cubicBezTo>
                  <a:pt x="155448" y="211328"/>
                  <a:pt x="254762" y="113284"/>
                  <a:pt x="396621" y="98806"/>
                </a:cubicBezTo>
                <a:cubicBezTo>
                  <a:pt x="454025" y="92964"/>
                  <a:pt x="512572" y="101727"/>
                  <a:pt x="562610" y="123698"/>
                </a:cubicBezTo>
                <a:cubicBezTo>
                  <a:pt x="615569" y="48641"/>
                  <a:pt x="739521" y="20193"/>
                  <a:pt x="839343" y="60071"/>
                </a:cubicBezTo>
                <a:cubicBezTo>
                  <a:pt x="856869" y="66929"/>
                  <a:pt x="872871" y="75819"/>
                  <a:pt x="886968" y="86233"/>
                </a:cubicBezTo>
                <a:cubicBezTo>
                  <a:pt x="917924" y="39560"/>
                  <a:pt x="982242" y="13676"/>
                  <a:pt x="1047399" y="16778"/>
                </a:cubicBezTo>
                <a:close/>
              </a:path>
            </a:pathLst>
          </a:custGeom>
          <a:ln w="0" cap="flat">
            <a:round/>
          </a:ln>
        </p:spPr>
        <p:style>
          <a:lnRef idx="0">
            <a:srgbClr val="000000">
              <a:alpha val="0"/>
            </a:srgbClr>
          </a:lnRef>
          <a:fillRef idx="1">
            <a:srgbClr val="D9D9D9"/>
          </a:fillRef>
          <a:effectRef idx="0">
            <a:scrgbClr r="0" g="0" b="0"/>
          </a:effectRef>
          <a:fontRef idx="none"/>
        </p:style>
        <p:txBody>
          <a:bodyPr/>
          <a:lstStyle/>
          <a:p>
            <a:endParaRPr lang="en-US"/>
          </a:p>
        </p:txBody>
      </p:sp>
      <p:sp>
        <p:nvSpPr>
          <p:cNvPr id="92" name="Shape 471"/>
          <p:cNvSpPr/>
          <p:nvPr/>
        </p:nvSpPr>
        <p:spPr>
          <a:xfrm>
            <a:off x="6282253" y="1728510"/>
            <a:ext cx="1776977" cy="1105971"/>
          </a:xfrm>
          <a:custGeom>
            <a:avLst/>
            <a:gdLst/>
            <a:ahLst/>
            <a:cxnLst/>
            <a:rect l="0" t="0" r="0" b="0"/>
            <a:pathLst>
              <a:path w="1717548" h="955421">
                <a:moveTo>
                  <a:pt x="174752" y="319024"/>
                </a:moveTo>
                <a:cubicBezTo>
                  <a:pt x="155448" y="212598"/>
                  <a:pt x="254762" y="114554"/>
                  <a:pt x="396621" y="100076"/>
                </a:cubicBezTo>
                <a:cubicBezTo>
                  <a:pt x="454025" y="94234"/>
                  <a:pt x="512572" y="102997"/>
                  <a:pt x="562610" y="124968"/>
                </a:cubicBezTo>
                <a:cubicBezTo>
                  <a:pt x="615569" y="49911"/>
                  <a:pt x="739521" y="21463"/>
                  <a:pt x="839343" y="61341"/>
                </a:cubicBezTo>
                <a:cubicBezTo>
                  <a:pt x="856869" y="68199"/>
                  <a:pt x="872871" y="77089"/>
                  <a:pt x="886968" y="87503"/>
                </a:cubicBezTo>
                <a:cubicBezTo>
                  <a:pt x="928243" y="25273"/>
                  <a:pt x="1028827" y="0"/>
                  <a:pt x="1111631" y="31115"/>
                </a:cubicBezTo>
                <a:cubicBezTo>
                  <a:pt x="1134491" y="39624"/>
                  <a:pt x="1154557" y="52070"/>
                  <a:pt x="1170051" y="67310"/>
                </a:cubicBezTo>
                <a:cubicBezTo>
                  <a:pt x="1236599" y="8509"/>
                  <a:pt x="1354328" y="1270"/>
                  <a:pt x="1432814" y="51181"/>
                </a:cubicBezTo>
                <a:cubicBezTo>
                  <a:pt x="1465834" y="72136"/>
                  <a:pt x="1488059" y="100965"/>
                  <a:pt x="1495806" y="132842"/>
                </a:cubicBezTo>
                <a:cubicBezTo>
                  <a:pt x="1604772" y="155194"/>
                  <a:pt x="1669161" y="239776"/>
                  <a:pt x="1639443" y="321818"/>
                </a:cubicBezTo>
                <a:cubicBezTo>
                  <a:pt x="1637030" y="328803"/>
                  <a:pt x="1633855" y="335534"/>
                  <a:pt x="1630045" y="342138"/>
                </a:cubicBezTo>
                <a:cubicBezTo>
                  <a:pt x="1717548" y="427609"/>
                  <a:pt x="1696212" y="550037"/>
                  <a:pt x="1582293" y="615696"/>
                </a:cubicBezTo>
                <a:cubicBezTo>
                  <a:pt x="1546860" y="636143"/>
                  <a:pt x="1504950" y="649351"/>
                  <a:pt x="1460627" y="654177"/>
                </a:cubicBezTo>
                <a:cubicBezTo>
                  <a:pt x="1459738" y="746125"/>
                  <a:pt x="1359535" y="820039"/>
                  <a:pt x="1236853" y="819277"/>
                </a:cubicBezTo>
                <a:cubicBezTo>
                  <a:pt x="1195959" y="819150"/>
                  <a:pt x="1155827" y="810387"/>
                  <a:pt x="1121029" y="794131"/>
                </a:cubicBezTo>
                <a:cubicBezTo>
                  <a:pt x="1079627" y="897128"/>
                  <a:pt x="934974" y="955421"/>
                  <a:pt x="797941" y="924179"/>
                </a:cubicBezTo>
                <a:cubicBezTo>
                  <a:pt x="740537" y="911098"/>
                  <a:pt x="690880" y="883539"/>
                  <a:pt x="657606" y="845947"/>
                </a:cubicBezTo>
                <a:cubicBezTo>
                  <a:pt x="517271" y="909447"/>
                  <a:pt x="335280" y="875284"/>
                  <a:pt x="250952" y="769620"/>
                </a:cubicBezTo>
                <a:cubicBezTo>
                  <a:pt x="249936" y="768350"/>
                  <a:pt x="248793" y="766953"/>
                  <a:pt x="247777" y="765683"/>
                </a:cubicBezTo>
                <a:cubicBezTo>
                  <a:pt x="156083" y="773684"/>
                  <a:pt x="72898" y="724535"/>
                  <a:pt x="62103" y="655828"/>
                </a:cubicBezTo>
                <a:cubicBezTo>
                  <a:pt x="56388" y="619252"/>
                  <a:pt x="72517" y="582549"/>
                  <a:pt x="106172" y="555625"/>
                </a:cubicBezTo>
                <a:cubicBezTo>
                  <a:pt x="26670" y="520573"/>
                  <a:pt x="0" y="443484"/>
                  <a:pt x="46482" y="383413"/>
                </a:cubicBezTo>
                <a:cubicBezTo>
                  <a:pt x="73406" y="348869"/>
                  <a:pt x="120396" y="326009"/>
                  <a:pt x="173355" y="321818"/>
                </a:cubicBezTo>
                <a:close/>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93" name="Shape 472"/>
          <p:cNvSpPr/>
          <p:nvPr/>
        </p:nvSpPr>
        <p:spPr>
          <a:xfrm>
            <a:off x="6393938" y="2367571"/>
            <a:ext cx="100517" cy="21905"/>
          </a:xfrm>
          <a:custGeom>
            <a:avLst/>
            <a:gdLst/>
            <a:ahLst/>
            <a:cxnLst/>
            <a:rect l="0" t="0" r="0" b="0"/>
            <a:pathLst>
              <a:path w="97155" h="18923">
                <a:moveTo>
                  <a:pt x="97155" y="16891"/>
                </a:moveTo>
                <a:cubicBezTo>
                  <a:pt x="63246" y="18923"/>
                  <a:pt x="29337" y="12954"/>
                  <a:pt x="0" y="0"/>
                </a:cubicBezTo>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94" name="Shape 473"/>
          <p:cNvSpPr/>
          <p:nvPr/>
        </p:nvSpPr>
        <p:spPr>
          <a:xfrm>
            <a:off x="6539260" y="2600732"/>
            <a:ext cx="44017" cy="9409"/>
          </a:xfrm>
          <a:custGeom>
            <a:avLst/>
            <a:gdLst/>
            <a:ahLst/>
            <a:cxnLst/>
            <a:rect l="0" t="0" r="0" b="0"/>
            <a:pathLst>
              <a:path w="42545" h="8128">
                <a:moveTo>
                  <a:pt x="42545" y="0"/>
                </a:moveTo>
                <a:cubicBezTo>
                  <a:pt x="28829" y="4191"/>
                  <a:pt x="14605" y="6858"/>
                  <a:pt x="0" y="8128"/>
                </a:cubicBezTo>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95" name="Shape 474"/>
          <p:cNvSpPr/>
          <p:nvPr/>
        </p:nvSpPr>
        <p:spPr>
          <a:xfrm>
            <a:off x="6935939" y="2660860"/>
            <a:ext cx="26541" cy="42633"/>
          </a:xfrm>
          <a:custGeom>
            <a:avLst/>
            <a:gdLst/>
            <a:ahLst/>
            <a:cxnLst/>
            <a:rect l="0" t="0" r="0" b="0"/>
            <a:pathLst>
              <a:path w="25653" h="36830">
                <a:moveTo>
                  <a:pt x="25653" y="36830"/>
                </a:moveTo>
                <a:cubicBezTo>
                  <a:pt x="15367" y="25273"/>
                  <a:pt x="6858" y="12954"/>
                  <a:pt x="0" y="0"/>
                </a:cubicBezTo>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96" name="Shape 475"/>
          <p:cNvSpPr/>
          <p:nvPr/>
        </p:nvSpPr>
        <p:spPr>
          <a:xfrm>
            <a:off x="7442333" y="2597204"/>
            <a:ext cx="10512" cy="46750"/>
          </a:xfrm>
          <a:custGeom>
            <a:avLst/>
            <a:gdLst/>
            <a:ahLst/>
            <a:cxnLst/>
            <a:rect l="0" t="0" r="0" b="0"/>
            <a:pathLst>
              <a:path w="10160" h="40386">
                <a:moveTo>
                  <a:pt x="10160" y="0"/>
                </a:moveTo>
                <a:cubicBezTo>
                  <a:pt x="8636" y="13716"/>
                  <a:pt x="5207" y="27178"/>
                  <a:pt x="0" y="40386"/>
                </a:cubicBezTo>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97" name="Shape 476"/>
          <p:cNvSpPr/>
          <p:nvPr/>
        </p:nvSpPr>
        <p:spPr>
          <a:xfrm>
            <a:off x="7663470" y="2308177"/>
            <a:ext cx="129818" cy="174797"/>
          </a:xfrm>
          <a:custGeom>
            <a:avLst/>
            <a:gdLst/>
            <a:ahLst/>
            <a:cxnLst/>
            <a:rect l="0" t="0" r="0" b="0"/>
            <a:pathLst>
              <a:path w="125476" h="151003">
                <a:moveTo>
                  <a:pt x="0" y="0"/>
                </a:moveTo>
                <a:cubicBezTo>
                  <a:pt x="76835" y="28067"/>
                  <a:pt x="125476" y="86868"/>
                  <a:pt x="124713" y="151003"/>
                </a:cubicBezTo>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98" name="Shape 477"/>
          <p:cNvSpPr/>
          <p:nvPr/>
        </p:nvSpPr>
        <p:spPr>
          <a:xfrm>
            <a:off x="7910491" y="2121914"/>
            <a:ext cx="57419" cy="65567"/>
          </a:xfrm>
          <a:custGeom>
            <a:avLst/>
            <a:gdLst/>
            <a:ahLst/>
            <a:cxnLst/>
            <a:rect l="0" t="0" r="0" b="0"/>
            <a:pathLst>
              <a:path w="55499" h="56642">
                <a:moveTo>
                  <a:pt x="55499" y="0"/>
                </a:moveTo>
                <a:cubicBezTo>
                  <a:pt x="43053" y="21844"/>
                  <a:pt x="24003" y="41275"/>
                  <a:pt x="0" y="56642"/>
                </a:cubicBezTo>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99" name="Shape 478"/>
          <p:cNvSpPr/>
          <p:nvPr/>
        </p:nvSpPr>
        <p:spPr>
          <a:xfrm>
            <a:off x="7829946" y="1878608"/>
            <a:ext cx="3285" cy="31020"/>
          </a:xfrm>
          <a:custGeom>
            <a:avLst/>
            <a:gdLst/>
            <a:ahLst/>
            <a:cxnLst/>
            <a:rect l="0" t="0" r="0" b="0"/>
            <a:pathLst>
              <a:path w="3175" h="26797">
                <a:moveTo>
                  <a:pt x="0" y="0"/>
                </a:moveTo>
                <a:cubicBezTo>
                  <a:pt x="2159" y="8890"/>
                  <a:pt x="3175" y="17780"/>
                  <a:pt x="2921" y="26797"/>
                </a:cubicBezTo>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100" name="Shape 479"/>
          <p:cNvSpPr/>
          <p:nvPr/>
        </p:nvSpPr>
        <p:spPr>
          <a:xfrm>
            <a:off x="7462831" y="1803045"/>
            <a:ext cx="29432" cy="39546"/>
          </a:xfrm>
          <a:custGeom>
            <a:avLst/>
            <a:gdLst/>
            <a:ahLst/>
            <a:cxnLst/>
            <a:rect l="0" t="0" r="0" b="0"/>
            <a:pathLst>
              <a:path w="28448" h="34163">
                <a:moveTo>
                  <a:pt x="0" y="34163"/>
                </a:moveTo>
                <a:cubicBezTo>
                  <a:pt x="7239" y="21844"/>
                  <a:pt x="16891" y="10287"/>
                  <a:pt x="28448" y="0"/>
                </a:cubicBezTo>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101" name="Shape 480"/>
          <p:cNvSpPr/>
          <p:nvPr/>
        </p:nvSpPr>
        <p:spPr>
          <a:xfrm>
            <a:off x="7187296" y="1827302"/>
            <a:ext cx="14322" cy="34107"/>
          </a:xfrm>
          <a:custGeom>
            <a:avLst/>
            <a:gdLst/>
            <a:ahLst/>
            <a:cxnLst/>
            <a:rect l="0" t="0" r="0" b="0"/>
            <a:pathLst>
              <a:path w="13843" h="29464">
                <a:moveTo>
                  <a:pt x="0" y="29464"/>
                </a:moveTo>
                <a:cubicBezTo>
                  <a:pt x="3049" y="19177"/>
                  <a:pt x="7620" y="9398"/>
                  <a:pt x="13843" y="0"/>
                </a:cubicBezTo>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102" name="Shape 481"/>
          <p:cNvSpPr/>
          <p:nvPr/>
        </p:nvSpPr>
        <p:spPr>
          <a:xfrm>
            <a:off x="6864067" y="1872876"/>
            <a:ext cx="51638" cy="33078"/>
          </a:xfrm>
          <a:custGeom>
            <a:avLst/>
            <a:gdLst/>
            <a:ahLst/>
            <a:cxnLst/>
            <a:rect l="0" t="0" r="0" b="0"/>
            <a:pathLst>
              <a:path w="49911" h="28575">
                <a:moveTo>
                  <a:pt x="0" y="0"/>
                </a:moveTo>
                <a:cubicBezTo>
                  <a:pt x="18161" y="8001"/>
                  <a:pt x="34925" y="17526"/>
                  <a:pt x="49911" y="28575"/>
                </a:cubicBezTo>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103" name="Shape 482"/>
          <p:cNvSpPr/>
          <p:nvPr/>
        </p:nvSpPr>
        <p:spPr>
          <a:xfrm>
            <a:off x="6463051" y="2097803"/>
            <a:ext cx="8935" cy="34842"/>
          </a:xfrm>
          <a:custGeom>
            <a:avLst/>
            <a:gdLst/>
            <a:ahLst/>
            <a:cxnLst/>
            <a:rect l="0" t="0" r="0" b="0"/>
            <a:pathLst>
              <a:path w="8636" h="30099">
                <a:moveTo>
                  <a:pt x="8636" y="30099"/>
                </a:moveTo>
                <a:cubicBezTo>
                  <a:pt x="4699" y="20193"/>
                  <a:pt x="1778" y="10160"/>
                  <a:pt x="0" y="0"/>
                </a:cubicBezTo>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104" name="Rectangle 103"/>
          <p:cNvSpPr/>
          <p:nvPr/>
        </p:nvSpPr>
        <p:spPr>
          <a:xfrm>
            <a:off x="8080647" y="1852186"/>
            <a:ext cx="1063353" cy="464048"/>
          </a:xfrm>
          <a:prstGeom prst="rect">
            <a:avLst/>
          </a:prstGeom>
          <a:ln>
            <a:noFill/>
          </a:ln>
        </p:spPr>
        <p:txBody>
          <a:bodyPr vert="horz" lIns="0" tIns="0" rIns="0" bIns="0" rtlCol="0">
            <a:noAutofit/>
          </a:bodyPr>
          <a:lstStyle/>
          <a:p>
            <a:pPr>
              <a:lnSpc>
                <a:spcPct val="107000"/>
              </a:lnSpc>
              <a:spcAft>
                <a:spcPts val="800"/>
              </a:spcAft>
            </a:pPr>
            <a:r>
              <a:rPr lang="en-US" sz="2000" b="1" dirty="0">
                <a:solidFill>
                  <a:srgbClr val="646464"/>
                </a:solidFill>
                <a:effectLst/>
                <a:latin typeface="Calibri" panose="020F0502020204030204" pitchFamily="34" charset="0"/>
                <a:ea typeface="Calibri" panose="020F0502020204030204" pitchFamily="34" charset="0"/>
              </a:rPr>
              <a:t>Execution</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05" name="Rectangle 104"/>
          <p:cNvSpPr/>
          <p:nvPr/>
        </p:nvSpPr>
        <p:spPr>
          <a:xfrm>
            <a:off x="8080647" y="2135222"/>
            <a:ext cx="1061534" cy="463490"/>
          </a:xfrm>
          <a:prstGeom prst="rect">
            <a:avLst/>
          </a:prstGeom>
          <a:ln>
            <a:noFill/>
          </a:ln>
        </p:spPr>
        <p:txBody>
          <a:bodyPr vert="horz" lIns="0" tIns="0" rIns="0" bIns="0" rtlCol="0">
            <a:noAutofit/>
          </a:bodyPr>
          <a:lstStyle/>
          <a:p>
            <a:pPr>
              <a:lnSpc>
                <a:spcPct val="107000"/>
              </a:lnSpc>
              <a:spcAft>
                <a:spcPts val="800"/>
              </a:spcAft>
            </a:pPr>
            <a:r>
              <a:rPr lang="en-US" sz="2000" b="1" dirty="0">
                <a:solidFill>
                  <a:srgbClr val="646464"/>
                </a:solidFill>
                <a:effectLst/>
                <a:latin typeface="Calibri" panose="020F0502020204030204" pitchFamily="34" charset="0"/>
                <a:ea typeface="Calibri" panose="020F0502020204030204" pitchFamily="34" charset="0"/>
              </a:rPr>
              <a:t>Engine</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06" name="Shape 485"/>
          <p:cNvSpPr/>
          <p:nvPr/>
        </p:nvSpPr>
        <p:spPr>
          <a:xfrm>
            <a:off x="4436424" y="2122648"/>
            <a:ext cx="1905218" cy="523509"/>
          </a:xfrm>
          <a:custGeom>
            <a:avLst/>
            <a:gdLst/>
            <a:ahLst/>
            <a:cxnLst/>
            <a:rect l="0" t="0" r="0" b="0"/>
            <a:pathLst>
              <a:path w="1841500" h="452247">
                <a:moveTo>
                  <a:pt x="1841373" y="0"/>
                </a:moveTo>
                <a:lnTo>
                  <a:pt x="1841500" y="28448"/>
                </a:lnTo>
                <a:lnTo>
                  <a:pt x="1798320" y="28829"/>
                </a:lnTo>
                <a:lnTo>
                  <a:pt x="1755521" y="29591"/>
                </a:lnTo>
                <a:lnTo>
                  <a:pt x="1670177" y="33020"/>
                </a:lnTo>
                <a:lnTo>
                  <a:pt x="1586484" y="38354"/>
                </a:lnTo>
                <a:lnTo>
                  <a:pt x="1545336" y="41656"/>
                </a:lnTo>
                <a:lnTo>
                  <a:pt x="1504696" y="45466"/>
                </a:lnTo>
                <a:lnTo>
                  <a:pt x="1464818" y="49784"/>
                </a:lnTo>
                <a:lnTo>
                  <a:pt x="1425575" y="54356"/>
                </a:lnTo>
                <a:lnTo>
                  <a:pt x="1387348" y="59563"/>
                </a:lnTo>
                <a:lnTo>
                  <a:pt x="1349883" y="64897"/>
                </a:lnTo>
                <a:lnTo>
                  <a:pt x="1313561" y="70866"/>
                </a:lnTo>
                <a:lnTo>
                  <a:pt x="1278255" y="76835"/>
                </a:lnTo>
                <a:lnTo>
                  <a:pt x="1244219" y="83439"/>
                </a:lnTo>
                <a:lnTo>
                  <a:pt x="1211326" y="90170"/>
                </a:lnTo>
                <a:lnTo>
                  <a:pt x="1179957" y="97155"/>
                </a:lnTo>
                <a:lnTo>
                  <a:pt x="1149985" y="104648"/>
                </a:lnTo>
                <a:lnTo>
                  <a:pt x="1121537" y="112141"/>
                </a:lnTo>
                <a:lnTo>
                  <a:pt x="1094740" y="120015"/>
                </a:lnTo>
                <a:lnTo>
                  <a:pt x="1069594" y="127889"/>
                </a:lnTo>
                <a:lnTo>
                  <a:pt x="1046353" y="136017"/>
                </a:lnTo>
                <a:lnTo>
                  <a:pt x="1025017" y="144272"/>
                </a:lnTo>
                <a:lnTo>
                  <a:pt x="1005713" y="152781"/>
                </a:lnTo>
                <a:lnTo>
                  <a:pt x="988314" y="161290"/>
                </a:lnTo>
                <a:lnTo>
                  <a:pt x="973455" y="169799"/>
                </a:lnTo>
                <a:lnTo>
                  <a:pt x="960755" y="178308"/>
                </a:lnTo>
                <a:lnTo>
                  <a:pt x="955421" y="182245"/>
                </a:lnTo>
                <a:lnTo>
                  <a:pt x="950722" y="186309"/>
                </a:lnTo>
                <a:lnTo>
                  <a:pt x="946658" y="190373"/>
                </a:lnTo>
                <a:lnTo>
                  <a:pt x="943102" y="194310"/>
                </a:lnTo>
                <a:lnTo>
                  <a:pt x="940435" y="197866"/>
                </a:lnTo>
                <a:lnTo>
                  <a:pt x="938022" y="201676"/>
                </a:lnTo>
                <a:lnTo>
                  <a:pt x="936625" y="204851"/>
                </a:lnTo>
                <a:lnTo>
                  <a:pt x="935609" y="207899"/>
                </a:lnTo>
                <a:lnTo>
                  <a:pt x="935228" y="210693"/>
                </a:lnTo>
                <a:lnTo>
                  <a:pt x="935101" y="213614"/>
                </a:lnTo>
                <a:lnTo>
                  <a:pt x="934720" y="218313"/>
                </a:lnTo>
                <a:lnTo>
                  <a:pt x="933450" y="224536"/>
                </a:lnTo>
                <a:lnTo>
                  <a:pt x="931418" y="231013"/>
                </a:lnTo>
                <a:lnTo>
                  <a:pt x="928370" y="237236"/>
                </a:lnTo>
                <a:lnTo>
                  <a:pt x="924687" y="243332"/>
                </a:lnTo>
                <a:lnTo>
                  <a:pt x="920496" y="248920"/>
                </a:lnTo>
                <a:lnTo>
                  <a:pt x="915416" y="254508"/>
                </a:lnTo>
                <a:lnTo>
                  <a:pt x="910082" y="259715"/>
                </a:lnTo>
                <a:lnTo>
                  <a:pt x="904113" y="264795"/>
                </a:lnTo>
                <a:lnTo>
                  <a:pt x="897509" y="269875"/>
                </a:lnTo>
                <a:lnTo>
                  <a:pt x="883158" y="279400"/>
                </a:lnTo>
                <a:lnTo>
                  <a:pt x="866648" y="288925"/>
                </a:lnTo>
                <a:lnTo>
                  <a:pt x="847979" y="298069"/>
                </a:lnTo>
                <a:lnTo>
                  <a:pt x="827532" y="306832"/>
                </a:lnTo>
                <a:lnTo>
                  <a:pt x="805180" y="315595"/>
                </a:lnTo>
                <a:lnTo>
                  <a:pt x="781050" y="323977"/>
                </a:lnTo>
                <a:lnTo>
                  <a:pt x="755269" y="332232"/>
                </a:lnTo>
                <a:lnTo>
                  <a:pt x="727710" y="340233"/>
                </a:lnTo>
                <a:lnTo>
                  <a:pt x="698627" y="347980"/>
                </a:lnTo>
                <a:lnTo>
                  <a:pt x="668147" y="355346"/>
                </a:lnTo>
                <a:lnTo>
                  <a:pt x="636143" y="362585"/>
                </a:lnTo>
                <a:lnTo>
                  <a:pt x="602869" y="369443"/>
                </a:lnTo>
                <a:lnTo>
                  <a:pt x="568325" y="376047"/>
                </a:lnTo>
                <a:lnTo>
                  <a:pt x="532765" y="382270"/>
                </a:lnTo>
                <a:lnTo>
                  <a:pt x="495935" y="388112"/>
                </a:lnTo>
                <a:lnTo>
                  <a:pt x="458216" y="393700"/>
                </a:lnTo>
                <a:lnTo>
                  <a:pt x="419481" y="398780"/>
                </a:lnTo>
                <a:lnTo>
                  <a:pt x="379984" y="403352"/>
                </a:lnTo>
                <a:lnTo>
                  <a:pt x="339725" y="407670"/>
                </a:lnTo>
                <a:lnTo>
                  <a:pt x="298704" y="411607"/>
                </a:lnTo>
                <a:lnTo>
                  <a:pt x="257175" y="415036"/>
                </a:lnTo>
                <a:lnTo>
                  <a:pt x="172720" y="420370"/>
                </a:lnTo>
                <a:lnTo>
                  <a:pt x="86741" y="423672"/>
                </a:lnTo>
                <a:lnTo>
                  <a:pt x="85979" y="423685"/>
                </a:lnTo>
                <a:lnTo>
                  <a:pt x="86360" y="452247"/>
                </a:lnTo>
                <a:lnTo>
                  <a:pt x="0" y="410591"/>
                </a:lnTo>
                <a:lnTo>
                  <a:pt x="85217" y="366522"/>
                </a:lnTo>
                <a:lnTo>
                  <a:pt x="85598" y="395099"/>
                </a:lnTo>
                <a:lnTo>
                  <a:pt x="85725" y="395097"/>
                </a:lnTo>
                <a:lnTo>
                  <a:pt x="170815" y="391795"/>
                </a:lnTo>
                <a:lnTo>
                  <a:pt x="254762" y="386461"/>
                </a:lnTo>
                <a:lnTo>
                  <a:pt x="296037" y="383159"/>
                </a:lnTo>
                <a:lnTo>
                  <a:pt x="336677" y="379349"/>
                </a:lnTo>
                <a:lnTo>
                  <a:pt x="376555" y="375031"/>
                </a:lnTo>
                <a:lnTo>
                  <a:pt x="415798" y="370332"/>
                </a:lnTo>
                <a:lnTo>
                  <a:pt x="454025" y="365379"/>
                </a:lnTo>
                <a:lnTo>
                  <a:pt x="491490" y="359918"/>
                </a:lnTo>
                <a:lnTo>
                  <a:pt x="527812" y="354076"/>
                </a:lnTo>
                <a:lnTo>
                  <a:pt x="563118" y="347980"/>
                </a:lnTo>
                <a:lnTo>
                  <a:pt x="597154" y="341503"/>
                </a:lnTo>
                <a:lnTo>
                  <a:pt x="629920" y="334645"/>
                </a:lnTo>
                <a:lnTo>
                  <a:pt x="661416" y="327660"/>
                </a:lnTo>
                <a:lnTo>
                  <a:pt x="691261" y="320294"/>
                </a:lnTo>
                <a:lnTo>
                  <a:pt x="719709" y="312801"/>
                </a:lnTo>
                <a:lnTo>
                  <a:pt x="746506" y="305054"/>
                </a:lnTo>
                <a:lnTo>
                  <a:pt x="771652" y="297053"/>
                </a:lnTo>
                <a:lnTo>
                  <a:pt x="794893" y="288925"/>
                </a:lnTo>
                <a:lnTo>
                  <a:pt x="816229" y="280670"/>
                </a:lnTo>
                <a:lnTo>
                  <a:pt x="835406" y="272415"/>
                </a:lnTo>
                <a:lnTo>
                  <a:pt x="852551" y="264033"/>
                </a:lnTo>
                <a:lnTo>
                  <a:pt x="867410" y="255524"/>
                </a:lnTo>
                <a:lnTo>
                  <a:pt x="880110" y="247142"/>
                </a:lnTo>
                <a:lnTo>
                  <a:pt x="885571" y="243078"/>
                </a:lnTo>
                <a:lnTo>
                  <a:pt x="890270" y="239141"/>
                </a:lnTo>
                <a:lnTo>
                  <a:pt x="894334" y="235204"/>
                </a:lnTo>
                <a:lnTo>
                  <a:pt x="897636" y="231648"/>
                </a:lnTo>
                <a:lnTo>
                  <a:pt x="900684" y="227838"/>
                </a:lnTo>
                <a:lnTo>
                  <a:pt x="902716" y="224790"/>
                </a:lnTo>
                <a:lnTo>
                  <a:pt x="904367" y="221615"/>
                </a:lnTo>
                <a:lnTo>
                  <a:pt x="905510" y="218821"/>
                </a:lnTo>
                <a:lnTo>
                  <a:pt x="906145" y="215900"/>
                </a:lnTo>
                <a:lnTo>
                  <a:pt x="906526" y="211328"/>
                </a:lnTo>
                <a:lnTo>
                  <a:pt x="907161" y="204851"/>
                </a:lnTo>
                <a:lnTo>
                  <a:pt x="908685" y="198501"/>
                </a:lnTo>
                <a:lnTo>
                  <a:pt x="910971" y="192278"/>
                </a:lnTo>
                <a:lnTo>
                  <a:pt x="914019" y="186055"/>
                </a:lnTo>
                <a:lnTo>
                  <a:pt x="917575" y="180721"/>
                </a:lnTo>
                <a:lnTo>
                  <a:pt x="922020" y="175006"/>
                </a:lnTo>
                <a:lnTo>
                  <a:pt x="926846" y="169799"/>
                </a:lnTo>
                <a:lnTo>
                  <a:pt x="932180" y="164592"/>
                </a:lnTo>
                <a:lnTo>
                  <a:pt x="938149" y="159512"/>
                </a:lnTo>
                <a:lnTo>
                  <a:pt x="944880" y="154432"/>
                </a:lnTo>
                <a:lnTo>
                  <a:pt x="959231" y="144907"/>
                </a:lnTo>
                <a:lnTo>
                  <a:pt x="975741" y="135636"/>
                </a:lnTo>
                <a:lnTo>
                  <a:pt x="994283" y="126619"/>
                </a:lnTo>
                <a:lnTo>
                  <a:pt x="1014603" y="117729"/>
                </a:lnTo>
                <a:lnTo>
                  <a:pt x="1036828" y="109093"/>
                </a:lnTo>
                <a:lnTo>
                  <a:pt x="1060958" y="100584"/>
                </a:lnTo>
                <a:lnTo>
                  <a:pt x="1086739" y="92456"/>
                </a:lnTo>
                <a:lnTo>
                  <a:pt x="1114171" y="84582"/>
                </a:lnTo>
                <a:lnTo>
                  <a:pt x="1143127" y="76835"/>
                </a:lnTo>
                <a:lnTo>
                  <a:pt x="1173734" y="69342"/>
                </a:lnTo>
                <a:lnTo>
                  <a:pt x="1205611" y="62103"/>
                </a:lnTo>
                <a:lnTo>
                  <a:pt x="1238885" y="55372"/>
                </a:lnTo>
                <a:lnTo>
                  <a:pt x="1273429" y="48768"/>
                </a:lnTo>
                <a:lnTo>
                  <a:pt x="1309116" y="42545"/>
                </a:lnTo>
                <a:lnTo>
                  <a:pt x="1345819" y="36703"/>
                </a:lnTo>
                <a:lnTo>
                  <a:pt x="1383538" y="31242"/>
                </a:lnTo>
                <a:lnTo>
                  <a:pt x="1422273" y="26035"/>
                </a:lnTo>
                <a:lnTo>
                  <a:pt x="1461770" y="21336"/>
                </a:lnTo>
                <a:lnTo>
                  <a:pt x="1502029" y="17018"/>
                </a:lnTo>
                <a:lnTo>
                  <a:pt x="1542923" y="13208"/>
                </a:lnTo>
                <a:lnTo>
                  <a:pt x="1584706" y="9779"/>
                </a:lnTo>
                <a:lnTo>
                  <a:pt x="1669161" y="4445"/>
                </a:lnTo>
                <a:lnTo>
                  <a:pt x="1754886" y="1143"/>
                </a:lnTo>
                <a:lnTo>
                  <a:pt x="1798193" y="254"/>
                </a:lnTo>
                <a:lnTo>
                  <a:pt x="1841373" y="0"/>
                </a:lnTo>
                <a:close/>
              </a:path>
            </a:pathLst>
          </a:custGeom>
          <a:ln w="0" cap="flat">
            <a:round/>
          </a:ln>
        </p:spPr>
        <p:style>
          <a:lnRef idx="0">
            <a:srgbClr val="000000">
              <a:alpha val="0"/>
            </a:srgbClr>
          </a:lnRef>
          <a:fillRef idx="1">
            <a:srgbClr val="EF3E42"/>
          </a:fillRef>
          <a:effectRef idx="0">
            <a:scrgbClr r="0" g="0" b="0"/>
          </a:effectRef>
          <a:fontRef idx="none"/>
        </p:style>
        <p:txBody>
          <a:bodyPr/>
          <a:lstStyle/>
          <a:p>
            <a:endParaRPr lang="en-US"/>
          </a:p>
        </p:txBody>
      </p:sp>
      <p:sp>
        <p:nvSpPr>
          <p:cNvPr id="107" name="Rectangle 106"/>
          <p:cNvSpPr/>
          <p:nvPr/>
        </p:nvSpPr>
        <p:spPr>
          <a:xfrm>
            <a:off x="4112669" y="1800067"/>
            <a:ext cx="1777996" cy="419375"/>
          </a:xfrm>
          <a:prstGeom prst="rect">
            <a:avLst/>
          </a:prstGeom>
          <a:ln>
            <a:noFill/>
          </a:ln>
        </p:spPr>
        <p:txBody>
          <a:bodyPr vert="horz" lIns="0" tIns="0" rIns="0" bIns="0" rtlCol="0">
            <a:noAutofit/>
          </a:bodyPr>
          <a:lstStyle/>
          <a:p>
            <a:pPr>
              <a:lnSpc>
                <a:spcPct val="107000"/>
              </a:lnSpc>
              <a:spcAft>
                <a:spcPts val="800"/>
              </a:spcAft>
            </a:pPr>
            <a:r>
              <a:rPr lang="en-US" sz="1800" i="1">
                <a:solidFill>
                  <a:srgbClr val="EF3E42"/>
                </a:solidFill>
                <a:effectLst/>
                <a:latin typeface="Calibri" panose="020F0502020204030204" pitchFamily="34" charset="0"/>
                <a:ea typeface="Calibri" panose="020F0502020204030204" pitchFamily="34" charset="0"/>
              </a:rPr>
              <a:t>Get</a:t>
            </a:r>
            <a:r>
              <a:rPr lang="en-US" sz="1800" i="1" spc="90">
                <a:solidFill>
                  <a:srgbClr val="EF3E42"/>
                </a:solidFill>
                <a:effectLst/>
                <a:latin typeface="Calibri" panose="020F0502020204030204" pitchFamily="34" charset="0"/>
                <a:ea typeface="Calibri" panose="020F0502020204030204" pitchFamily="34" charset="0"/>
              </a:rPr>
              <a:t> </a:t>
            </a:r>
            <a:r>
              <a:rPr lang="en-US" sz="1800" i="1">
                <a:solidFill>
                  <a:srgbClr val="EF3E42"/>
                </a:solidFill>
                <a:effectLst/>
                <a:latin typeface="Calibri" panose="020F0502020204030204" pitchFamily="34" charset="0"/>
                <a:ea typeface="Calibri" panose="020F0502020204030204" pitchFamily="34" charset="0"/>
              </a:rPr>
              <a:t>page</a:t>
            </a:r>
            <a:r>
              <a:rPr lang="en-US" sz="1800" i="1" spc="170">
                <a:solidFill>
                  <a:srgbClr val="EF3E42"/>
                </a:solidFill>
                <a:effectLst/>
                <a:latin typeface="Calibri" panose="020F0502020204030204" pitchFamily="34" charset="0"/>
                <a:ea typeface="Calibri" panose="020F0502020204030204" pitchFamily="34" charset="0"/>
              </a:rPr>
              <a:t> </a:t>
            </a:r>
            <a:r>
              <a:rPr lang="en-US" sz="1800" i="1">
                <a:solidFill>
                  <a:srgbClr val="EF3E42"/>
                </a:solidFill>
                <a:effectLst/>
                <a:latin typeface="Calibri" panose="020F0502020204030204" pitchFamily="34" charset="0"/>
                <a:ea typeface="Calibri" panose="020F0502020204030204" pitchFamily="34" charset="0"/>
              </a:rPr>
              <a:t>#</a:t>
            </a:r>
            <a:r>
              <a:rPr lang="en-US" sz="1800" i="1" spc="-10">
                <a:solidFill>
                  <a:srgbClr val="EF3E42"/>
                </a:solidFill>
                <a:effectLst/>
                <a:latin typeface="Calibri" panose="020F0502020204030204" pitchFamily="34" charset="0"/>
                <a:ea typeface="Calibri" panose="020F0502020204030204" pitchFamily="34" charset="0"/>
              </a:rPr>
              <a:t> </a:t>
            </a:r>
            <a:r>
              <a:rPr lang="en-US" sz="1800" i="1">
                <a:solidFill>
                  <a:srgbClr val="EF3E42"/>
                </a:solidFill>
                <a:effectLst/>
                <a:latin typeface="Calibri" panose="020F0502020204030204" pitchFamily="34" charset="0"/>
                <a:ea typeface="Calibri" panose="020F0502020204030204" pitchFamily="34" charset="0"/>
              </a:rPr>
              <a:t>2</a:t>
            </a:r>
            <a:endParaRPr lang="en-US" sz="1100">
              <a:solidFill>
                <a:srgbClr val="000000"/>
              </a:solidFill>
              <a:effectLst/>
              <a:latin typeface="Calibri" panose="020F0502020204030204" pitchFamily="34" charset="0"/>
              <a:ea typeface="Calibri" panose="020F0502020204030204" pitchFamily="34" charset="0"/>
            </a:endParaRPr>
          </a:p>
        </p:txBody>
      </p:sp>
      <p:sp>
        <p:nvSpPr>
          <p:cNvPr id="108" name="Shape 488"/>
          <p:cNvSpPr/>
          <p:nvPr/>
        </p:nvSpPr>
        <p:spPr>
          <a:xfrm>
            <a:off x="2013119" y="4063795"/>
            <a:ext cx="378416" cy="529243"/>
          </a:xfrm>
          <a:custGeom>
            <a:avLst/>
            <a:gdLst/>
            <a:ahLst/>
            <a:cxnLst/>
            <a:rect l="0" t="0" r="0" b="0"/>
            <a:pathLst>
              <a:path w="365760" h="457200">
                <a:moveTo>
                  <a:pt x="182880" y="0"/>
                </a:moveTo>
                <a:lnTo>
                  <a:pt x="365760" y="183007"/>
                </a:lnTo>
                <a:lnTo>
                  <a:pt x="274320" y="183007"/>
                </a:lnTo>
                <a:lnTo>
                  <a:pt x="274320" y="457200"/>
                </a:lnTo>
                <a:lnTo>
                  <a:pt x="91440" y="457200"/>
                </a:lnTo>
                <a:lnTo>
                  <a:pt x="91440" y="183007"/>
                </a:lnTo>
                <a:lnTo>
                  <a:pt x="0" y="183007"/>
                </a:lnTo>
                <a:lnTo>
                  <a:pt x="182880" y="0"/>
                </a:lnTo>
                <a:close/>
              </a:path>
            </a:pathLst>
          </a:custGeom>
          <a:ln w="0" cap="flat">
            <a:round/>
          </a:ln>
        </p:spPr>
        <p:style>
          <a:lnRef idx="0">
            <a:srgbClr val="000000">
              <a:alpha val="0"/>
            </a:srgbClr>
          </a:lnRef>
          <a:fillRef idx="1">
            <a:srgbClr val="EF3E42"/>
          </a:fillRef>
          <a:effectRef idx="0">
            <a:scrgbClr r="0" g="0" b="0"/>
          </a:effectRef>
          <a:fontRef idx="none"/>
        </p:style>
        <p:txBody>
          <a:bodyPr/>
          <a:lstStyle/>
          <a:p>
            <a:endParaRPr lang="en-US"/>
          </a:p>
        </p:txBody>
      </p:sp>
      <p:grpSp>
        <p:nvGrpSpPr>
          <p:cNvPr id="138" name="Group 137"/>
          <p:cNvGrpSpPr/>
          <p:nvPr/>
        </p:nvGrpSpPr>
        <p:grpSpPr>
          <a:xfrm>
            <a:off x="1921668" y="2677178"/>
            <a:ext cx="777695" cy="1058486"/>
            <a:chOff x="1921668" y="2677178"/>
            <a:chExt cx="777695" cy="1058486"/>
          </a:xfrm>
        </p:grpSpPr>
        <p:sp>
          <p:nvSpPr>
            <p:cNvPr id="109" name="Shape 56520"/>
            <p:cNvSpPr/>
            <p:nvPr/>
          </p:nvSpPr>
          <p:spPr>
            <a:xfrm>
              <a:off x="1921668" y="2677178"/>
              <a:ext cx="662227" cy="1058486"/>
            </a:xfrm>
            <a:custGeom>
              <a:avLst/>
              <a:gdLst/>
              <a:ahLst/>
              <a:cxnLst/>
              <a:rect l="0" t="0" r="0" b="0"/>
              <a:pathLst>
                <a:path w="640080" h="914400">
                  <a:moveTo>
                    <a:pt x="0" y="0"/>
                  </a:moveTo>
                  <a:lnTo>
                    <a:pt x="640080" y="0"/>
                  </a:lnTo>
                  <a:lnTo>
                    <a:pt x="640080" y="914400"/>
                  </a:lnTo>
                  <a:lnTo>
                    <a:pt x="0" y="914400"/>
                  </a:lnTo>
                  <a:lnTo>
                    <a:pt x="0" y="0"/>
                  </a:lnTo>
                </a:path>
              </a:pathLst>
            </a:custGeom>
            <a:ln w="0" cap="flat">
              <a:round/>
            </a:ln>
          </p:spPr>
          <p:style>
            <a:lnRef idx="0">
              <a:srgbClr val="000000">
                <a:alpha val="0"/>
              </a:srgbClr>
            </a:lnRef>
            <a:fillRef idx="1">
              <a:srgbClr val="2C6BD8"/>
            </a:fillRef>
            <a:effectRef idx="0">
              <a:scrgbClr r="0" g="0" b="0"/>
            </a:effectRef>
            <a:fontRef idx="none"/>
          </p:style>
          <p:txBody>
            <a:bodyPr/>
            <a:lstStyle/>
            <a:p>
              <a:endParaRPr lang="en-US"/>
            </a:p>
          </p:txBody>
        </p:sp>
        <p:sp>
          <p:nvSpPr>
            <p:cNvPr id="110" name="Shape 490"/>
            <p:cNvSpPr/>
            <p:nvPr/>
          </p:nvSpPr>
          <p:spPr>
            <a:xfrm>
              <a:off x="1921668" y="2677178"/>
              <a:ext cx="662227" cy="1058486"/>
            </a:xfrm>
            <a:custGeom>
              <a:avLst/>
              <a:gdLst/>
              <a:ahLst/>
              <a:cxnLst/>
              <a:rect l="0" t="0" r="0" b="0"/>
              <a:pathLst>
                <a:path w="640080" h="914400">
                  <a:moveTo>
                    <a:pt x="0" y="914400"/>
                  </a:moveTo>
                  <a:lnTo>
                    <a:pt x="640080" y="914400"/>
                  </a:lnTo>
                  <a:lnTo>
                    <a:pt x="640080" y="0"/>
                  </a:lnTo>
                  <a:lnTo>
                    <a:pt x="0" y="0"/>
                  </a:lnTo>
                  <a:close/>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111" name="Rectangle 110"/>
            <p:cNvSpPr/>
            <p:nvPr/>
          </p:nvSpPr>
          <p:spPr>
            <a:xfrm>
              <a:off x="1986315" y="2693583"/>
              <a:ext cx="713048" cy="187057"/>
            </a:xfrm>
            <a:prstGeom prst="rect">
              <a:avLst/>
            </a:prstGeom>
            <a:ln>
              <a:noFill/>
            </a:ln>
          </p:spPr>
          <p:txBody>
            <a:bodyPr vert="horz" lIns="0" tIns="0" rIns="0" bIns="0" rtlCol="0">
              <a:noAutofit/>
            </a:bodyPr>
            <a:lstStyle/>
            <a:p>
              <a:pPr>
                <a:lnSpc>
                  <a:spcPct val="107000"/>
                </a:lnSpc>
                <a:spcAft>
                  <a:spcPts val="800"/>
                </a:spcAft>
              </a:pPr>
              <a:r>
                <a:rPr lang="en-US" sz="900">
                  <a:solidFill>
                    <a:srgbClr val="FFFFFF"/>
                  </a:solidFill>
                  <a:effectLst/>
                  <a:latin typeface="Calibri" panose="020F0502020204030204" pitchFamily="34" charset="0"/>
                  <a:ea typeface="Calibri" panose="020F0502020204030204" pitchFamily="34" charset="0"/>
                </a:rPr>
                <a:t>Directory</a:t>
              </a:r>
              <a:endParaRPr lang="en-US" sz="1100">
                <a:solidFill>
                  <a:srgbClr val="000000"/>
                </a:solidFill>
                <a:effectLst/>
                <a:latin typeface="Calibri" panose="020F0502020204030204" pitchFamily="34" charset="0"/>
                <a:ea typeface="Calibri" panose="020F0502020204030204" pitchFamily="34" charset="0"/>
              </a:endParaRPr>
            </a:p>
          </p:txBody>
        </p:sp>
        <p:sp>
          <p:nvSpPr>
            <p:cNvPr id="112" name="Shape 56523"/>
            <p:cNvSpPr/>
            <p:nvPr/>
          </p:nvSpPr>
          <p:spPr>
            <a:xfrm>
              <a:off x="1978432" y="2924158"/>
              <a:ext cx="182901" cy="204641"/>
            </a:xfrm>
            <a:custGeom>
              <a:avLst/>
              <a:gdLst/>
              <a:ahLst/>
              <a:cxnLst/>
              <a:rect l="0" t="0" r="0" b="0"/>
              <a:pathLst>
                <a:path w="176784" h="176784">
                  <a:moveTo>
                    <a:pt x="0" y="0"/>
                  </a:moveTo>
                  <a:lnTo>
                    <a:pt x="176784" y="0"/>
                  </a:lnTo>
                  <a:lnTo>
                    <a:pt x="176784" y="176784"/>
                  </a:lnTo>
                  <a:lnTo>
                    <a:pt x="0" y="17678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113" name="Shape 493"/>
            <p:cNvSpPr/>
            <p:nvPr/>
          </p:nvSpPr>
          <p:spPr>
            <a:xfrm>
              <a:off x="1978432" y="2924158"/>
              <a:ext cx="182901" cy="204641"/>
            </a:xfrm>
            <a:custGeom>
              <a:avLst/>
              <a:gdLst/>
              <a:ahLst/>
              <a:cxnLst/>
              <a:rect l="0" t="0" r="0" b="0"/>
              <a:pathLst>
                <a:path w="176784" h="176784">
                  <a:moveTo>
                    <a:pt x="0" y="176784"/>
                  </a:moveTo>
                  <a:lnTo>
                    <a:pt x="176784" y="176784"/>
                  </a:lnTo>
                  <a:lnTo>
                    <a:pt x="176784" y="0"/>
                  </a:lnTo>
                  <a:lnTo>
                    <a:pt x="0" y="0"/>
                  </a:lnTo>
                  <a:close/>
                </a:path>
              </a:pathLst>
            </a:custGeom>
            <a:ln w="127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114" name="Shape 56524"/>
            <p:cNvSpPr/>
            <p:nvPr/>
          </p:nvSpPr>
          <p:spPr>
            <a:xfrm>
              <a:off x="2161332" y="2924158"/>
              <a:ext cx="182901" cy="204641"/>
            </a:xfrm>
            <a:custGeom>
              <a:avLst/>
              <a:gdLst/>
              <a:ahLst/>
              <a:cxnLst/>
              <a:rect l="0" t="0" r="0" b="0"/>
              <a:pathLst>
                <a:path w="176784" h="176784">
                  <a:moveTo>
                    <a:pt x="0" y="0"/>
                  </a:moveTo>
                  <a:lnTo>
                    <a:pt x="176784" y="0"/>
                  </a:lnTo>
                  <a:lnTo>
                    <a:pt x="176784" y="176784"/>
                  </a:lnTo>
                  <a:lnTo>
                    <a:pt x="0" y="17678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115" name="Shape 495"/>
            <p:cNvSpPr/>
            <p:nvPr/>
          </p:nvSpPr>
          <p:spPr>
            <a:xfrm>
              <a:off x="2161332" y="2924158"/>
              <a:ext cx="182901" cy="204641"/>
            </a:xfrm>
            <a:custGeom>
              <a:avLst/>
              <a:gdLst/>
              <a:ahLst/>
              <a:cxnLst/>
              <a:rect l="0" t="0" r="0" b="0"/>
              <a:pathLst>
                <a:path w="176784" h="176784">
                  <a:moveTo>
                    <a:pt x="0" y="176784"/>
                  </a:moveTo>
                  <a:lnTo>
                    <a:pt x="176784" y="176784"/>
                  </a:lnTo>
                  <a:lnTo>
                    <a:pt x="176784" y="0"/>
                  </a:lnTo>
                  <a:lnTo>
                    <a:pt x="0" y="0"/>
                  </a:lnTo>
                  <a:close/>
                </a:path>
              </a:pathLst>
            </a:custGeom>
            <a:ln w="127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116" name="Shape 56525"/>
            <p:cNvSpPr/>
            <p:nvPr/>
          </p:nvSpPr>
          <p:spPr>
            <a:xfrm>
              <a:off x="2344234" y="2924158"/>
              <a:ext cx="182901" cy="204641"/>
            </a:xfrm>
            <a:custGeom>
              <a:avLst/>
              <a:gdLst/>
              <a:ahLst/>
              <a:cxnLst/>
              <a:rect l="0" t="0" r="0" b="0"/>
              <a:pathLst>
                <a:path w="176784" h="176784">
                  <a:moveTo>
                    <a:pt x="0" y="0"/>
                  </a:moveTo>
                  <a:lnTo>
                    <a:pt x="176784" y="0"/>
                  </a:lnTo>
                  <a:lnTo>
                    <a:pt x="176784" y="176784"/>
                  </a:lnTo>
                  <a:lnTo>
                    <a:pt x="0" y="17678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117" name="Shape 497"/>
            <p:cNvSpPr/>
            <p:nvPr/>
          </p:nvSpPr>
          <p:spPr>
            <a:xfrm>
              <a:off x="2344234" y="2924158"/>
              <a:ext cx="182901" cy="204641"/>
            </a:xfrm>
            <a:custGeom>
              <a:avLst/>
              <a:gdLst/>
              <a:ahLst/>
              <a:cxnLst/>
              <a:rect l="0" t="0" r="0" b="0"/>
              <a:pathLst>
                <a:path w="176784" h="176784">
                  <a:moveTo>
                    <a:pt x="0" y="176784"/>
                  </a:moveTo>
                  <a:lnTo>
                    <a:pt x="176784" y="176784"/>
                  </a:lnTo>
                  <a:lnTo>
                    <a:pt x="176784" y="0"/>
                  </a:lnTo>
                  <a:lnTo>
                    <a:pt x="0" y="0"/>
                  </a:lnTo>
                  <a:close/>
                </a:path>
              </a:pathLst>
            </a:custGeom>
            <a:ln w="127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118" name="Shape 56526"/>
            <p:cNvSpPr/>
            <p:nvPr/>
          </p:nvSpPr>
          <p:spPr>
            <a:xfrm>
              <a:off x="1978432" y="3171138"/>
              <a:ext cx="182901" cy="204641"/>
            </a:xfrm>
            <a:custGeom>
              <a:avLst/>
              <a:gdLst/>
              <a:ahLst/>
              <a:cxnLst/>
              <a:rect l="0" t="0" r="0" b="0"/>
              <a:pathLst>
                <a:path w="176784" h="176784">
                  <a:moveTo>
                    <a:pt x="0" y="0"/>
                  </a:moveTo>
                  <a:lnTo>
                    <a:pt x="176784" y="0"/>
                  </a:lnTo>
                  <a:lnTo>
                    <a:pt x="176784" y="176784"/>
                  </a:lnTo>
                  <a:lnTo>
                    <a:pt x="0" y="17678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119" name="Shape 499"/>
            <p:cNvSpPr/>
            <p:nvPr/>
          </p:nvSpPr>
          <p:spPr>
            <a:xfrm>
              <a:off x="1978432" y="3171138"/>
              <a:ext cx="182901" cy="204641"/>
            </a:xfrm>
            <a:custGeom>
              <a:avLst/>
              <a:gdLst/>
              <a:ahLst/>
              <a:cxnLst/>
              <a:rect l="0" t="0" r="0" b="0"/>
              <a:pathLst>
                <a:path w="176784" h="176784">
                  <a:moveTo>
                    <a:pt x="0" y="176784"/>
                  </a:moveTo>
                  <a:lnTo>
                    <a:pt x="176784" y="176784"/>
                  </a:lnTo>
                  <a:lnTo>
                    <a:pt x="176784" y="0"/>
                  </a:lnTo>
                  <a:lnTo>
                    <a:pt x="0" y="0"/>
                  </a:lnTo>
                  <a:close/>
                </a:path>
              </a:pathLst>
            </a:custGeom>
            <a:ln w="127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120" name="Shape 56527"/>
            <p:cNvSpPr/>
            <p:nvPr/>
          </p:nvSpPr>
          <p:spPr>
            <a:xfrm>
              <a:off x="2161332" y="3171138"/>
              <a:ext cx="182901" cy="204641"/>
            </a:xfrm>
            <a:custGeom>
              <a:avLst/>
              <a:gdLst/>
              <a:ahLst/>
              <a:cxnLst/>
              <a:rect l="0" t="0" r="0" b="0"/>
              <a:pathLst>
                <a:path w="176784" h="176784">
                  <a:moveTo>
                    <a:pt x="0" y="0"/>
                  </a:moveTo>
                  <a:lnTo>
                    <a:pt x="176784" y="0"/>
                  </a:lnTo>
                  <a:lnTo>
                    <a:pt x="176784" y="176784"/>
                  </a:lnTo>
                  <a:lnTo>
                    <a:pt x="0" y="17678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121" name="Shape 501"/>
            <p:cNvSpPr/>
            <p:nvPr/>
          </p:nvSpPr>
          <p:spPr>
            <a:xfrm>
              <a:off x="2161332" y="3171138"/>
              <a:ext cx="182901" cy="204641"/>
            </a:xfrm>
            <a:custGeom>
              <a:avLst/>
              <a:gdLst/>
              <a:ahLst/>
              <a:cxnLst/>
              <a:rect l="0" t="0" r="0" b="0"/>
              <a:pathLst>
                <a:path w="176784" h="176784">
                  <a:moveTo>
                    <a:pt x="0" y="176784"/>
                  </a:moveTo>
                  <a:lnTo>
                    <a:pt x="176784" y="176784"/>
                  </a:lnTo>
                  <a:lnTo>
                    <a:pt x="176784" y="0"/>
                  </a:lnTo>
                  <a:lnTo>
                    <a:pt x="0" y="0"/>
                  </a:lnTo>
                  <a:close/>
                </a:path>
              </a:pathLst>
            </a:custGeom>
            <a:ln w="127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122" name="Shape 56528"/>
            <p:cNvSpPr/>
            <p:nvPr/>
          </p:nvSpPr>
          <p:spPr>
            <a:xfrm>
              <a:off x="2344234" y="3171138"/>
              <a:ext cx="182901" cy="204641"/>
            </a:xfrm>
            <a:custGeom>
              <a:avLst/>
              <a:gdLst/>
              <a:ahLst/>
              <a:cxnLst/>
              <a:rect l="0" t="0" r="0" b="0"/>
              <a:pathLst>
                <a:path w="176784" h="176784">
                  <a:moveTo>
                    <a:pt x="0" y="0"/>
                  </a:moveTo>
                  <a:lnTo>
                    <a:pt x="176784" y="0"/>
                  </a:lnTo>
                  <a:lnTo>
                    <a:pt x="176784" y="176784"/>
                  </a:lnTo>
                  <a:lnTo>
                    <a:pt x="0" y="17678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123" name="Shape 503"/>
            <p:cNvSpPr/>
            <p:nvPr/>
          </p:nvSpPr>
          <p:spPr>
            <a:xfrm>
              <a:off x="2344234" y="3171138"/>
              <a:ext cx="182901" cy="204641"/>
            </a:xfrm>
            <a:custGeom>
              <a:avLst/>
              <a:gdLst/>
              <a:ahLst/>
              <a:cxnLst/>
              <a:rect l="0" t="0" r="0" b="0"/>
              <a:pathLst>
                <a:path w="176784" h="176784">
                  <a:moveTo>
                    <a:pt x="0" y="176784"/>
                  </a:moveTo>
                  <a:lnTo>
                    <a:pt x="176784" y="176784"/>
                  </a:lnTo>
                  <a:lnTo>
                    <a:pt x="176784" y="0"/>
                  </a:lnTo>
                  <a:lnTo>
                    <a:pt x="0" y="0"/>
                  </a:lnTo>
                  <a:close/>
                </a:path>
              </a:pathLst>
            </a:custGeom>
            <a:ln w="127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124" name="Shape 56529"/>
            <p:cNvSpPr/>
            <p:nvPr/>
          </p:nvSpPr>
          <p:spPr>
            <a:xfrm>
              <a:off x="1978432" y="3418118"/>
              <a:ext cx="182901" cy="204641"/>
            </a:xfrm>
            <a:custGeom>
              <a:avLst/>
              <a:gdLst/>
              <a:ahLst/>
              <a:cxnLst/>
              <a:rect l="0" t="0" r="0" b="0"/>
              <a:pathLst>
                <a:path w="176784" h="176784">
                  <a:moveTo>
                    <a:pt x="0" y="0"/>
                  </a:moveTo>
                  <a:lnTo>
                    <a:pt x="176784" y="0"/>
                  </a:lnTo>
                  <a:lnTo>
                    <a:pt x="176784" y="176784"/>
                  </a:lnTo>
                  <a:lnTo>
                    <a:pt x="0" y="17678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125" name="Shape 505"/>
            <p:cNvSpPr/>
            <p:nvPr/>
          </p:nvSpPr>
          <p:spPr>
            <a:xfrm>
              <a:off x="1978432" y="3418118"/>
              <a:ext cx="182901" cy="204641"/>
            </a:xfrm>
            <a:custGeom>
              <a:avLst/>
              <a:gdLst/>
              <a:ahLst/>
              <a:cxnLst/>
              <a:rect l="0" t="0" r="0" b="0"/>
              <a:pathLst>
                <a:path w="176784" h="176784">
                  <a:moveTo>
                    <a:pt x="0" y="176784"/>
                  </a:moveTo>
                  <a:lnTo>
                    <a:pt x="176784" y="176784"/>
                  </a:lnTo>
                  <a:lnTo>
                    <a:pt x="176784" y="0"/>
                  </a:lnTo>
                  <a:lnTo>
                    <a:pt x="0" y="0"/>
                  </a:lnTo>
                  <a:close/>
                </a:path>
              </a:pathLst>
            </a:custGeom>
            <a:ln w="127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126" name="Shape 56530"/>
            <p:cNvSpPr/>
            <p:nvPr/>
          </p:nvSpPr>
          <p:spPr>
            <a:xfrm>
              <a:off x="2161332" y="3418118"/>
              <a:ext cx="182901" cy="204641"/>
            </a:xfrm>
            <a:custGeom>
              <a:avLst/>
              <a:gdLst/>
              <a:ahLst/>
              <a:cxnLst/>
              <a:rect l="0" t="0" r="0" b="0"/>
              <a:pathLst>
                <a:path w="176784" h="176784">
                  <a:moveTo>
                    <a:pt x="0" y="0"/>
                  </a:moveTo>
                  <a:lnTo>
                    <a:pt x="176784" y="0"/>
                  </a:lnTo>
                  <a:lnTo>
                    <a:pt x="176784" y="176784"/>
                  </a:lnTo>
                  <a:lnTo>
                    <a:pt x="0" y="17678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127" name="Shape 507"/>
            <p:cNvSpPr/>
            <p:nvPr/>
          </p:nvSpPr>
          <p:spPr>
            <a:xfrm>
              <a:off x="2161332" y="3418118"/>
              <a:ext cx="182901" cy="204641"/>
            </a:xfrm>
            <a:custGeom>
              <a:avLst/>
              <a:gdLst/>
              <a:ahLst/>
              <a:cxnLst/>
              <a:rect l="0" t="0" r="0" b="0"/>
              <a:pathLst>
                <a:path w="176784" h="176784">
                  <a:moveTo>
                    <a:pt x="0" y="176784"/>
                  </a:moveTo>
                  <a:lnTo>
                    <a:pt x="176784" y="176784"/>
                  </a:lnTo>
                  <a:lnTo>
                    <a:pt x="176784" y="0"/>
                  </a:lnTo>
                  <a:lnTo>
                    <a:pt x="0" y="0"/>
                  </a:lnTo>
                  <a:close/>
                </a:path>
              </a:pathLst>
            </a:custGeom>
            <a:ln w="127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128" name="Shape 56531"/>
            <p:cNvSpPr/>
            <p:nvPr/>
          </p:nvSpPr>
          <p:spPr>
            <a:xfrm>
              <a:off x="2344234" y="3418118"/>
              <a:ext cx="182901" cy="204641"/>
            </a:xfrm>
            <a:custGeom>
              <a:avLst/>
              <a:gdLst/>
              <a:ahLst/>
              <a:cxnLst/>
              <a:rect l="0" t="0" r="0" b="0"/>
              <a:pathLst>
                <a:path w="176784" h="176784">
                  <a:moveTo>
                    <a:pt x="0" y="0"/>
                  </a:moveTo>
                  <a:lnTo>
                    <a:pt x="176784" y="0"/>
                  </a:lnTo>
                  <a:lnTo>
                    <a:pt x="176784" y="176784"/>
                  </a:lnTo>
                  <a:lnTo>
                    <a:pt x="0" y="17678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129" name="Shape 509"/>
            <p:cNvSpPr/>
            <p:nvPr/>
          </p:nvSpPr>
          <p:spPr>
            <a:xfrm>
              <a:off x="2344234" y="3418118"/>
              <a:ext cx="182901" cy="204641"/>
            </a:xfrm>
            <a:custGeom>
              <a:avLst/>
              <a:gdLst/>
              <a:ahLst/>
              <a:cxnLst/>
              <a:rect l="0" t="0" r="0" b="0"/>
              <a:pathLst>
                <a:path w="176784" h="176784">
                  <a:moveTo>
                    <a:pt x="0" y="176784"/>
                  </a:moveTo>
                  <a:lnTo>
                    <a:pt x="176784" y="176784"/>
                  </a:lnTo>
                  <a:lnTo>
                    <a:pt x="176784" y="0"/>
                  </a:lnTo>
                  <a:lnTo>
                    <a:pt x="0" y="0"/>
                  </a:lnTo>
                  <a:close/>
                </a:path>
              </a:pathLst>
            </a:custGeom>
            <a:ln w="12700" cap="flat">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130" name="Shape 510"/>
            <p:cNvSpPr/>
            <p:nvPr/>
          </p:nvSpPr>
          <p:spPr>
            <a:xfrm>
              <a:off x="1921668" y="2677178"/>
              <a:ext cx="662227" cy="1058486"/>
            </a:xfrm>
            <a:custGeom>
              <a:avLst/>
              <a:gdLst/>
              <a:ahLst/>
              <a:cxnLst/>
              <a:rect l="0" t="0" r="0" b="0"/>
              <a:pathLst>
                <a:path w="640080" h="914400">
                  <a:moveTo>
                    <a:pt x="0" y="914400"/>
                  </a:moveTo>
                  <a:lnTo>
                    <a:pt x="640080" y="914400"/>
                  </a:lnTo>
                  <a:lnTo>
                    <a:pt x="640080" y="0"/>
                  </a:lnTo>
                  <a:lnTo>
                    <a:pt x="0" y="0"/>
                  </a:lnTo>
                  <a:close/>
                </a:path>
              </a:pathLst>
            </a:custGeom>
            <a:ln w="19050" cap="flat">
              <a:custDash>
                <a:ds d="150000" sp="150000"/>
              </a:custDash>
              <a:round/>
            </a:ln>
          </p:spPr>
          <p:style>
            <a:lnRef idx="1">
              <a:srgbClr val="646464"/>
            </a:lnRef>
            <a:fillRef idx="0">
              <a:srgbClr val="000000">
                <a:alpha val="0"/>
              </a:srgbClr>
            </a:fillRef>
            <a:effectRef idx="0">
              <a:scrgbClr r="0" g="0" b="0"/>
            </a:effectRef>
            <a:fontRef idx="none"/>
          </p:style>
          <p:txBody>
            <a:bodyPr/>
            <a:lstStyle/>
            <a:p>
              <a:endParaRPr lang="en-US"/>
            </a:p>
          </p:txBody>
        </p:sp>
      </p:grpSp>
      <p:grpSp>
        <p:nvGrpSpPr>
          <p:cNvPr id="140" name="Group 139"/>
          <p:cNvGrpSpPr/>
          <p:nvPr/>
        </p:nvGrpSpPr>
        <p:grpSpPr>
          <a:xfrm>
            <a:off x="2744723" y="2677178"/>
            <a:ext cx="662227" cy="1058486"/>
            <a:chOff x="2744723" y="2677178"/>
            <a:chExt cx="662227" cy="1058486"/>
          </a:xfrm>
        </p:grpSpPr>
        <p:sp>
          <p:nvSpPr>
            <p:cNvPr id="77" name="Shape 453"/>
            <p:cNvSpPr/>
            <p:nvPr/>
          </p:nvSpPr>
          <p:spPr>
            <a:xfrm>
              <a:off x="2744723" y="2677178"/>
              <a:ext cx="662227" cy="1058486"/>
            </a:xfrm>
            <a:custGeom>
              <a:avLst/>
              <a:gdLst/>
              <a:ahLst/>
              <a:cxnLst/>
              <a:rect l="0" t="0" r="0" b="0"/>
              <a:pathLst>
                <a:path w="640080" h="914400">
                  <a:moveTo>
                    <a:pt x="0" y="914400"/>
                  </a:moveTo>
                  <a:lnTo>
                    <a:pt x="640080" y="914400"/>
                  </a:lnTo>
                  <a:lnTo>
                    <a:pt x="640080" y="0"/>
                  </a:lnTo>
                  <a:lnTo>
                    <a:pt x="0" y="0"/>
                  </a:lnTo>
                  <a:close/>
                </a:path>
              </a:pathLst>
            </a:custGeom>
            <a:ln w="25400" cap="flat">
              <a:round/>
            </a:ln>
          </p:spPr>
          <p:style>
            <a:lnRef idx="1">
              <a:srgbClr val="646464"/>
            </a:lnRef>
            <a:fillRef idx="0">
              <a:srgbClr val="000000">
                <a:alpha val="0"/>
              </a:srgbClr>
            </a:fillRef>
            <a:effectRef idx="0">
              <a:scrgbClr r="0" g="0" b="0"/>
            </a:effectRef>
            <a:fontRef idx="none"/>
          </p:style>
          <p:txBody>
            <a:bodyPr/>
            <a:lstStyle/>
            <a:p>
              <a:endParaRPr lang="en-US"/>
            </a:p>
          </p:txBody>
        </p:sp>
        <p:grpSp>
          <p:nvGrpSpPr>
            <p:cNvPr id="139" name="Group 138"/>
            <p:cNvGrpSpPr/>
            <p:nvPr/>
          </p:nvGrpSpPr>
          <p:grpSpPr>
            <a:xfrm>
              <a:off x="2744723" y="2677178"/>
              <a:ext cx="662227" cy="1058486"/>
              <a:chOff x="2744723" y="2677178"/>
              <a:chExt cx="662227" cy="1058486"/>
            </a:xfrm>
          </p:grpSpPr>
          <p:sp>
            <p:nvSpPr>
              <p:cNvPr id="76" name="Shape 56496"/>
              <p:cNvSpPr/>
              <p:nvPr/>
            </p:nvSpPr>
            <p:spPr>
              <a:xfrm>
                <a:off x="2744723" y="2677178"/>
                <a:ext cx="662227" cy="1058486"/>
              </a:xfrm>
              <a:custGeom>
                <a:avLst/>
                <a:gdLst/>
                <a:ahLst/>
                <a:cxnLst/>
                <a:rect l="0" t="0" r="0" b="0"/>
                <a:pathLst>
                  <a:path w="640080" h="914400">
                    <a:moveTo>
                      <a:pt x="0" y="0"/>
                    </a:moveTo>
                    <a:lnTo>
                      <a:pt x="640080" y="0"/>
                    </a:lnTo>
                    <a:lnTo>
                      <a:pt x="640080" y="914400"/>
                    </a:lnTo>
                    <a:lnTo>
                      <a:pt x="0" y="914400"/>
                    </a:lnTo>
                    <a:lnTo>
                      <a:pt x="0" y="0"/>
                    </a:lnTo>
                  </a:path>
                </a:pathLst>
              </a:custGeom>
              <a:ln w="0" cap="flat">
                <a:round/>
              </a:ln>
            </p:spPr>
            <p:style>
              <a:lnRef idx="0">
                <a:srgbClr val="000000">
                  <a:alpha val="0"/>
                </a:srgbClr>
              </a:lnRef>
              <a:fillRef idx="1">
                <a:srgbClr val="2C6BD8"/>
              </a:fillRef>
              <a:effectRef idx="0">
                <a:scrgbClr r="0" g="0" b="0"/>
              </a:effectRef>
              <a:fontRef idx="none"/>
            </p:style>
            <p:txBody>
              <a:bodyPr/>
              <a:lstStyle/>
              <a:p>
                <a:endParaRPr lang="en-US"/>
              </a:p>
            </p:txBody>
          </p:sp>
          <p:sp>
            <p:nvSpPr>
              <p:cNvPr id="78" name="Rectangle 77"/>
              <p:cNvSpPr/>
              <p:nvPr/>
            </p:nvSpPr>
            <p:spPr>
              <a:xfrm>
                <a:off x="2986883" y="2985342"/>
                <a:ext cx="245565" cy="576338"/>
              </a:xfrm>
              <a:prstGeom prst="rect">
                <a:avLst/>
              </a:prstGeom>
              <a:ln>
                <a:noFill/>
              </a:ln>
            </p:spPr>
            <p:txBody>
              <a:bodyPr vert="horz" lIns="0" tIns="0" rIns="0" bIns="0" rtlCol="0">
                <a:noAutofit/>
              </a:bodyPr>
              <a:lstStyle/>
              <a:p>
                <a:pPr>
                  <a:lnSpc>
                    <a:spcPct val="107000"/>
                  </a:lnSpc>
                  <a:spcAft>
                    <a:spcPts val="800"/>
                  </a:spcAft>
                </a:pPr>
                <a:r>
                  <a:rPr lang="en-US" sz="2800" b="1">
                    <a:solidFill>
                      <a:srgbClr val="FFFFFF"/>
                    </a:solidFill>
                    <a:effectLst/>
                    <a:latin typeface="Calibri" panose="020F0502020204030204" pitchFamily="34" charset="0"/>
                    <a:ea typeface="Calibri" panose="020F0502020204030204" pitchFamily="34" charset="0"/>
                  </a:rPr>
                  <a:t>2</a:t>
                </a:r>
                <a:endParaRPr lang="en-US" sz="1100">
                  <a:solidFill>
                    <a:srgbClr val="000000"/>
                  </a:solidFill>
                  <a:effectLst/>
                  <a:latin typeface="Calibri" panose="020F0502020204030204" pitchFamily="34" charset="0"/>
                  <a:ea typeface="Calibri" panose="020F0502020204030204" pitchFamily="34" charset="0"/>
                </a:endParaRPr>
              </a:p>
            </p:txBody>
          </p:sp>
          <p:sp>
            <p:nvSpPr>
              <p:cNvPr id="79" name="Shape 56497"/>
              <p:cNvSpPr/>
              <p:nvPr/>
            </p:nvSpPr>
            <p:spPr>
              <a:xfrm>
                <a:off x="2748274" y="2688842"/>
                <a:ext cx="378416" cy="211697"/>
              </a:xfrm>
              <a:custGeom>
                <a:avLst/>
                <a:gdLst/>
                <a:ahLst/>
                <a:cxnLst/>
                <a:rect l="0" t="0" r="0" b="0"/>
                <a:pathLst>
                  <a:path w="365760" h="182880">
                    <a:moveTo>
                      <a:pt x="0" y="0"/>
                    </a:moveTo>
                    <a:lnTo>
                      <a:pt x="365760" y="0"/>
                    </a:lnTo>
                    <a:lnTo>
                      <a:pt x="365760" y="182880"/>
                    </a:lnTo>
                    <a:lnTo>
                      <a:pt x="0" y="182880"/>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grpSp>
        <p:sp>
          <p:nvSpPr>
            <p:cNvPr id="80" name="Rectangle 79"/>
            <p:cNvSpPr/>
            <p:nvPr/>
          </p:nvSpPr>
          <p:spPr>
            <a:xfrm>
              <a:off x="2771901" y="2729907"/>
              <a:ext cx="469283" cy="162445"/>
            </a:xfrm>
            <a:prstGeom prst="rect">
              <a:avLst/>
            </a:prstGeom>
            <a:ln>
              <a:noFill/>
            </a:ln>
          </p:spPr>
          <p:txBody>
            <a:bodyPr vert="horz" lIns="0" tIns="0" rIns="0" bIns="0" rtlCol="0">
              <a:noAutofit/>
            </a:bodyPr>
            <a:lstStyle/>
            <a:p>
              <a:pPr>
                <a:lnSpc>
                  <a:spcPct val="107000"/>
                </a:lnSpc>
                <a:spcAft>
                  <a:spcPts val="800"/>
                </a:spcAft>
              </a:pPr>
              <a:r>
                <a:rPr lang="en-US" sz="850" dirty="0">
                  <a:solidFill>
                    <a:srgbClr val="EF3E42"/>
                  </a:solidFill>
                  <a:effectLst/>
                  <a:latin typeface="Calibri" panose="020F0502020204030204" pitchFamily="34" charset="0"/>
                  <a:ea typeface="Calibri" panose="020F0502020204030204" pitchFamily="34" charset="0"/>
                </a:rPr>
                <a:t>Header</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31" name="Shape 511"/>
            <p:cNvSpPr/>
            <p:nvPr/>
          </p:nvSpPr>
          <p:spPr>
            <a:xfrm>
              <a:off x="2744723" y="2677178"/>
              <a:ext cx="662227" cy="1058486"/>
            </a:xfrm>
            <a:custGeom>
              <a:avLst/>
              <a:gdLst/>
              <a:ahLst/>
              <a:cxnLst/>
              <a:rect l="0" t="0" r="0" b="0"/>
              <a:pathLst>
                <a:path w="640080" h="914400">
                  <a:moveTo>
                    <a:pt x="0" y="914400"/>
                  </a:moveTo>
                  <a:lnTo>
                    <a:pt x="640080" y="914400"/>
                  </a:lnTo>
                  <a:lnTo>
                    <a:pt x="640080" y="0"/>
                  </a:lnTo>
                  <a:lnTo>
                    <a:pt x="0" y="0"/>
                  </a:lnTo>
                  <a:close/>
                </a:path>
              </a:pathLst>
            </a:custGeom>
            <a:ln w="19050" cap="flat">
              <a:custDash>
                <a:ds d="150000" sp="150000"/>
              </a:custDash>
              <a:round/>
            </a:ln>
          </p:spPr>
          <p:style>
            <a:lnRef idx="1">
              <a:srgbClr val="646464"/>
            </a:lnRef>
            <a:fillRef idx="0">
              <a:srgbClr val="000000">
                <a:alpha val="0"/>
              </a:srgbClr>
            </a:fillRef>
            <a:effectRef idx="0">
              <a:scrgbClr r="0" g="0" b="0"/>
            </a:effectRef>
            <a:fontRef idx="none"/>
          </p:style>
          <p:txBody>
            <a:bodyPr/>
            <a:lstStyle/>
            <a:p>
              <a:endParaRPr lang="en-US"/>
            </a:p>
          </p:txBody>
        </p:sp>
      </p:grpSp>
      <p:sp>
        <p:nvSpPr>
          <p:cNvPr id="132" name="Shape 512"/>
          <p:cNvSpPr/>
          <p:nvPr/>
        </p:nvSpPr>
        <p:spPr>
          <a:xfrm>
            <a:off x="3567776" y="2677178"/>
            <a:ext cx="662227" cy="1058486"/>
          </a:xfrm>
          <a:custGeom>
            <a:avLst/>
            <a:gdLst/>
            <a:ahLst/>
            <a:cxnLst/>
            <a:rect l="0" t="0" r="0" b="0"/>
            <a:pathLst>
              <a:path w="640080" h="914400">
                <a:moveTo>
                  <a:pt x="0" y="914400"/>
                </a:moveTo>
                <a:lnTo>
                  <a:pt x="640080" y="914400"/>
                </a:lnTo>
                <a:lnTo>
                  <a:pt x="640080" y="0"/>
                </a:lnTo>
                <a:lnTo>
                  <a:pt x="0" y="0"/>
                </a:lnTo>
                <a:close/>
              </a:path>
            </a:pathLst>
          </a:custGeom>
          <a:ln w="19050" cap="flat">
            <a:custDash>
              <a:ds d="150000" sp="150000"/>
            </a:custDash>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133" name="Shape 514"/>
          <p:cNvSpPr/>
          <p:nvPr/>
        </p:nvSpPr>
        <p:spPr>
          <a:xfrm>
            <a:off x="3659227" y="4063795"/>
            <a:ext cx="378416" cy="529243"/>
          </a:xfrm>
          <a:custGeom>
            <a:avLst/>
            <a:gdLst/>
            <a:ahLst/>
            <a:cxnLst/>
            <a:rect l="0" t="0" r="0" b="0"/>
            <a:pathLst>
              <a:path w="365760" h="457200">
                <a:moveTo>
                  <a:pt x="182880" y="0"/>
                </a:moveTo>
                <a:lnTo>
                  <a:pt x="365760" y="183007"/>
                </a:lnTo>
                <a:lnTo>
                  <a:pt x="274320" y="183007"/>
                </a:lnTo>
                <a:lnTo>
                  <a:pt x="274320" y="457200"/>
                </a:lnTo>
                <a:lnTo>
                  <a:pt x="91440" y="457200"/>
                </a:lnTo>
                <a:lnTo>
                  <a:pt x="91440" y="183007"/>
                </a:lnTo>
                <a:lnTo>
                  <a:pt x="0" y="183007"/>
                </a:lnTo>
                <a:lnTo>
                  <a:pt x="182880" y="0"/>
                </a:lnTo>
                <a:close/>
              </a:path>
            </a:pathLst>
          </a:custGeom>
          <a:ln w="0" cap="flat">
            <a:round/>
          </a:ln>
        </p:spPr>
        <p:style>
          <a:lnRef idx="0">
            <a:srgbClr val="000000">
              <a:alpha val="0"/>
            </a:srgbClr>
          </a:lnRef>
          <a:fillRef idx="1">
            <a:srgbClr val="EF3E42"/>
          </a:fillRef>
          <a:effectRef idx="0">
            <a:scrgbClr r="0" g="0" b="0"/>
          </a:effectRef>
          <a:fontRef idx="none"/>
        </p:style>
        <p:txBody>
          <a:bodyPr/>
          <a:lstStyle/>
          <a:p>
            <a:endParaRPr lang="en-US"/>
          </a:p>
        </p:txBody>
      </p:sp>
      <p:sp>
        <p:nvSpPr>
          <p:cNvPr id="134" name="Shape 515"/>
          <p:cNvSpPr/>
          <p:nvPr/>
        </p:nvSpPr>
        <p:spPr>
          <a:xfrm>
            <a:off x="4436424" y="2376539"/>
            <a:ext cx="1904823" cy="563497"/>
          </a:xfrm>
          <a:custGeom>
            <a:avLst/>
            <a:gdLst/>
            <a:ahLst/>
            <a:cxnLst/>
            <a:rect l="0" t="0" r="0" b="0"/>
            <a:pathLst>
              <a:path w="1841119" h="486791">
                <a:moveTo>
                  <a:pt x="1754759" y="0"/>
                </a:moveTo>
                <a:lnTo>
                  <a:pt x="1841119" y="41656"/>
                </a:lnTo>
                <a:lnTo>
                  <a:pt x="1756029" y="85725"/>
                </a:lnTo>
                <a:lnTo>
                  <a:pt x="1755606" y="57148"/>
                </a:lnTo>
                <a:lnTo>
                  <a:pt x="1755394" y="57150"/>
                </a:lnTo>
                <a:lnTo>
                  <a:pt x="1712722" y="58674"/>
                </a:lnTo>
                <a:lnTo>
                  <a:pt x="1670431" y="60833"/>
                </a:lnTo>
                <a:lnTo>
                  <a:pt x="1586611" y="66548"/>
                </a:lnTo>
                <a:lnTo>
                  <a:pt x="1545463" y="70231"/>
                </a:lnTo>
                <a:lnTo>
                  <a:pt x="1504950" y="74422"/>
                </a:lnTo>
                <a:lnTo>
                  <a:pt x="1464945" y="79121"/>
                </a:lnTo>
                <a:lnTo>
                  <a:pt x="1425956" y="84074"/>
                </a:lnTo>
                <a:lnTo>
                  <a:pt x="1387602" y="89662"/>
                </a:lnTo>
                <a:lnTo>
                  <a:pt x="1350264" y="95631"/>
                </a:lnTo>
                <a:lnTo>
                  <a:pt x="1313942" y="101981"/>
                </a:lnTo>
                <a:lnTo>
                  <a:pt x="1278763" y="108585"/>
                </a:lnTo>
                <a:lnTo>
                  <a:pt x="1244600" y="115697"/>
                </a:lnTo>
                <a:lnTo>
                  <a:pt x="1211834" y="123063"/>
                </a:lnTo>
                <a:lnTo>
                  <a:pt x="1180465" y="130683"/>
                </a:lnTo>
                <a:lnTo>
                  <a:pt x="1150493" y="138557"/>
                </a:lnTo>
                <a:lnTo>
                  <a:pt x="1122172" y="146812"/>
                </a:lnTo>
                <a:lnTo>
                  <a:pt x="1095375" y="155194"/>
                </a:lnTo>
                <a:lnTo>
                  <a:pt x="1070356" y="163830"/>
                </a:lnTo>
                <a:lnTo>
                  <a:pt x="1047115" y="172720"/>
                </a:lnTo>
                <a:lnTo>
                  <a:pt x="1025906" y="181610"/>
                </a:lnTo>
                <a:lnTo>
                  <a:pt x="1006729" y="190754"/>
                </a:lnTo>
                <a:lnTo>
                  <a:pt x="989584" y="199771"/>
                </a:lnTo>
                <a:lnTo>
                  <a:pt x="974725" y="208915"/>
                </a:lnTo>
                <a:lnTo>
                  <a:pt x="961771" y="218186"/>
                </a:lnTo>
                <a:lnTo>
                  <a:pt x="956564" y="222504"/>
                </a:lnTo>
                <a:lnTo>
                  <a:pt x="951865" y="226695"/>
                </a:lnTo>
                <a:lnTo>
                  <a:pt x="947674" y="231267"/>
                </a:lnTo>
                <a:lnTo>
                  <a:pt x="944245" y="235077"/>
                </a:lnTo>
                <a:lnTo>
                  <a:pt x="941324" y="239268"/>
                </a:lnTo>
                <a:lnTo>
                  <a:pt x="939038" y="242824"/>
                </a:lnTo>
                <a:lnTo>
                  <a:pt x="937387" y="246380"/>
                </a:lnTo>
                <a:lnTo>
                  <a:pt x="936244" y="249682"/>
                </a:lnTo>
                <a:lnTo>
                  <a:pt x="935482" y="253111"/>
                </a:lnTo>
                <a:lnTo>
                  <a:pt x="935101" y="258191"/>
                </a:lnTo>
                <a:lnTo>
                  <a:pt x="934466" y="264795"/>
                </a:lnTo>
                <a:lnTo>
                  <a:pt x="933069" y="271780"/>
                </a:lnTo>
                <a:lnTo>
                  <a:pt x="930783" y="278130"/>
                </a:lnTo>
                <a:lnTo>
                  <a:pt x="927862" y="284480"/>
                </a:lnTo>
                <a:lnTo>
                  <a:pt x="924179" y="290576"/>
                </a:lnTo>
                <a:lnTo>
                  <a:pt x="919988" y="296418"/>
                </a:lnTo>
                <a:lnTo>
                  <a:pt x="915289" y="302133"/>
                </a:lnTo>
                <a:lnTo>
                  <a:pt x="909828" y="307848"/>
                </a:lnTo>
                <a:lnTo>
                  <a:pt x="903859" y="313436"/>
                </a:lnTo>
                <a:lnTo>
                  <a:pt x="897255" y="318770"/>
                </a:lnTo>
                <a:lnTo>
                  <a:pt x="882777" y="329057"/>
                </a:lnTo>
                <a:lnTo>
                  <a:pt x="866267" y="339344"/>
                </a:lnTo>
                <a:lnTo>
                  <a:pt x="847725" y="349123"/>
                </a:lnTo>
                <a:lnTo>
                  <a:pt x="827405" y="358648"/>
                </a:lnTo>
                <a:lnTo>
                  <a:pt x="805053" y="368173"/>
                </a:lnTo>
                <a:lnTo>
                  <a:pt x="780923" y="377317"/>
                </a:lnTo>
                <a:lnTo>
                  <a:pt x="755142" y="386207"/>
                </a:lnTo>
                <a:lnTo>
                  <a:pt x="727710" y="394843"/>
                </a:lnTo>
                <a:lnTo>
                  <a:pt x="698627" y="403225"/>
                </a:lnTo>
                <a:lnTo>
                  <a:pt x="668147" y="411353"/>
                </a:lnTo>
                <a:lnTo>
                  <a:pt x="636143" y="419100"/>
                </a:lnTo>
                <a:lnTo>
                  <a:pt x="602996" y="426593"/>
                </a:lnTo>
                <a:lnTo>
                  <a:pt x="568452" y="433705"/>
                </a:lnTo>
                <a:lnTo>
                  <a:pt x="532765" y="440436"/>
                </a:lnTo>
                <a:lnTo>
                  <a:pt x="495935" y="446913"/>
                </a:lnTo>
                <a:lnTo>
                  <a:pt x="458216" y="452882"/>
                </a:lnTo>
                <a:lnTo>
                  <a:pt x="419481" y="458343"/>
                </a:lnTo>
                <a:lnTo>
                  <a:pt x="379984" y="463550"/>
                </a:lnTo>
                <a:lnTo>
                  <a:pt x="339598" y="468249"/>
                </a:lnTo>
                <a:lnTo>
                  <a:pt x="298704" y="472313"/>
                </a:lnTo>
                <a:lnTo>
                  <a:pt x="257048" y="476123"/>
                </a:lnTo>
                <a:lnTo>
                  <a:pt x="172593" y="481965"/>
                </a:lnTo>
                <a:lnTo>
                  <a:pt x="129667" y="483997"/>
                </a:lnTo>
                <a:lnTo>
                  <a:pt x="86614" y="485521"/>
                </a:lnTo>
                <a:lnTo>
                  <a:pt x="43307" y="486537"/>
                </a:lnTo>
                <a:lnTo>
                  <a:pt x="254" y="486791"/>
                </a:lnTo>
                <a:lnTo>
                  <a:pt x="0" y="458216"/>
                </a:lnTo>
                <a:lnTo>
                  <a:pt x="43180" y="457962"/>
                </a:lnTo>
                <a:lnTo>
                  <a:pt x="85979" y="456946"/>
                </a:lnTo>
                <a:lnTo>
                  <a:pt x="128651" y="455422"/>
                </a:lnTo>
                <a:lnTo>
                  <a:pt x="171196" y="453390"/>
                </a:lnTo>
                <a:lnTo>
                  <a:pt x="255143" y="447548"/>
                </a:lnTo>
                <a:lnTo>
                  <a:pt x="296164" y="443865"/>
                </a:lnTo>
                <a:lnTo>
                  <a:pt x="336677" y="439801"/>
                </a:lnTo>
                <a:lnTo>
                  <a:pt x="376555" y="435229"/>
                </a:lnTo>
                <a:lnTo>
                  <a:pt x="415798" y="430022"/>
                </a:lnTo>
                <a:lnTo>
                  <a:pt x="454152" y="424561"/>
                </a:lnTo>
                <a:lnTo>
                  <a:pt x="491490" y="418719"/>
                </a:lnTo>
                <a:lnTo>
                  <a:pt x="527812" y="412369"/>
                </a:lnTo>
                <a:lnTo>
                  <a:pt x="563118" y="405638"/>
                </a:lnTo>
                <a:lnTo>
                  <a:pt x="597281" y="398653"/>
                </a:lnTo>
                <a:lnTo>
                  <a:pt x="629920" y="391287"/>
                </a:lnTo>
                <a:lnTo>
                  <a:pt x="661416" y="383540"/>
                </a:lnTo>
                <a:lnTo>
                  <a:pt x="691261" y="375666"/>
                </a:lnTo>
                <a:lnTo>
                  <a:pt x="719836" y="367411"/>
                </a:lnTo>
                <a:lnTo>
                  <a:pt x="746633" y="358902"/>
                </a:lnTo>
                <a:lnTo>
                  <a:pt x="771652" y="350266"/>
                </a:lnTo>
                <a:lnTo>
                  <a:pt x="794893" y="341376"/>
                </a:lnTo>
                <a:lnTo>
                  <a:pt x="816356" y="332359"/>
                </a:lnTo>
                <a:lnTo>
                  <a:pt x="835533" y="323215"/>
                </a:lnTo>
                <a:lnTo>
                  <a:pt x="852805" y="314071"/>
                </a:lnTo>
                <a:lnTo>
                  <a:pt x="867791" y="304800"/>
                </a:lnTo>
                <a:lnTo>
                  <a:pt x="880364" y="295529"/>
                </a:lnTo>
                <a:lnTo>
                  <a:pt x="885825" y="291211"/>
                </a:lnTo>
                <a:lnTo>
                  <a:pt x="890397" y="286893"/>
                </a:lnTo>
                <a:lnTo>
                  <a:pt x="894461" y="282448"/>
                </a:lnTo>
                <a:lnTo>
                  <a:pt x="898017" y="278257"/>
                </a:lnTo>
                <a:lnTo>
                  <a:pt x="901065" y="273939"/>
                </a:lnTo>
                <a:lnTo>
                  <a:pt x="903097" y="270256"/>
                </a:lnTo>
                <a:lnTo>
                  <a:pt x="904748" y="266446"/>
                </a:lnTo>
                <a:lnTo>
                  <a:pt x="905891" y="262636"/>
                </a:lnTo>
                <a:lnTo>
                  <a:pt x="906399" y="259588"/>
                </a:lnTo>
                <a:lnTo>
                  <a:pt x="906526" y="256032"/>
                </a:lnTo>
                <a:lnTo>
                  <a:pt x="906907" y="251079"/>
                </a:lnTo>
                <a:lnTo>
                  <a:pt x="908050" y="244348"/>
                </a:lnTo>
                <a:lnTo>
                  <a:pt x="910209" y="237617"/>
                </a:lnTo>
                <a:lnTo>
                  <a:pt x="913003" y="231013"/>
                </a:lnTo>
                <a:lnTo>
                  <a:pt x="916686" y="224663"/>
                </a:lnTo>
                <a:lnTo>
                  <a:pt x="920750" y="218821"/>
                </a:lnTo>
                <a:lnTo>
                  <a:pt x="925830" y="212725"/>
                </a:lnTo>
                <a:lnTo>
                  <a:pt x="931037" y="207137"/>
                </a:lnTo>
                <a:lnTo>
                  <a:pt x="937133" y="201549"/>
                </a:lnTo>
                <a:lnTo>
                  <a:pt x="943864" y="196088"/>
                </a:lnTo>
                <a:lnTo>
                  <a:pt x="957961" y="185801"/>
                </a:lnTo>
                <a:lnTo>
                  <a:pt x="974598" y="175514"/>
                </a:lnTo>
                <a:lnTo>
                  <a:pt x="993267" y="165481"/>
                </a:lnTo>
                <a:lnTo>
                  <a:pt x="1013587" y="155702"/>
                </a:lnTo>
                <a:lnTo>
                  <a:pt x="1036066" y="146304"/>
                </a:lnTo>
                <a:lnTo>
                  <a:pt x="1060196" y="137160"/>
                </a:lnTo>
                <a:lnTo>
                  <a:pt x="1086104" y="128143"/>
                </a:lnTo>
                <a:lnTo>
                  <a:pt x="1113536" y="119507"/>
                </a:lnTo>
                <a:lnTo>
                  <a:pt x="1142619" y="111125"/>
                </a:lnTo>
                <a:lnTo>
                  <a:pt x="1173226" y="102997"/>
                </a:lnTo>
                <a:lnTo>
                  <a:pt x="1205103" y="95250"/>
                </a:lnTo>
                <a:lnTo>
                  <a:pt x="1238377" y="87757"/>
                </a:lnTo>
                <a:lnTo>
                  <a:pt x="1272921" y="80518"/>
                </a:lnTo>
                <a:lnTo>
                  <a:pt x="1308608" y="73787"/>
                </a:lnTo>
                <a:lnTo>
                  <a:pt x="1345311" y="67437"/>
                </a:lnTo>
                <a:lnTo>
                  <a:pt x="1383157" y="61468"/>
                </a:lnTo>
                <a:lnTo>
                  <a:pt x="1421765" y="55880"/>
                </a:lnTo>
                <a:lnTo>
                  <a:pt x="1461389" y="50800"/>
                </a:lnTo>
                <a:lnTo>
                  <a:pt x="1501648" y="46101"/>
                </a:lnTo>
                <a:lnTo>
                  <a:pt x="1542542" y="41910"/>
                </a:lnTo>
                <a:lnTo>
                  <a:pt x="1584071" y="38100"/>
                </a:lnTo>
                <a:lnTo>
                  <a:pt x="1668526" y="32258"/>
                </a:lnTo>
                <a:lnTo>
                  <a:pt x="1711325" y="30226"/>
                </a:lnTo>
                <a:lnTo>
                  <a:pt x="1754378" y="28702"/>
                </a:lnTo>
                <a:lnTo>
                  <a:pt x="1755184" y="28688"/>
                </a:lnTo>
                <a:lnTo>
                  <a:pt x="1754759" y="0"/>
                </a:lnTo>
                <a:close/>
              </a:path>
            </a:pathLst>
          </a:custGeom>
          <a:ln w="0" cap="flat">
            <a:round/>
          </a:ln>
        </p:spPr>
        <p:style>
          <a:lnRef idx="0">
            <a:srgbClr val="000000">
              <a:alpha val="0"/>
            </a:srgbClr>
          </a:lnRef>
          <a:fillRef idx="1">
            <a:srgbClr val="EF3E42"/>
          </a:fillRef>
          <a:effectRef idx="0">
            <a:scrgbClr r="0" g="0" b="0"/>
          </a:effectRef>
          <a:fontRef idx="none"/>
        </p:style>
        <p:txBody>
          <a:bodyPr/>
          <a:lstStyle/>
          <a:p>
            <a:endParaRPr lang="en-US"/>
          </a:p>
        </p:txBody>
      </p:sp>
      <p:sp>
        <p:nvSpPr>
          <p:cNvPr id="135" name="Rectangle 134"/>
          <p:cNvSpPr/>
          <p:nvPr/>
        </p:nvSpPr>
        <p:spPr>
          <a:xfrm>
            <a:off x="4505670" y="2947092"/>
            <a:ext cx="2724072" cy="418816"/>
          </a:xfrm>
          <a:prstGeom prst="rect">
            <a:avLst/>
          </a:prstGeom>
          <a:ln>
            <a:noFill/>
          </a:ln>
        </p:spPr>
        <p:txBody>
          <a:bodyPr vert="horz" lIns="0" tIns="0" rIns="0" bIns="0" rtlCol="0">
            <a:noAutofit/>
          </a:bodyPr>
          <a:lstStyle/>
          <a:p>
            <a:pPr>
              <a:lnSpc>
                <a:spcPct val="107000"/>
              </a:lnSpc>
              <a:spcAft>
                <a:spcPts val="800"/>
              </a:spcAft>
            </a:pPr>
            <a:r>
              <a:rPr lang="en-US" sz="1800" i="1">
                <a:solidFill>
                  <a:srgbClr val="EF3E42"/>
                </a:solidFill>
                <a:effectLst/>
                <a:latin typeface="Calibri" panose="020F0502020204030204" pitchFamily="34" charset="0"/>
                <a:ea typeface="Calibri" panose="020F0502020204030204" pitchFamily="34" charset="0"/>
              </a:rPr>
              <a:t>Pointer</a:t>
            </a:r>
            <a:r>
              <a:rPr lang="en-US" sz="1800" i="1" spc="80">
                <a:solidFill>
                  <a:srgbClr val="EF3E42"/>
                </a:solidFill>
                <a:effectLst/>
                <a:latin typeface="Calibri" panose="020F0502020204030204" pitchFamily="34" charset="0"/>
                <a:ea typeface="Calibri" panose="020F0502020204030204" pitchFamily="34" charset="0"/>
              </a:rPr>
              <a:t> </a:t>
            </a:r>
            <a:r>
              <a:rPr lang="en-US" sz="1800" i="1">
                <a:solidFill>
                  <a:srgbClr val="EF3E42"/>
                </a:solidFill>
                <a:effectLst/>
                <a:latin typeface="Calibri" panose="020F0502020204030204" pitchFamily="34" charset="0"/>
                <a:ea typeface="Calibri" panose="020F0502020204030204" pitchFamily="34" charset="0"/>
              </a:rPr>
              <a:t>to</a:t>
            </a:r>
            <a:r>
              <a:rPr lang="en-US" sz="1800" i="1" spc="65">
                <a:solidFill>
                  <a:srgbClr val="EF3E42"/>
                </a:solidFill>
                <a:effectLst/>
                <a:latin typeface="Calibri" panose="020F0502020204030204" pitchFamily="34" charset="0"/>
                <a:ea typeface="Calibri" panose="020F0502020204030204" pitchFamily="34" charset="0"/>
              </a:rPr>
              <a:t> </a:t>
            </a:r>
            <a:r>
              <a:rPr lang="en-US" sz="1800" i="1">
                <a:solidFill>
                  <a:srgbClr val="EF3E42"/>
                </a:solidFill>
                <a:effectLst/>
                <a:latin typeface="Calibri" panose="020F0502020204030204" pitchFamily="34" charset="0"/>
                <a:ea typeface="Calibri" panose="020F0502020204030204" pitchFamily="34" charset="0"/>
              </a:rPr>
              <a:t>page</a:t>
            </a:r>
            <a:r>
              <a:rPr lang="en-US" sz="1800" i="1" spc="75">
                <a:solidFill>
                  <a:srgbClr val="EF3E42"/>
                </a:solidFill>
                <a:effectLst/>
                <a:latin typeface="Calibri" panose="020F0502020204030204" pitchFamily="34" charset="0"/>
                <a:ea typeface="Calibri" panose="020F0502020204030204" pitchFamily="34" charset="0"/>
              </a:rPr>
              <a:t> </a:t>
            </a:r>
            <a:r>
              <a:rPr lang="en-US" sz="1800" i="1">
                <a:solidFill>
                  <a:srgbClr val="EF3E42"/>
                </a:solidFill>
                <a:effectLst/>
                <a:latin typeface="Calibri" panose="020F0502020204030204" pitchFamily="34" charset="0"/>
                <a:ea typeface="Calibri" panose="020F0502020204030204" pitchFamily="34" charset="0"/>
              </a:rPr>
              <a:t>#2</a:t>
            </a:r>
            <a:endParaRPr lang="en-US" sz="1100">
              <a:solidFill>
                <a:srgbClr val="000000"/>
              </a:solidFill>
              <a:effectLst/>
              <a:latin typeface="Calibri" panose="020F0502020204030204" pitchFamily="34" charset="0"/>
              <a:ea typeface="Calibri" panose="020F0502020204030204" pitchFamily="34" charset="0"/>
            </a:endParaRPr>
          </a:p>
        </p:txBody>
      </p:sp>
      <p:sp>
        <p:nvSpPr>
          <p:cNvPr id="136" name="Title 1"/>
          <p:cNvSpPr>
            <a:spLocks noGrp="1"/>
          </p:cNvSpPr>
          <p:nvPr>
            <p:ph type="ctrTitle"/>
          </p:nvPr>
        </p:nvSpPr>
        <p:spPr>
          <a:xfrm>
            <a:off x="-14012" y="-64735"/>
            <a:ext cx="9158011" cy="653378"/>
          </a:xfrm>
        </p:spPr>
        <p:txBody>
          <a:bodyPr/>
          <a:lstStyle/>
          <a:p>
            <a:r>
              <a:rPr lang="en-US" dirty="0">
                <a:effectLst/>
              </a:rPr>
              <a:t>Buffer Pools</a:t>
            </a:r>
            <a:endParaRPr lang="en-US" dirty="0"/>
          </a:p>
        </p:txBody>
      </p:sp>
      <p:sp>
        <p:nvSpPr>
          <p:cNvPr id="141" name="Shape 512"/>
          <p:cNvSpPr/>
          <p:nvPr/>
        </p:nvSpPr>
        <p:spPr>
          <a:xfrm>
            <a:off x="2744723" y="2660860"/>
            <a:ext cx="662227" cy="1058486"/>
          </a:xfrm>
          <a:custGeom>
            <a:avLst/>
            <a:gdLst/>
            <a:ahLst/>
            <a:cxnLst/>
            <a:rect l="0" t="0" r="0" b="0"/>
            <a:pathLst>
              <a:path w="640080" h="914400">
                <a:moveTo>
                  <a:pt x="0" y="914400"/>
                </a:moveTo>
                <a:lnTo>
                  <a:pt x="640080" y="914400"/>
                </a:lnTo>
                <a:lnTo>
                  <a:pt x="640080" y="0"/>
                </a:lnTo>
                <a:lnTo>
                  <a:pt x="0" y="0"/>
                </a:lnTo>
                <a:close/>
              </a:path>
            </a:pathLst>
          </a:custGeom>
          <a:ln w="19050" cap="flat">
            <a:custDash>
              <a:ds d="150000" sp="150000"/>
            </a:custDash>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142" name="Shape 512"/>
          <p:cNvSpPr/>
          <p:nvPr/>
        </p:nvSpPr>
        <p:spPr>
          <a:xfrm>
            <a:off x="1915624" y="2667475"/>
            <a:ext cx="662227" cy="1058486"/>
          </a:xfrm>
          <a:custGeom>
            <a:avLst/>
            <a:gdLst/>
            <a:ahLst/>
            <a:cxnLst/>
            <a:rect l="0" t="0" r="0" b="0"/>
            <a:pathLst>
              <a:path w="640080" h="914400">
                <a:moveTo>
                  <a:pt x="0" y="914400"/>
                </a:moveTo>
                <a:lnTo>
                  <a:pt x="640080" y="914400"/>
                </a:lnTo>
                <a:lnTo>
                  <a:pt x="640080" y="0"/>
                </a:lnTo>
                <a:lnTo>
                  <a:pt x="0" y="0"/>
                </a:lnTo>
                <a:close/>
              </a:path>
            </a:pathLst>
          </a:custGeom>
          <a:ln w="19050" cap="flat">
            <a:custDash>
              <a:ds d="150000" sp="150000"/>
            </a:custDash>
            <a:round/>
          </a:ln>
        </p:spPr>
        <p:style>
          <a:lnRef idx="1">
            <a:srgbClr val="646464"/>
          </a:lnRef>
          <a:fillRef idx="0">
            <a:srgbClr val="000000">
              <a:alpha val="0"/>
            </a:srgbClr>
          </a:fillRef>
          <a:effectRef idx="0">
            <a:scrgbClr r="0" g="0" b="0"/>
          </a:effectRef>
          <a:fontRef idx="none"/>
        </p:style>
        <p:txBody>
          <a:bodyPr/>
          <a:lstStyle/>
          <a:p>
            <a:endParaRPr lang="en-US"/>
          </a:p>
        </p:txBody>
      </p:sp>
      <p:sp>
        <p:nvSpPr>
          <p:cNvPr id="143" name="object 68"/>
          <p:cNvSpPr txBox="1"/>
          <p:nvPr/>
        </p:nvSpPr>
        <p:spPr>
          <a:xfrm>
            <a:off x="7000113" y="2798141"/>
            <a:ext cx="1987550" cy="566822"/>
          </a:xfrm>
          <a:prstGeom prst="rect">
            <a:avLst/>
          </a:prstGeom>
        </p:spPr>
        <p:txBody>
          <a:bodyPr vert="horz" wrap="square" lIns="0" tIns="12700" rIns="0" bIns="0" rtlCol="0">
            <a:spAutoFit/>
          </a:bodyPr>
          <a:lstStyle/>
          <a:p>
            <a:pPr marL="12700">
              <a:spcBef>
                <a:spcPts val="100"/>
              </a:spcBef>
            </a:pPr>
            <a:r>
              <a:rPr sz="1800" i="1" spc="20" dirty="0">
                <a:solidFill>
                  <a:srgbClr val="EE3D42"/>
                </a:solidFill>
                <a:latin typeface="Arial"/>
                <a:cs typeface="Arial"/>
              </a:rPr>
              <a:t>Interpret </a:t>
            </a:r>
            <a:r>
              <a:rPr sz="1800" i="1" spc="30" dirty="0">
                <a:solidFill>
                  <a:srgbClr val="EE3D42"/>
                </a:solidFill>
                <a:latin typeface="Arial"/>
                <a:cs typeface="Arial"/>
              </a:rPr>
              <a:t>the</a:t>
            </a:r>
            <a:r>
              <a:rPr sz="1800" i="1" spc="-70" dirty="0">
                <a:solidFill>
                  <a:srgbClr val="EE3D42"/>
                </a:solidFill>
                <a:latin typeface="Arial"/>
                <a:cs typeface="Arial"/>
              </a:rPr>
              <a:t> </a:t>
            </a:r>
            <a:r>
              <a:rPr sz="1800" i="1" spc="15" dirty="0">
                <a:solidFill>
                  <a:srgbClr val="EE3D42"/>
                </a:solidFill>
                <a:latin typeface="Arial"/>
                <a:cs typeface="Arial"/>
              </a:rPr>
              <a:t>layout</a:t>
            </a:r>
            <a:br>
              <a:rPr lang="en-US" sz="1800" i="1" spc="15" dirty="0">
                <a:solidFill>
                  <a:srgbClr val="EE3D42"/>
                </a:solidFill>
                <a:latin typeface="Arial"/>
                <a:cs typeface="Arial"/>
              </a:rPr>
            </a:br>
            <a:r>
              <a:rPr lang="en-US" sz="1800" i="1" spc="15" dirty="0">
                <a:solidFill>
                  <a:srgbClr val="EE3D42"/>
                </a:solidFill>
                <a:latin typeface="Arial"/>
                <a:cs typeface="Arial"/>
              </a:rPr>
              <a:t>of page 2</a:t>
            </a:r>
            <a:endParaRPr sz="1800" dirty="0">
              <a:latin typeface="Arial"/>
              <a:cs typeface="Arial"/>
            </a:endParaRPr>
          </a:p>
        </p:txBody>
      </p:sp>
    </p:spTree>
    <p:extLst>
      <p:ext uri="{BB962C8B-B14F-4D97-AF65-F5344CB8AC3E}">
        <p14:creationId xmlns:p14="http://schemas.microsoft.com/office/powerpoint/2010/main" val="239959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P spid="133" grpId="0" animBg="1"/>
      <p:bldP spid="134" grpId="0" animBg="1"/>
      <p:bldP spid="1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2960"/>
            <a:ext cx="9144000" cy="627736"/>
          </a:xfrm>
          <a:prstGeom prst="rect">
            <a:avLst/>
          </a:prstGeom>
        </p:spPr>
        <p:txBody>
          <a:bodyPr vert="horz" wrap="square" lIns="0" tIns="12065" rIns="0" bIns="0" numCol="1" rtlCol="0" anchor="ctr" anchorCtr="0" compatLnSpc="1">
            <a:prstTxWarp prst="textNoShape">
              <a:avLst/>
            </a:prstTxWarp>
            <a:spAutoFit/>
          </a:bodyPr>
          <a:lstStyle/>
          <a:p>
            <a:pPr marL="12700">
              <a:spcBef>
                <a:spcPts val="95"/>
              </a:spcBef>
              <a:tabLst>
                <a:tab pos="1631314" algn="l"/>
                <a:tab pos="2833370" algn="l"/>
              </a:tabLst>
            </a:pPr>
            <a:r>
              <a:rPr lang="pt-BR" sz="4000" b="1" spc="170" dirty="0">
                <a:effectLst>
                  <a:outerShdw blurRad="38100" dist="38100" dir="2700000" algn="tl">
                    <a:srgbClr val="000000">
                      <a:alpha val="43137"/>
                    </a:srgbClr>
                  </a:outerShdw>
                </a:effectLst>
              </a:rPr>
              <a:t>B</a:t>
            </a:r>
            <a:r>
              <a:rPr lang="pt-BR" sz="4000" b="1" spc="285" dirty="0">
                <a:effectLst>
                  <a:outerShdw blurRad="38100" dist="38100" dir="2700000" algn="tl">
                    <a:srgbClr val="000000">
                      <a:alpha val="43137"/>
                    </a:srgbClr>
                  </a:outerShdw>
                </a:effectLst>
              </a:rPr>
              <a:t>u</a:t>
            </a:r>
            <a:r>
              <a:rPr lang="pt-BR" sz="4000" b="1" spc="165" dirty="0">
                <a:effectLst>
                  <a:outerShdw blurRad="38100" dist="38100" dir="2700000" algn="tl">
                    <a:srgbClr val="000000">
                      <a:alpha val="43137"/>
                    </a:srgbClr>
                  </a:outerShdw>
                </a:effectLst>
              </a:rPr>
              <a:t>ff</a:t>
            </a:r>
            <a:r>
              <a:rPr lang="pt-BR" sz="4000" b="1" spc="155" dirty="0">
                <a:effectLst>
                  <a:outerShdw blurRad="38100" dist="38100" dir="2700000" algn="tl">
                    <a:srgbClr val="000000">
                      <a:alpha val="43137"/>
                    </a:srgbClr>
                  </a:outerShdw>
                </a:effectLst>
              </a:rPr>
              <a:t>e</a:t>
            </a:r>
            <a:r>
              <a:rPr lang="pt-BR" sz="4000" b="1" spc="-5" dirty="0">
                <a:effectLst>
                  <a:outerShdw blurRad="38100" dist="38100" dir="2700000" algn="tl">
                    <a:srgbClr val="000000">
                      <a:alpha val="43137"/>
                    </a:srgbClr>
                  </a:outerShdw>
                </a:effectLst>
              </a:rPr>
              <a:t>r</a:t>
            </a:r>
            <a:r>
              <a:rPr lang="pt-BR" sz="4000" b="1" dirty="0">
                <a:effectLst>
                  <a:outerShdw blurRad="38100" dist="38100" dir="2700000" algn="tl">
                    <a:srgbClr val="000000">
                      <a:alpha val="43137"/>
                    </a:srgbClr>
                  </a:outerShdw>
                </a:effectLst>
              </a:rPr>
              <a:t> </a:t>
            </a:r>
            <a:r>
              <a:rPr lang="pt-BR" sz="4000" b="1" spc="204" dirty="0">
                <a:effectLst>
                  <a:outerShdw blurRad="38100" dist="38100" dir="2700000" algn="tl">
                    <a:srgbClr val="000000">
                      <a:alpha val="43137"/>
                    </a:srgbClr>
                  </a:outerShdw>
                </a:effectLst>
              </a:rPr>
              <a:t>P</a:t>
            </a:r>
            <a:r>
              <a:rPr lang="pt-BR" sz="4000" b="1" spc="-5" dirty="0">
                <a:effectLst>
                  <a:outerShdw blurRad="38100" dist="38100" dir="2700000" algn="tl">
                    <a:srgbClr val="000000">
                      <a:alpha val="43137"/>
                    </a:srgbClr>
                  </a:outerShdw>
                </a:effectLst>
              </a:rPr>
              <a:t>ool</a:t>
            </a:r>
            <a:r>
              <a:rPr lang="pt-BR" sz="4000" b="1" dirty="0">
                <a:effectLst>
                  <a:outerShdw blurRad="38100" dist="38100" dir="2700000" algn="tl">
                    <a:srgbClr val="000000">
                      <a:alpha val="43137"/>
                    </a:srgbClr>
                  </a:outerShdw>
                </a:effectLst>
              </a:rPr>
              <a:t> </a:t>
            </a:r>
            <a:r>
              <a:rPr lang="pt-BR" sz="4000" b="1" spc="-5" dirty="0">
                <a:effectLst>
                  <a:outerShdw blurRad="38100" dist="38100" dir="2700000" algn="tl">
                    <a:srgbClr val="000000">
                      <a:alpha val="43137"/>
                    </a:srgbClr>
                  </a:outerShdw>
                </a:effectLst>
              </a:rPr>
              <a:t>O</a:t>
            </a:r>
            <a:r>
              <a:rPr lang="pt-BR" sz="4000" b="1" spc="195" dirty="0">
                <a:effectLst>
                  <a:outerShdw blurRad="38100" dist="38100" dir="2700000" algn="tl">
                    <a:srgbClr val="000000">
                      <a:alpha val="43137"/>
                    </a:srgbClr>
                  </a:outerShdw>
                </a:effectLst>
              </a:rPr>
              <a:t>r</a:t>
            </a:r>
            <a:r>
              <a:rPr lang="pt-BR" sz="4000" b="1" spc="250" dirty="0">
                <a:effectLst>
                  <a:outerShdw blurRad="38100" dist="38100" dir="2700000" algn="tl">
                    <a:srgbClr val="000000">
                      <a:alpha val="43137"/>
                    </a:srgbClr>
                  </a:outerShdw>
                </a:effectLst>
              </a:rPr>
              <a:t>g</a:t>
            </a:r>
            <a:r>
              <a:rPr lang="pt-BR" sz="4000" b="1" spc="175" dirty="0">
                <a:effectLst>
                  <a:outerShdw blurRad="38100" dist="38100" dir="2700000" algn="tl">
                    <a:srgbClr val="000000">
                      <a:alpha val="43137"/>
                    </a:srgbClr>
                  </a:outerShdw>
                </a:effectLst>
              </a:rPr>
              <a:t>a</a:t>
            </a:r>
            <a:r>
              <a:rPr lang="pt-BR" sz="4000" b="1" spc="-5" dirty="0">
                <a:effectLst>
                  <a:outerShdw blurRad="38100" dist="38100" dir="2700000" algn="tl">
                    <a:srgbClr val="000000">
                      <a:alpha val="43137"/>
                    </a:srgbClr>
                  </a:outerShdw>
                </a:effectLst>
              </a:rPr>
              <a:t>n</a:t>
            </a:r>
            <a:r>
              <a:rPr lang="pt-BR" sz="4000" b="1" spc="305" dirty="0">
                <a:effectLst>
                  <a:outerShdw blurRad="38100" dist="38100" dir="2700000" algn="tl">
                    <a:srgbClr val="000000">
                      <a:alpha val="43137"/>
                    </a:srgbClr>
                  </a:outerShdw>
                </a:effectLst>
              </a:rPr>
              <a:t>i</a:t>
            </a:r>
            <a:r>
              <a:rPr lang="pt-BR" sz="4000" b="1" spc="270" dirty="0">
                <a:effectLst>
                  <a:outerShdw blurRad="38100" dist="38100" dir="2700000" algn="tl">
                    <a:srgbClr val="000000">
                      <a:alpha val="43137"/>
                    </a:srgbClr>
                  </a:outerShdw>
                </a:effectLst>
              </a:rPr>
              <a:t>z</a:t>
            </a:r>
            <a:r>
              <a:rPr lang="pt-BR" sz="4000" b="1" spc="80" dirty="0">
                <a:effectLst>
                  <a:outerShdw blurRad="38100" dist="38100" dir="2700000" algn="tl">
                    <a:srgbClr val="000000">
                      <a:alpha val="43137"/>
                    </a:srgbClr>
                  </a:outerShdw>
                </a:effectLst>
              </a:rPr>
              <a:t>a</a:t>
            </a:r>
            <a:r>
              <a:rPr lang="pt-BR" sz="4000" b="1" spc="290" dirty="0">
                <a:effectLst>
                  <a:outerShdw blurRad="38100" dist="38100" dir="2700000" algn="tl">
                    <a:srgbClr val="000000">
                      <a:alpha val="43137"/>
                    </a:srgbClr>
                  </a:outerShdw>
                </a:effectLst>
              </a:rPr>
              <a:t>t</a:t>
            </a:r>
            <a:r>
              <a:rPr lang="pt-BR" sz="4000" b="1" spc="-5" dirty="0">
                <a:effectLst>
                  <a:outerShdw blurRad="38100" dist="38100" dir="2700000" algn="tl">
                    <a:srgbClr val="000000">
                      <a:alpha val="43137"/>
                    </a:srgbClr>
                  </a:outerShdw>
                </a:effectLst>
              </a:rPr>
              <a:t>ion</a:t>
            </a:r>
          </a:p>
        </p:txBody>
      </p:sp>
      <p:sp>
        <p:nvSpPr>
          <p:cNvPr id="4" name="object 4"/>
          <p:cNvSpPr txBox="1"/>
          <p:nvPr/>
        </p:nvSpPr>
        <p:spPr>
          <a:xfrm>
            <a:off x="34083" y="607289"/>
            <a:ext cx="9031259" cy="2293705"/>
          </a:xfrm>
          <a:prstGeom prst="rect">
            <a:avLst/>
          </a:prstGeom>
        </p:spPr>
        <p:txBody>
          <a:bodyPr vert="horz" wrap="square" lIns="0" tIns="53975" rIns="0" bIns="0" rtlCol="0">
            <a:spAutoFit/>
          </a:bodyPr>
          <a:lstStyle/>
          <a:p>
            <a:pPr marL="469900" marR="5080" indent="-457200" algn="just">
              <a:lnSpc>
                <a:spcPct val="150000"/>
              </a:lnSpc>
              <a:spcBef>
                <a:spcPts val="425"/>
              </a:spcBef>
              <a:buFont typeface="Wingdings" panose="05000000000000000000" pitchFamily="2" charset="2"/>
              <a:buChar char="§"/>
            </a:pPr>
            <a:r>
              <a:rPr spc="-20" dirty="0">
                <a:solidFill>
                  <a:srgbClr val="585858"/>
                </a:solidFill>
                <a:latin typeface="Times New Roman"/>
                <a:cs typeface="Times New Roman"/>
              </a:rPr>
              <a:t>Memory</a:t>
            </a:r>
            <a:r>
              <a:rPr spc="-55" dirty="0">
                <a:solidFill>
                  <a:srgbClr val="585858"/>
                </a:solidFill>
                <a:latin typeface="Times New Roman"/>
                <a:cs typeface="Times New Roman"/>
              </a:rPr>
              <a:t> </a:t>
            </a:r>
            <a:r>
              <a:rPr spc="-25" dirty="0">
                <a:solidFill>
                  <a:srgbClr val="585858"/>
                </a:solidFill>
                <a:latin typeface="Times New Roman"/>
                <a:cs typeface="Times New Roman"/>
              </a:rPr>
              <a:t>re</a:t>
            </a:r>
            <a:r>
              <a:rPr spc="-35" dirty="0">
                <a:solidFill>
                  <a:srgbClr val="585858"/>
                </a:solidFill>
                <a:latin typeface="Times New Roman"/>
                <a:cs typeface="Times New Roman"/>
              </a:rPr>
              <a:t>g</a:t>
            </a:r>
            <a:r>
              <a:rPr spc="-50" dirty="0">
                <a:solidFill>
                  <a:srgbClr val="585858"/>
                </a:solidFill>
                <a:latin typeface="Times New Roman"/>
                <a:cs typeface="Times New Roman"/>
              </a:rPr>
              <a:t>i</a:t>
            </a:r>
            <a:r>
              <a:rPr spc="25" dirty="0">
                <a:solidFill>
                  <a:srgbClr val="585858"/>
                </a:solidFill>
                <a:latin typeface="Times New Roman"/>
                <a:cs typeface="Times New Roman"/>
              </a:rPr>
              <a:t>o</a:t>
            </a:r>
            <a:r>
              <a:rPr spc="30" dirty="0">
                <a:solidFill>
                  <a:srgbClr val="585858"/>
                </a:solidFill>
                <a:latin typeface="Times New Roman"/>
                <a:cs typeface="Times New Roman"/>
              </a:rPr>
              <a:t>n</a:t>
            </a:r>
            <a:r>
              <a:rPr spc="-50" dirty="0">
                <a:solidFill>
                  <a:srgbClr val="585858"/>
                </a:solidFill>
                <a:latin typeface="Times New Roman"/>
                <a:cs typeface="Times New Roman"/>
              </a:rPr>
              <a:t> </a:t>
            </a:r>
            <a:r>
              <a:rPr spc="-25" dirty="0">
                <a:solidFill>
                  <a:srgbClr val="585858"/>
                </a:solidFill>
                <a:latin typeface="Times New Roman"/>
                <a:cs typeface="Times New Roman"/>
              </a:rPr>
              <a:t>org</a:t>
            </a:r>
            <a:r>
              <a:rPr spc="-35" dirty="0">
                <a:solidFill>
                  <a:srgbClr val="585858"/>
                </a:solidFill>
                <a:latin typeface="Times New Roman"/>
                <a:cs typeface="Times New Roman"/>
              </a:rPr>
              <a:t>a</a:t>
            </a:r>
            <a:r>
              <a:rPr spc="15" dirty="0">
                <a:solidFill>
                  <a:srgbClr val="585858"/>
                </a:solidFill>
                <a:latin typeface="Times New Roman"/>
                <a:cs typeface="Times New Roman"/>
              </a:rPr>
              <a:t>n</a:t>
            </a:r>
            <a:r>
              <a:rPr dirty="0">
                <a:solidFill>
                  <a:srgbClr val="585858"/>
                </a:solidFill>
                <a:latin typeface="Times New Roman"/>
                <a:cs typeface="Times New Roman"/>
              </a:rPr>
              <a:t>i</a:t>
            </a:r>
            <a:r>
              <a:rPr spc="-110" dirty="0">
                <a:solidFill>
                  <a:srgbClr val="585858"/>
                </a:solidFill>
                <a:latin typeface="Times New Roman"/>
                <a:cs typeface="Times New Roman"/>
              </a:rPr>
              <a:t>z</a:t>
            </a:r>
            <a:r>
              <a:rPr spc="-50" dirty="0">
                <a:solidFill>
                  <a:srgbClr val="585858"/>
                </a:solidFill>
                <a:latin typeface="Times New Roman"/>
                <a:cs typeface="Times New Roman"/>
              </a:rPr>
              <a:t>ed</a:t>
            </a:r>
            <a:r>
              <a:rPr spc="-45" dirty="0">
                <a:solidFill>
                  <a:srgbClr val="585858"/>
                </a:solidFill>
                <a:latin typeface="Times New Roman"/>
                <a:cs typeface="Times New Roman"/>
              </a:rPr>
              <a:t> </a:t>
            </a:r>
            <a:r>
              <a:rPr spc="-95" dirty="0">
                <a:solidFill>
                  <a:srgbClr val="585858"/>
                </a:solidFill>
                <a:latin typeface="Times New Roman"/>
                <a:cs typeface="Times New Roman"/>
              </a:rPr>
              <a:t>a</a:t>
            </a:r>
            <a:r>
              <a:rPr spc="-80" dirty="0">
                <a:solidFill>
                  <a:srgbClr val="585858"/>
                </a:solidFill>
                <a:latin typeface="Times New Roman"/>
                <a:cs typeface="Times New Roman"/>
              </a:rPr>
              <a:t>s</a:t>
            </a:r>
            <a:r>
              <a:rPr spc="-65" dirty="0">
                <a:solidFill>
                  <a:srgbClr val="585858"/>
                </a:solidFill>
                <a:latin typeface="Times New Roman"/>
                <a:cs typeface="Times New Roman"/>
              </a:rPr>
              <a:t> </a:t>
            </a:r>
            <a:r>
              <a:rPr spc="-10" dirty="0">
                <a:solidFill>
                  <a:srgbClr val="585858"/>
                </a:solidFill>
                <a:latin typeface="Times New Roman"/>
                <a:cs typeface="Times New Roman"/>
              </a:rPr>
              <a:t>a</a:t>
            </a:r>
            <a:r>
              <a:rPr spc="-5" dirty="0">
                <a:solidFill>
                  <a:srgbClr val="585858"/>
                </a:solidFill>
                <a:latin typeface="Times New Roman"/>
                <a:cs typeface="Times New Roman"/>
              </a:rPr>
              <a:t>n</a:t>
            </a:r>
            <a:r>
              <a:rPr spc="-60" dirty="0">
                <a:solidFill>
                  <a:srgbClr val="585858"/>
                </a:solidFill>
                <a:latin typeface="Times New Roman"/>
                <a:cs typeface="Times New Roman"/>
              </a:rPr>
              <a:t> </a:t>
            </a:r>
            <a:r>
              <a:rPr spc="5" dirty="0">
                <a:solidFill>
                  <a:srgbClr val="585858"/>
                </a:solidFill>
                <a:latin typeface="Times New Roman"/>
                <a:cs typeface="Times New Roman"/>
              </a:rPr>
              <a:t>a</a:t>
            </a:r>
            <a:r>
              <a:rPr spc="-5" dirty="0">
                <a:solidFill>
                  <a:srgbClr val="585858"/>
                </a:solidFill>
                <a:latin typeface="Times New Roman"/>
                <a:cs typeface="Times New Roman"/>
              </a:rPr>
              <a:t>r</a:t>
            </a:r>
            <a:r>
              <a:rPr dirty="0">
                <a:solidFill>
                  <a:srgbClr val="585858"/>
                </a:solidFill>
                <a:latin typeface="Times New Roman"/>
                <a:cs typeface="Times New Roman"/>
              </a:rPr>
              <a:t>ra</a:t>
            </a:r>
            <a:r>
              <a:rPr spc="-95" dirty="0">
                <a:solidFill>
                  <a:srgbClr val="585858"/>
                </a:solidFill>
                <a:latin typeface="Times New Roman"/>
                <a:cs typeface="Times New Roman"/>
              </a:rPr>
              <a:t>y  </a:t>
            </a:r>
            <a:r>
              <a:rPr spc="-55" dirty="0">
                <a:solidFill>
                  <a:srgbClr val="585858"/>
                </a:solidFill>
                <a:latin typeface="Times New Roman"/>
                <a:cs typeface="Times New Roman"/>
              </a:rPr>
              <a:t>of</a:t>
            </a:r>
            <a:r>
              <a:rPr spc="-70" dirty="0">
                <a:solidFill>
                  <a:srgbClr val="585858"/>
                </a:solidFill>
                <a:latin typeface="Times New Roman"/>
                <a:cs typeface="Times New Roman"/>
              </a:rPr>
              <a:t> </a:t>
            </a:r>
            <a:r>
              <a:rPr spc="-55" dirty="0">
                <a:solidFill>
                  <a:srgbClr val="585858"/>
                </a:solidFill>
                <a:latin typeface="Times New Roman"/>
                <a:cs typeface="Times New Roman"/>
              </a:rPr>
              <a:t>fixed-size</a:t>
            </a:r>
            <a:r>
              <a:rPr spc="-75" dirty="0">
                <a:solidFill>
                  <a:srgbClr val="585858"/>
                </a:solidFill>
                <a:latin typeface="Times New Roman"/>
                <a:cs typeface="Times New Roman"/>
              </a:rPr>
              <a:t> </a:t>
            </a:r>
            <a:r>
              <a:rPr spc="-65" dirty="0">
                <a:solidFill>
                  <a:srgbClr val="585858"/>
                </a:solidFill>
                <a:latin typeface="Times New Roman"/>
                <a:cs typeface="Times New Roman"/>
              </a:rPr>
              <a:t>pages.</a:t>
            </a:r>
            <a:endParaRPr dirty="0">
              <a:latin typeface="Times New Roman"/>
              <a:cs typeface="Times New Roman"/>
            </a:endParaRPr>
          </a:p>
          <a:p>
            <a:pPr marL="927100" lvl="1" indent="-457200" algn="just">
              <a:lnSpc>
                <a:spcPct val="150000"/>
              </a:lnSpc>
              <a:buFont typeface="Wingdings" panose="05000000000000000000" pitchFamily="2" charset="2"/>
              <a:buChar char="§"/>
            </a:pPr>
            <a:r>
              <a:rPr spc="-30" dirty="0">
                <a:solidFill>
                  <a:srgbClr val="585858"/>
                </a:solidFill>
                <a:latin typeface="Times New Roman"/>
                <a:cs typeface="Times New Roman"/>
              </a:rPr>
              <a:t>An</a:t>
            </a:r>
            <a:r>
              <a:rPr spc="-70" dirty="0">
                <a:solidFill>
                  <a:srgbClr val="585858"/>
                </a:solidFill>
                <a:latin typeface="Times New Roman"/>
                <a:cs typeface="Times New Roman"/>
              </a:rPr>
              <a:t> </a:t>
            </a:r>
            <a:r>
              <a:rPr spc="-85" dirty="0">
                <a:solidFill>
                  <a:srgbClr val="585858"/>
                </a:solidFill>
                <a:latin typeface="Times New Roman"/>
                <a:cs typeface="Times New Roman"/>
              </a:rPr>
              <a:t>a</a:t>
            </a:r>
            <a:r>
              <a:rPr spc="25" dirty="0">
                <a:solidFill>
                  <a:srgbClr val="585858"/>
                </a:solidFill>
                <a:latin typeface="Times New Roman"/>
                <a:cs typeface="Times New Roman"/>
              </a:rPr>
              <a:t>rra</a:t>
            </a:r>
            <a:r>
              <a:rPr spc="-135" dirty="0">
                <a:solidFill>
                  <a:srgbClr val="585858"/>
                </a:solidFill>
                <a:latin typeface="Times New Roman"/>
                <a:cs typeface="Times New Roman"/>
              </a:rPr>
              <a:t>y</a:t>
            </a:r>
            <a:r>
              <a:rPr spc="-60" dirty="0">
                <a:solidFill>
                  <a:srgbClr val="585858"/>
                </a:solidFill>
                <a:latin typeface="Times New Roman"/>
                <a:cs typeface="Times New Roman"/>
              </a:rPr>
              <a:t> </a:t>
            </a:r>
            <a:r>
              <a:rPr spc="5" dirty="0">
                <a:solidFill>
                  <a:srgbClr val="585858"/>
                </a:solidFill>
                <a:latin typeface="Times New Roman"/>
                <a:cs typeface="Times New Roman"/>
              </a:rPr>
              <a:t>entry</a:t>
            </a:r>
            <a:r>
              <a:rPr spc="-60" dirty="0">
                <a:solidFill>
                  <a:srgbClr val="585858"/>
                </a:solidFill>
                <a:latin typeface="Times New Roman"/>
                <a:cs typeface="Times New Roman"/>
              </a:rPr>
              <a:t> </a:t>
            </a:r>
            <a:r>
              <a:rPr spc="-50" dirty="0">
                <a:solidFill>
                  <a:srgbClr val="585858"/>
                </a:solidFill>
                <a:latin typeface="Times New Roman"/>
                <a:cs typeface="Times New Roman"/>
              </a:rPr>
              <a:t>i</a:t>
            </a:r>
            <a:r>
              <a:rPr spc="-95" dirty="0">
                <a:solidFill>
                  <a:srgbClr val="585858"/>
                </a:solidFill>
                <a:latin typeface="Times New Roman"/>
                <a:cs typeface="Times New Roman"/>
              </a:rPr>
              <a:t>s</a:t>
            </a:r>
            <a:r>
              <a:rPr spc="-75" dirty="0">
                <a:solidFill>
                  <a:srgbClr val="585858"/>
                </a:solidFill>
                <a:latin typeface="Times New Roman"/>
                <a:cs typeface="Times New Roman"/>
              </a:rPr>
              <a:t> </a:t>
            </a:r>
            <a:r>
              <a:rPr spc="-114" dirty="0">
                <a:solidFill>
                  <a:srgbClr val="585858"/>
                </a:solidFill>
                <a:latin typeface="Times New Roman"/>
                <a:cs typeface="Times New Roman"/>
              </a:rPr>
              <a:t>c</a:t>
            </a:r>
            <a:r>
              <a:rPr spc="-85" dirty="0">
                <a:solidFill>
                  <a:srgbClr val="585858"/>
                </a:solidFill>
                <a:latin typeface="Times New Roman"/>
                <a:cs typeface="Times New Roman"/>
              </a:rPr>
              <a:t>a</a:t>
            </a:r>
            <a:r>
              <a:rPr spc="-75" dirty="0">
                <a:solidFill>
                  <a:srgbClr val="585858"/>
                </a:solidFill>
                <a:latin typeface="Times New Roman"/>
                <a:cs typeface="Times New Roman"/>
              </a:rPr>
              <a:t>ll</a:t>
            </a:r>
            <a:r>
              <a:rPr spc="-50" dirty="0">
                <a:solidFill>
                  <a:srgbClr val="585858"/>
                </a:solidFill>
                <a:latin typeface="Times New Roman"/>
                <a:cs typeface="Times New Roman"/>
              </a:rPr>
              <a:t>ed</a:t>
            </a:r>
            <a:r>
              <a:rPr spc="-90" dirty="0">
                <a:solidFill>
                  <a:srgbClr val="585858"/>
                </a:solidFill>
                <a:latin typeface="Times New Roman"/>
                <a:cs typeface="Times New Roman"/>
              </a:rPr>
              <a:t> </a:t>
            </a:r>
            <a:r>
              <a:rPr spc="-75" dirty="0">
                <a:solidFill>
                  <a:srgbClr val="585858"/>
                </a:solidFill>
                <a:latin typeface="Times New Roman"/>
                <a:cs typeface="Times New Roman"/>
              </a:rPr>
              <a:t>a </a:t>
            </a:r>
            <a:r>
              <a:rPr b="1" u="heavy" spc="45" dirty="0">
                <a:solidFill>
                  <a:srgbClr val="585858"/>
                </a:solidFill>
                <a:uFill>
                  <a:solidFill>
                    <a:srgbClr val="585858"/>
                  </a:solidFill>
                </a:uFill>
                <a:latin typeface="Times New Roman"/>
                <a:cs typeface="Times New Roman"/>
              </a:rPr>
              <a:t>f</a:t>
            </a:r>
            <a:r>
              <a:rPr b="1" u="heavy" spc="50" dirty="0">
                <a:solidFill>
                  <a:srgbClr val="585858"/>
                </a:solidFill>
                <a:uFill>
                  <a:solidFill>
                    <a:srgbClr val="585858"/>
                  </a:solidFill>
                </a:uFill>
                <a:latin typeface="Times New Roman"/>
                <a:cs typeface="Times New Roman"/>
              </a:rPr>
              <a:t>r</a:t>
            </a:r>
            <a:r>
              <a:rPr b="1" u="heavy" spc="-75" dirty="0">
                <a:solidFill>
                  <a:srgbClr val="585858"/>
                </a:solidFill>
                <a:uFill>
                  <a:solidFill>
                    <a:srgbClr val="585858"/>
                  </a:solidFill>
                </a:uFill>
                <a:latin typeface="Times New Roman"/>
                <a:cs typeface="Times New Roman"/>
              </a:rPr>
              <a:t>a</a:t>
            </a:r>
            <a:r>
              <a:rPr b="1" u="heavy" spc="60" dirty="0">
                <a:solidFill>
                  <a:srgbClr val="585858"/>
                </a:solidFill>
                <a:uFill>
                  <a:solidFill>
                    <a:srgbClr val="585858"/>
                  </a:solidFill>
                </a:uFill>
                <a:latin typeface="Times New Roman"/>
                <a:cs typeface="Times New Roman"/>
              </a:rPr>
              <a:t>m</a:t>
            </a:r>
            <a:r>
              <a:rPr b="1" u="heavy" spc="35" dirty="0">
                <a:solidFill>
                  <a:srgbClr val="585858"/>
                </a:solidFill>
                <a:uFill>
                  <a:solidFill>
                    <a:srgbClr val="585858"/>
                  </a:solidFill>
                </a:uFill>
                <a:latin typeface="Times New Roman"/>
                <a:cs typeface="Times New Roman"/>
              </a:rPr>
              <a:t>e</a:t>
            </a:r>
            <a:r>
              <a:rPr spc="-55" dirty="0">
                <a:solidFill>
                  <a:srgbClr val="585858"/>
                </a:solidFill>
                <a:latin typeface="Times New Roman"/>
                <a:cs typeface="Times New Roman"/>
              </a:rPr>
              <a:t>.</a:t>
            </a:r>
            <a:endParaRPr lang="en-US" dirty="0">
              <a:latin typeface="Times New Roman"/>
              <a:cs typeface="Times New Roman"/>
            </a:endParaRPr>
          </a:p>
          <a:p>
            <a:pPr marL="469900" indent="-457200" algn="just">
              <a:lnSpc>
                <a:spcPct val="150000"/>
              </a:lnSpc>
              <a:buFont typeface="Wingdings" panose="05000000000000000000" pitchFamily="2" charset="2"/>
              <a:buChar char="§"/>
            </a:pPr>
            <a:r>
              <a:rPr spc="80" dirty="0">
                <a:solidFill>
                  <a:srgbClr val="585858"/>
                </a:solidFill>
                <a:latin typeface="Times New Roman"/>
                <a:cs typeface="Times New Roman"/>
              </a:rPr>
              <a:t>When</a:t>
            </a:r>
            <a:r>
              <a:rPr spc="-80" dirty="0">
                <a:solidFill>
                  <a:srgbClr val="585858"/>
                </a:solidFill>
                <a:latin typeface="Times New Roman"/>
                <a:cs typeface="Times New Roman"/>
              </a:rPr>
              <a:t> </a:t>
            </a:r>
            <a:r>
              <a:rPr spc="40" dirty="0">
                <a:solidFill>
                  <a:srgbClr val="585858"/>
                </a:solidFill>
                <a:latin typeface="Times New Roman"/>
                <a:cs typeface="Times New Roman"/>
              </a:rPr>
              <a:t>t</a:t>
            </a:r>
            <a:r>
              <a:rPr spc="75" dirty="0">
                <a:solidFill>
                  <a:srgbClr val="585858"/>
                </a:solidFill>
                <a:latin typeface="Times New Roman"/>
                <a:cs typeface="Times New Roman"/>
              </a:rPr>
              <a:t>h</a:t>
            </a:r>
            <a:r>
              <a:rPr spc="-60" dirty="0">
                <a:solidFill>
                  <a:srgbClr val="585858"/>
                </a:solidFill>
                <a:latin typeface="Times New Roman"/>
                <a:cs typeface="Times New Roman"/>
              </a:rPr>
              <a:t>e</a:t>
            </a:r>
            <a:r>
              <a:rPr spc="-75" dirty="0">
                <a:solidFill>
                  <a:srgbClr val="585858"/>
                </a:solidFill>
                <a:latin typeface="Times New Roman"/>
                <a:cs typeface="Times New Roman"/>
              </a:rPr>
              <a:t> </a:t>
            </a:r>
            <a:r>
              <a:rPr spc="-35" dirty="0">
                <a:solidFill>
                  <a:srgbClr val="585858"/>
                </a:solidFill>
                <a:latin typeface="Times New Roman"/>
                <a:cs typeface="Times New Roman"/>
              </a:rPr>
              <a:t>D</a:t>
            </a:r>
            <a:r>
              <a:rPr spc="-150" dirty="0">
                <a:solidFill>
                  <a:srgbClr val="585858"/>
                </a:solidFill>
                <a:latin typeface="Times New Roman"/>
                <a:cs typeface="Times New Roman"/>
              </a:rPr>
              <a:t>BM</a:t>
            </a:r>
            <a:r>
              <a:rPr spc="-105" dirty="0">
                <a:solidFill>
                  <a:srgbClr val="585858"/>
                </a:solidFill>
                <a:latin typeface="Times New Roman"/>
                <a:cs typeface="Times New Roman"/>
              </a:rPr>
              <a:t>S</a:t>
            </a:r>
            <a:r>
              <a:rPr spc="-65" dirty="0">
                <a:solidFill>
                  <a:srgbClr val="585858"/>
                </a:solidFill>
                <a:latin typeface="Times New Roman"/>
                <a:cs typeface="Times New Roman"/>
              </a:rPr>
              <a:t> </a:t>
            </a:r>
            <a:r>
              <a:rPr spc="80" dirty="0">
                <a:solidFill>
                  <a:srgbClr val="585858"/>
                </a:solidFill>
                <a:latin typeface="Times New Roman"/>
                <a:cs typeface="Times New Roman"/>
              </a:rPr>
              <a:t>r</a:t>
            </a:r>
            <a:r>
              <a:rPr spc="-35" dirty="0">
                <a:solidFill>
                  <a:srgbClr val="585858"/>
                </a:solidFill>
                <a:latin typeface="Times New Roman"/>
                <a:cs typeface="Times New Roman"/>
              </a:rPr>
              <a:t>eq</a:t>
            </a:r>
            <a:r>
              <a:rPr spc="-45" dirty="0">
                <a:solidFill>
                  <a:srgbClr val="585858"/>
                </a:solidFill>
                <a:latin typeface="Times New Roman"/>
                <a:cs typeface="Times New Roman"/>
              </a:rPr>
              <a:t>uests</a:t>
            </a:r>
            <a:r>
              <a:rPr spc="-55" dirty="0">
                <a:solidFill>
                  <a:srgbClr val="585858"/>
                </a:solidFill>
                <a:latin typeface="Times New Roman"/>
                <a:cs typeface="Times New Roman"/>
              </a:rPr>
              <a:t> </a:t>
            </a:r>
            <a:r>
              <a:rPr spc="-75" dirty="0">
                <a:solidFill>
                  <a:srgbClr val="585858"/>
                </a:solidFill>
                <a:latin typeface="Times New Roman"/>
                <a:cs typeface="Times New Roman"/>
              </a:rPr>
              <a:t>a</a:t>
            </a:r>
            <a:r>
              <a:rPr spc="-80" dirty="0">
                <a:solidFill>
                  <a:srgbClr val="585858"/>
                </a:solidFill>
                <a:latin typeface="Times New Roman"/>
                <a:cs typeface="Times New Roman"/>
              </a:rPr>
              <a:t> </a:t>
            </a:r>
            <a:r>
              <a:rPr spc="-60" dirty="0">
                <a:solidFill>
                  <a:srgbClr val="585858"/>
                </a:solidFill>
                <a:latin typeface="Times New Roman"/>
                <a:cs typeface="Times New Roman"/>
              </a:rPr>
              <a:t>pa</a:t>
            </a:r>
            <a:r>
              <a:rPr spc="-75" dirty="0">
                <a:solidFill>
                  <a:srgbClr val="585858"/>
                </a:solidFill>
                <a:latin typeface="Times New Roman"/>
                <a:cs typeface="Times New Roman"/>
              </a:rPr>
              <a:t>g</a:t>
            </a:r>
            <a:r>
              <a:rPr spc="-50" dirty="0">
                <a:solidFill>
                  <a:srgbClr val="585858"/>
                </a:solidFill>
                <a:latin typeface="Times New Roman"/>
                <a:cs typeface="Times New Roman"/>
              </a:rPr>
              <a:t>e,</a:t>
            </a:r>
            <a:r>
              <a:rPr spc="-40" dirty="0">
                <a:solidFill>
                  <a:srgbClr val="585858"/>
                </a:solidFill>
                <a:latin typeface="Times New Roman"/>
                <a:cs typeface="Times New Roman"/>
              </a:rPr>
              <a:t> </a:t>
            </a:r>
            <a:r>
              <a:rPr spc="-85" dirty="0">
                <a:solidFill>
                  <a:srgbClr val="585858"/>
                </a:solidFill>
                <a:latin typeface="Times New Roman"/>
                <a:cs typeface="Times New Roman"/>
              </a:rPr>
              <a:t>a</a:t>
            </a:r>
            <a:r>
              <a:rPr spc="45" dirty="0">
                <a:solidFill>
                  <a:srgbClr val="585858"/>
                </a:solidFill>
                <a:latin typeface="Times New Roman"/>
                <a:cs typeface="Times New Roman"/>
              </a:rPr>
              <a:t>n  </a:t>
            </a:r>
            <a:r>
              <a:rPr spc="-60" dirty="0">
                <a:solidFill>
                  <a:srgbClr val="585858"/>
                </a:solidFill>
                <a:latin typeface="Times New Roman"/>
                <a:cs typeface="Times New Roman"/>
              </a:rPr>
              <a:t>exact</a:t>
            </a:r>
            <a:r>
              <a:rPr spc="-70" dirty="0">
                <a:solidFill>
                  <a:srgbClr val="585858"/>
                </a:solidFill>
                <a:latin typeface="Times New Roman"/>
                <a:cs typeface="Times New Roman"/>
              </a:rPr>
              <a:t> </a:t>
            </a:r>
            <a:r>
              <a:rPr spc="-65" dirty="0">
                <a:solidFill>
                  <a:srgbClr val="585858"/>
                </a:solidFill>
                <a:latin typeface="Times New Roman"/>
                <a:cs typeface="Times New Roman"/>
              </a:rPr>
              <a:t>copy</a:t>
            </a:r>
            <a:r>
              <a:rPr spc="-80" dirty="0">
                <a:solidFill>
                  <a:srgbClr val="585858"/>
                </a:solidFill>
                <a:latin typeface="Times New Roman"/>
                <a:cs typeface="Times New Roman"/>
              </a:rPr>
              <a:t> </a:t>
            </a:r>
            <a:r>
              <a:rPr spc="-70" dirty="0">
                <a:solidFill>
                  <a:srgbClr val="585858"/>
                </a:solidFill>
                <a:latin typeface="Times New Roman"/>
                <a:cs typeface="Times New Roman"/>
              </a:rPr>
              <a:t>is</a:t>
            </a:r>
            <a:r>
              <a:rPr spc="-80" dirty="0">
                <a:solidFill>
                  <a:srgbClr val="585858"/>
                </a:solidFill>
                <a:latin typeface="Times New Roman"/>
                <a:cs typeface="Times New Roman"/>
              </a:rPr>
              <a:t> </a:t>
            </a:r>
            <a:r>
              <a:rPr spc="-65" dirty="0">
                <a:solidFill>
                  <a:srgbClr val="585858"/>
                </a:solidFill>
                <a:latin typeface="Times New Roman"/>
                <a:cs typeface="Times New Roman"/>
              </a:rPr>
              <a:t>placed </a:t>
            </a:r>
            <a:r>
              <a:rPr spc="20" dirty="0">
                <a:solidFill>
                  <a:srgbClr val="585858"/>
                </a:solidFill>
                <a:latin typeface="Times New Roman"/>
                <a:cs typeface="Times New Roman"/>
              </a:rPr>
              <a:t>into</a:t>
            </a:r>
            <a:r>
              <a:rPr spc="-65" dirty="0">
                <a:solidFill>
                  <a:srgbClr val="585858"/>
                </a:solidFill>
                <a:latin typeface="Times New Roman"/>
                <a:cs typeface="Times New Roman"/>
              </a:rPr>
              <a:t> </a:t>
            </a:r>
            <a:r>
              <a:rPr dirty="0">
                <a:solidFill>
                  <a:srgbClr val="585858"/>
                </a:solidFill>
                <a:latin typeface="Times New Roman"/>
                <a:cs typeface="Times New Roman"/>
              </a:rPr>
              <a:t>one</a:t>
            </a:r>
            <a:r>
              <a:rPr spc="-60" dirty="0">
                <a:solidFill>
                  <a:srgbClr val="585858"/>
                </a:solidFill>
                <a:latin typeface="Times New Roman"/>
                <a:cs typeface="Times New Roman"/>
              </a:rPr>
              <a:t> </a:t>
            </a:r>
            <a:r>
              <a:rPr spc="-55" dirty="0">
                <a:solidFill>
                  <a:srgbClr val="585858"/>
                </a:solidFill>
                <a:latin typeface="Times New Roman"/>
                <a:cs typeface="Times New Roman"/>
              </a:rPr>
              <a:t>of</a:t>
            </a:r>
            <a:r>
              <a:rPr spc="-80" dirty="0">
                <a:solidFill>
                  <a:srgbClr val="585858"/>
                </a:solidFill>
                <a:latin typeface="Times New Roman"/>
                <a:cs typeface="Times New Roman"/>
              </a:rPr>
              <a:t> </a:t>
            </a:r>
            <a:r>
              <a:rPr spc="-20" dirty="0">
                <a:solidFill>
                  <a:srgbClr val="585858"/>
                </a:solidFill>
                <a:latin typeface="Times New Roman"/>
                <a:cs typeface="Times New Roman"/>
              </a:rPr>
              <a:t>these </a:t>
            </a:r>
            <a:r>
              <a:rPr spc="-585" dirty="0">
                <a:solidFill>
                  <a:srgbClr val="585858"/>
                </a:solidFill>
                <a:latin typeface="Times New Roman"/>
                <a:cs typeface="Times New Roman"/>
              </a:rPr>
              <a:t> </a:t>
            </a:r>
            <a:r>
              <a:rPr spc="-50" dirty="0">
                <a:solidFill>
                  <a:srgbClr val="585858"/>
                </a:solidFill>
                <a:latin typeface="Times New Roman"/>
                <a:cs typeface="Times New Roman"/>
              </a:rPr>
              <a:t>frames.</a:t>
            </a:r>
            <a:endParaRPr dirty="0">
              <a:latin typeface="Times New Roman"/>
              <a:cs typeface="Times New Roman"/>
            </a:endParaRPr>
          </a:p>
        </p:txBody>
      </p:sp>
      <p:sp>
        <p:nvSpPr>
          <p:cNvPr id="6" name="object 6"/>
          <p:cNvSpPr txBox="1"/>
          <p:nvPr/>
        </p:nvSpPr>
        <p:spPr>
          <a:xfrm>
            <a:off x="7239000" y="6474091"/>
            <a:ext cx="1752600" cy="346249"/>
          </a:xfrm>
          <a:prstGeom prst="rect">
            <a:avLst/>
          </a:prstGeom>
        </p:spPr>
        <p:txBody>
          <a:bodyPr vert="horz" wrap="square" lIns="0" tIns="12700" rIns="0" bIns="0" rtlCol="0">
            <a:spAutoFit/>
          </a:bodyPr>
          <a:lstStyle/>
          <a:p>
            <a:pPr marL="12700">
              <a:lnSpc>
                <a:spcPts val="2595"/>
              </a:lnSpc>
              <a:spcBef>
                <a:spcPts val="100"/>
              </a:spcBef>
            </a:pPr>
            <a:r>
              <a:rPr b="1" spc="-100" dirty="0">
                <a:solidFill>
                  <a:srgbClr val="EE3D42"/>
                </a:solidFill>
                <a:latin typeface="Arial"/>
                <a:cs typeface="Arial"/>
              </a:rPr>
              <a:t>B</a:t>
            </a:r>
            <a:r>
              <a:rPr b="1" spc="-5" dirty="0">
                <a:solidFill>
                  <a:srgbClr val="EE3D42"/>
                </a:solidFill>
                <a:latin typeface="Arial"/>
                <a:cs typeface="Arial"/>
              </a:rPr>
              <a:t>uf</a:t>
            </a:r>
            <a:r>
              <a:rPr b="1" dirty="0">
                <a:solidFill>
                  <a:srgbClr val="EE3D42"/>
                </a:solidFill>
                <a:latin typeface="Arial"/>
                <a:cs typeface="Arial"/>
              </a:rPr>
              <a:t>f</a:t>
            </a:r>
            <a:r>
              <a:rPr b="1" spc="-15" dirty="0">
                <a:solidFill>
                  <a:srgbClr val="EE3D42"/>
                </a:solidFill>
                <a:latin typeface="Arial"/>
                <a:cs typeface="Arial"/>
              </a:rPr>
              <a:t>e</a:t>
            </a:r>
            <a:r>
              <a:rPr b="1" dirty="0">
                <a:solidFill>
                  <a:srgbClr val="EE3D42"/>
                </a:solidFill>
                <a:latin typeface="Arial"/>
                <a:cs typeface="Arial"/>
              </a:rPr>
              <a:t>r</a:t>
            </a:r>
            <a:r>
              <a:rPr lang="en-US" dirty="0">
                <a:latin typeface="Arial"/>
                <a:cs typeface="Arial"/>
              </a:rPr>
              <a:t> </a:t>
            </a:r>
            <a:r>
              <a:rPr b="1" spc="-10" dirty="0">
                <a:solidFill>
                  <a:srgbClr val="EE3D42"/>
                </a:solidFill>
                <a:latin typeface="Arial"/>
                <a:cs typeface="Arial"/>
              </a:rPr>
              <a:t>Pool</a:t>
            </a:r>
            <a:endParaRPr dirty="0">
              <a:latin typeface="Arial"/>
              <a:cs typeface="Arial"/>
            </a:endParaRPr>
          </a:p>
        </p:txBody>
      </p:sp>
      <p:graphicFrame>
        <p:nvGraphicFramePr>
          <p:cNvPr id="7" name="object 7"/>
          <p:cNvGraphicFramePr>
            <a:graphicFrameLocks noGrp="1"/>
          </p:cNvGraphicFramePr>
          <p:nvPr>
            <p:extLst>
              <p:ext uri="{D42A27DB-BD31-4B8C-83A1-F6EECF244321}">
                <p14:modId xmlns:p14="http://schemas.microsoft.com/office/powerpoint/2010/main" val="390277866"/>
              </p:ext>
            </p:extLst>
          </p:nvPr>
        </p:nvGraphicFramePr>
        <p:xfrm>
          <a:off x="7505700" y="2321251"/>
          <a:ext cx="1219200" cy="3241348"/>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tblGrid>
              <a:tr h="639519">
                <a:tc>
                  <a:txBody>
                    <a:bodyPr/>
                    <a:lstStyle/>
                    <a:p>
                      <a:pPr marR="46990" algn="ctr">
                        <a:lnSpc>
                          <a:spcPct val="100000"/>
                        </a:lnSpc>
                        <a:spcBef>
                          <a:spcPts val="355"/>
                        </a:spcBef>
                      </a:pPr>
                      <a:r>
                        <a:rPr lang="en-US" sz="2400" b="1" spc="-5" dirty="0">
                          <a:solidFill>
                            <a:srgbClr val="EE3D42"/>
                          </a:solidFill>
                          <a:effectLst>
                            <a:outerShdw blurRad="38100" dist="38100" dir="2700000" algn="tl">
                              <a:srgbClr val="000000">
                                <a:alpha val="43137"/>
                              </a:srgbClr>
                            </a:outerShdw>
                          </a:effectLst>
                          <a:latin typeface="SimSun"/>
                          <a:cs typeface="SimSun"/>
                        </a:rPr>
                        <a:t>Frame1</a:t>
                      </a:r>
                      <a:endParaRPr lang="en-US" sz="2400" b="1" dirty="0">
                        <a:effectLst>
                          <a:outerShdw blurRad="38100" dist="38100" dir="2700000" algn="tl">
                            <a:srgbClr val="000000">
                              <a:alpha val="43137"/>
                            </a:srgbClr>
                          </a:outerShdw>
                        </a:effectLst>
                        <a:latin typeface="SimSun"/>
                        <a:cs typeface="SimSun"/>
                      </a:endParaRPr>
                    </a:p>
                  </a:txBody>
                  <a:tcPr marL="0" marR="0" marT="45085"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10000"/>
                  </a:ext>
                </a:extLst>
              </a:tr>
              <a:tr h="639519">
                <a:tc>
                  <a:txBody>
                    <a:bodyPr/>
                    <a:lstStyle/>
                    <a:p>
                      <a:pPr marR="47625" algn="ctr">
                        <a:lnSpc>
                          <a:spcPct val="100000"/>
                        </a:lnSpc>
                        <a:spcBef>
                          <a:spcPts val="360"/>
                        </a:spcBef>
                      </a:pPr>
                      <a:r>
                        <a:rPr lang="en-US" sz="2400" b="1" spc="-5" dirty="0">
                          <a:solidFill>
                            <a:srgbClr val="EE3D42"/>
                          </a:solidFill>
                          <a:effectLst>
                            <a:outerShdw blurRad="38100" dist="38100" dir="2700000" algn="tl">
                              <a:srgbClr val="000000">
                                <a:alpha val="43137"/>
                              </a:srgbClr>
                            </a:outerShdw>
                          </a:effectLst>
                          <a:latin typeface="SimSun"/>
                          <a:cs typeface="SimSun"/>
                        </a:rPr>
                        <a:t>Frame2</a:t>
                      </a:r>
                      <a:endParaRPr lang="en-US" sz="2400" b="1" dirty="0">
                        <a:effectLst>
                          <a:outerShdw blurRad="38100" dist="38100" dir="2700000" algn="tl">
                            <a:srgbClr val="000000">
                              <a:alpha val="43137"/>
                            </a:srgbClr>
                          </a:outerShdw>
                        </a:effectLst>
                        <a:latin typeface="SimSun"/>
                        <a:cs typeface="SimSun"/>
                      </a:endParaRPr>
                    </a:p>
                  </a:txBody>
                  <a:tcPr marL="0" marR="0"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10001"/>
                  </a:ext>
                </a:extLst>
              </a:tr>
              <a:tr h="639519">
                <a:tc>
                  <a:txBody>
                    <a:bodyPr/>
                    <a:lstStyle/>
                    <a:p>
                      <a:pPr marR="47625" algn="ctr">
                        <a:lnSpc>
                          <a:spcPct val="100000"/>
                        </a:lnSpc>
                        <a:spcBef>
                          <a:spcPts val="350"/>
                        </a:spcBef>
                      </a:pPr>
                      <a:r>
                        <a:rPr lang="en-US" sz="2400" b="1" spc="-5" dirty="0">
                          <a:solidFill>
                            <a:srgbClr val="EE3D42"/>
                          </a:solidFill>
                          <a:effectLst>
                            <a:outerShdw blurRad="38100" dist="38100" dir="2700000" algn="tl">
                              <a:srgbClr val="000000">
                                <a:alpha val="43137"/>
                              </a:srgbClr>
                            </a:outerShdw>
                          </a:effectLst>
                          <a:latin typeface="SimSun"/>
                          <a:cs typeface="SimSun"/>
                        </a:rPr>
                        <a:t>Frame3</a:t>
                      </a:r>
                      <a:endParaRPr lang="en-US" sz="2400" b="1" dirty="0">
                        <a:effectLst>
                          <a:outerShdw blurRad="38100" dist="38100" dir="2700000" algn="tl">
                            <a:srgbClr val="000000">
                              <a:alpha val="43137"/>
                            </a:srgbClr>
                          </a:outerShdw>
                        </a:effectLst>
                        <a:latin typeface="SimSun"/>
                        <a:cs typeface="SimSun"/>
                      </a:endParaRPr>
                    </a:p>
                  </a:txBody>
                  <a:tcPr marL="0" marR="0" marT="44450"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10002"/>
                  </a:ext>
                </a:extLst>
              </a:tr>
              <a:tr h="639519">
                <a:tc>
                  <a:txBody>
                    <a:bodyPr/>
                    <a:lstStyle/>
                    <a:p>
                      <a:pPr marR="46990" algn="ctr">
                        <a:lnSpc>
                          <a:spcPct val="100000"/>
                        </a:lnSpc>
                        <a:spcBef>
                          <a:spcPts val="355"/>
                        </a:spcBef>
                      </a:pPr>
                      <a:r>
                        <a:rPr lang="en-US" sz="2400" b="1" spc="-5" dirty="0">
                          <a:solidFill>
                            <a:srgbClr val="EE3D42"/>
                          </a:solidFill>
                          <a:effectLst>
                            <a:outerShdw blurRad="38100" dist="38100" dir="2700000" algn="tl">
                              <a:srgbClr val="000000">
                                <a:alpha val="43137"/>
                              </a:srgbClr>
                            </a:outerShdw>
                          </a:effectLst>
                          <a:latin typeface="SimSun"/>
                          <a:cs typeface="SimSun"/>
                        </a:rPr>
                        <a:t>Frame4</a:t>
                      </a:r>
                      <a:endParaRPr lang="en-US" sz="2400" b="1" dirty="0">
                        <a:effectLst>
                          <a:outerShdw blurRad="38100" dist="38100" dir="2700000" algn="tl">
                            <a:srgbClr val="000000">
                              <a:alpha val="43137"/>
                            </a:srgbClr>
                          </a:outerShdw>
                        </a:effectLst>
                        <a:latin typeface="SimSun"/>
                        <a:cs typeface="SimSun"/>
                      </a:endParaRPr>
                    </a:p>
                  </a:txBody>
                  <a:tcPr marL="0" marR="0" marT="45085" marB="0" anchor="ctr">
                    <a:lnL w="28575">
                      <a:solidFill>
                        <a:srgbClr val="636363"/>
                      </a:solidFill>
                      <a:prstDash val="solid"/>
                    </a:lnL>
                    <a:lnR w="28575">
                      <a:solidFill>
                        <a:srgbClr val="636363"/>
                      </a:solidFill>
                      <a:prstDash val="solid"/>
                    </a:lnR>
                    <a:lnT w="28575">
                      <a:solidFill>
                        <a:srgbClr val="636363"/>
                      </a:solidFill>
                      <a:prstDash val="solid"/>
                    </a:lnT>
                    <a:lnB w="28575" cap="flat" cmpd="sng" algn="ctr">
                      <a:solidFill>
                        <a:srgbClr val="636363"/>
                      </a:solidFill>
                      <a:prstDash val="solid"/>
                      <a:round/>
                      <a:headEnd type="none" w="med" len="med"/>
                      <a:tailEnd type="none" w="med" len="med"/>
                    </a:lnB>
                  </a:tcPr>
                </a:tc>
                <a:extLst>
                  <a:ext uri="{0D108BD9-81ED-4DB2-BD59-A6C34878D82A}">
                    <a16:rowId xmlns:a16="http://schemas.microsoft.com/office/drawing/2014/main" val="10003"/>
                  </a:ext>
                </a:extLst>
              </a:tr>
              <a:tr h="683272">
                <a:tc>
                  <a:txBody>
                    <a:bodyPr/>
                    <a:lstStyle/>
                    <a:p>
                      <a:pPr marL="0" marR="46990" indent="0" algn="ctr" defTabSz="914400" rtl="0" eaLnBrk="1" fontAlgn="auto" latinLnBrk="0" hangingPunct="1">
                        <a:lnSpc>
                          <a:spcPct val="100000"/>
                        </a:lnSpc>
                        <a:spcBef>
                          <a:spcPts val="355"/>
                        </a:spcBef>
                        <a:spcAft>
                          <a:spcPts val="0"/>
                        </a:spcAft>
                        <a:buClrTx/>
                        <a:buSzTx/>
                        <a:buFontTx/>
                        <a:buNone/>
                        <a:tabLst/>
                        <a:defRPr/>
                      </a:pPr>
                      <a:r>
                        <a:rPr lang="en-US" sz="2400" b="1" spc="-5" dirty="0">
                          <a:solidFill>
                            <a:srgbClr val="EE3D42"/>
                          </a:solidFill>
                          <a:effectLst>
                            <a:outerShdw blurRad="38100" dist="38100" dir="2700000" algn="tl">
                              <a:srgbClr val="000000">
                                <a:alpha val="43137"/>
                              </a:srgbClr>
                            </a:outerShdw>
                          </a:effectLst>
                          <a:latin typeface="SimSun"/>
                          <a:cs typeface="SimSun"/>
                        </a:rPr>
                        <a:t>Frame5</a:t>
                      </a:r>
                      <a:endParaRPr lang="en-US" sz="2400" b="1" dirty="0">
                        <a:effectLst>
                          <a:outerShdw blurRad="38100" dist="38100" dir="2700000" algn="tl">
                            <a:srgbClr val="000000">
                              <a:alpha val="43137"/>
                            </a:srgbClr>
                          </a:outerShdw>
                        </a:effectLst>
                        <a:latin typeface="SimSun"/>
                        <a:cs typeface="SimSun"/>
                      </a:endParaRPr>
                    </a:p>
                  </a:txBody>
                  <a:tcPr marL="0" marR="0" marT="45085"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4212784599"/>
                  </a:ext>
                </a:extLst>
              </a:tr>
            </a:tbl>
          </a:graphicData>
        </a:graphic>
      </p:graphicFrame>
      <p:sp>
        <p:nvSpPr>
          <p:cNvPr id="8" name="object 8"/>
          <p:cNvSpPr/>
          <p:nvPr/>
        </p:nvSpPr>
        <p:spPr>
          <a:xfrm rot="5400000" flipV="1">
            <a:off x="5787347" y="5895502"/>
            <a:ext cx="1939413" cy="54409"/>
          </a:xfrm>
          <a:custGeom>
            <a:avLst/>
            <a:gdLst/>
            <a:ahLst/>
            <a:cxnLst/>
            <a:rect l="l" t="t" r="r" b="b"/>
            <a:pathLst>
              <a:path w="3749040">
                <a:moveTo>
                  <a:pt x="0" y="0"/>
                </a:moveTo>
                <a:lnTo>
                  <a:pt x="3749040" y="0"/>
                </a:lnTo>
              </a:path>
            </a:pathLst>
          </a:custGeom>
          <a:ln w="34925">
            <a:solidFill>
              <a:srgbClr val="464766"/>
            </a:solidFill>
            <a:prstDash val="dash"/>
          </a:ln>
        </p:spPr>
        <p:txBody>
          <a:bodyPr wrap="square" lIns="0" tIns="0" rIns="0" bIns="0" rtlCol="0"/>
          <a:lstStyle/>
          <a:p>
            <a:endParaRPr/>
          </a:p>
        </p:txBody>
      </p:sp>
      <p:sp>
        <p:nvSpPr>
          <p:cNvPr id="9" name="object 9"/>
          <p:cNvSpPr txBox="1"/>
          <p:nvPr/>
        </p:nvSpPr>
        <p:spPr>
          <a:xfrm>
            <a:off x="1833995" y="6451636"/>
            <a:ext cx="1809750" cy="391160"/>
          </a:xfrm>
          <a:prstGeom prst="rect">
            <a:avLst/>
          </a:prstGeom>
        </p:spPr>
        <p:txBody>
          <a:bodyPr vert="horz" wrap="square" lIns="0" tIns="12700" rIns="0" bIns="0" rtlCol="0">
            <a:spAutoFit/>
          </a:bodyPr>
          <a:lstStyle/>
          <a:p>
            <a:pPr marL="12700">
              <a:spcBef>
                <a:spcPts val="100"/>
              </a:spcBef>
            </a:pPr>
            <a:r>
              <a:rPr b="1" spc="55" dirty="0">
                <a:solidFill>
                  <a:srgbClr val="EE3D42"/>
                </a:solidFill>
                <a:latin typeface="Arial"/>
                <a:cs typeface="Arial"/>
              </a:rPr>
              <a:t>O</a:t>
            </a:r>
            <a:r>
              <a:rPr b="1" spc="50" dirty="0">
                <a:solidFill>
                  <a:srgbClr val="EE3D42"/>
                </a:solidFill>
                <a:latin typeface="Arial"/>
                <a:cs typeface="Arial"/>
              </a:rPr>
              <a:t>n</a:t>
            </a:r>
            <a:r>
              <a:rPr b="1" dirty="0">
                <a:solidFill>
                  <a:srgbClr val="EE3D42"/>
                </a:solidFill>
                <a:latin typeface="Arial"/>
                <a:cs typeface="Arial"/>
              </a:rPr>
              <a:t>-</a:t>
            </a:r>
            <a:r>
              <a:rPr b="1" spc="-395" dirty="0">
                <a:solidFill>
                  <a:srgbClr val="EE3D42"/>
                </a:solidFill>
                <a:latin typeface="Arial"/>
                <a:cs typeface="Arial"/>
              </a:rPr>
              <a:t> </a:t>
            </a:r>
            <a:r>
              <a:rPr b="1" spc="20" dirty="0">
                <a:solidFill>
                  <a:srgbClr val="EE3D42"/>
                </a:solidFill>
                <a:latin typeface="Arial"/>
                <a:cs typeface="Arial"/>
              </a:rPr>
              <a:t>D</a:t>
            </a:r>
            <a:r>
              <a:rPr b="1" spc="-15" dirty="0">
                <a:solidFill>
                  <a:srgbClr val="EE3D42"/>
                </a:solidFill>
                <a:latin typeface="Arial"/>
                <a:cs typeface="Arial"/>
              </a:rPr>
              <a:t>i</a:t>
            </a:r>
            <a:r>
              <a:rPr b="1" spc="-125" dirty="0">
                <a:solidFill>
                  <a:srgbClr val="EE3D42"/>
                </a:solidFill>
                <a:latin typeface="Arial"/>
                <a:cs typeface="Arial"/>
              </a:rPr>
              <a:t>s</a:t>
            </a:r>
            <a:r>
              <a:rPr b="1" dirty="0">
                <a:solidFill>
                  <a:srgbClr val="EE3D42"/>
                </a:solidFill>
                <a:latin typeface="Arial"/>
                <a:cs typeface="Arial"/>
              </a:rPr>
              <a:t>k</a:t>
            </a:r>
            <a:r>
              <a:rPr b="1" spc="-114" dirty="0">
                <a:solidFill>
                  <a:srgbClr val="EE3D42"/>
                </a:solidFill>
                <a:latin typeface="Arial"/>
                <a:cs typeface="Arial"/>
              </a:rPr>
              <a:t> </a:t>
            </a:r>
            <a:r>
              <a:rPr b="1" spc="-100" dirty="0">
                <a:solidFill>
                  <a:srgbClr val="EE3D42"/>
                </a:solidFill>
                <a:latin typeface="Arial"/>
                <a:cs typeface="Arial"/>
              </a:rPr>
              <a:t>F</a:t>
            </a:r>
            <a:r>
              <a:rPr b="1" spc="-10" dirty="0">
                <a:solidFill>
                  <a:srgbClr val="EE3D42"/>
                </a:solidFill>
                <a:latin typeface="Arial"/>
                <a:cs typeface="Arial"/>
              </a:rPr>
              <a:t>i</a:t>
            </a:r>
            <a:r>
              <a:rPr b="1" spc="-5" dirty="0">
                <a:solidFill>
                  <a:srgbClr val="EE3D42"/>
                </a:solidFill>
                <a:latin typeface="Arial"/>
                <a:cs typeface="Arial"/>
              </a:rPr>
              <a:t>l</a:t>
            </a:r>
            <a:r>
              <a:rPr b="1" dirty="0">
                <a:solidFill>
                  <a:srgbClr val="EE3D42"/>
                </a:solidFill>
                <a:latin typeface="Arial"/>
                <a:cs typeface="Arial"/>
              </a:rPr>
              <a:t>e</a:t>
            </a:r>
            <a:endParaRPr dirty="0">
              <a:latin typeface="Arial"/>
              <a:cs typeface="Arial"/>
            </a:endParaRPr>
          </a:p>
        </p:txBody>
      </p:sp>
      <p:grpSp>
        <p:nvGrpSpPr>
          <p:cNvPr id="39" name="Group 38"/>
          <p:cNvGrpSpPr/>
          <p:nvPr/>
        </p:nvGrpSpPr>
        <p:grpSpPr>
          <a:xfrm>
            <a:off x="57894" y="5672331"/>
            <a:ext cx="6545806" cy="567043"/>
            <a:chOff x="37770" y="5258911"/>
            <a:chExt cx="6545806" cy="567043"/>
          </a:xfrm>
          <a:noFill/>
        </p:grpSpPr>
        <p:sp>
          <p:nvSpPr>
            <p:cNvPr id="27" name="Rounded Rectangle 26"/>
            <p:cNvSpPr/>
            <p:nvPr/>
          </p:nvSpPr>
          <p:spPr bwMode="auto">
            <a:xfrm>
              <a:off x="37770" y="5258911"/>
              <a:ext cx="1160206" cy="567043"/>
            </a:xfrm>
            <a:prstGeom prst="roundRect">
              <a:avLst/>
            </a:prstGeom>
            <a:grp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1</a:t>
              </a:r>
            </a:p>
          </p:txBody>
        </p:sp>
        <p:sp>
          <p:nvSpPr>
            <p:cNvPr id="28" name="Rounded Rectangle 27"/>
            <p:cNvSpPr/>
            <p:nvPr/>
          </p:nvSpPr>
          <p:spPr bwMode="auto">
            <a:xfrm>
              <a:off x="1227472" y="5258911"/>
              <a:ext cx="1179871" cy="567043"/>
            </a:xfrm>
            <a:prstGeom prst="roundRect">
              <a:avLst/>
            </a:prstGeom>
            <a:grp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2</a:t>
              </a:r>
            </a:p>
          </p:txBody>
        </p:sp>
        <p:sp>
          <p:nvSpPr>
            <p:cNvPr id="29" name="Rounded Rectangle 28"/>
            <p:cNvSpPr/>
            <p:nvPr/>
          </p:nvSpPr>
          <p:spPr bwMode="auto">
            <a:xfrm>
              <a:off x="2425753" y="5258911"/>
              <a:ext cx="1160206" cy="567043"/>
            </a:xfrm>
            <a:prstGeom prst="roundRect">
              <a:avLst/>
            </a:prstGeom>
            <a:grp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3</a:t>
              </a:r>
            </a:p>
          </p:txBody>
        </p:sp>
        <p:sp>
          <p:nvSpPr>
            <p:cNvPr id="30" name="Rounded Rectangle 29"/>
            <p:cNvSpPr/>
            <p:nvPr/>
          </p:nvSpPr>
          <p:spPr bwMode="auto">
            <a:xfrm>
              <a:off x="3616585" y="5258911"/>
              <a:ext cx="1179871" cy="567043"/>
            </a:xfrm>
            <a:prstGeom prst="roundRect">
              <a:avLst/>
            </a:prstGeom>
            <a:grp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4</a:t>
              </a:r>
            </a:p>
          </p:txBody>
        </p:sp>
        <p:sp>
          <p:nvSpPr>
            <p:cNvPr id="31" name="Rounded Rectangle 30"/>
            <p:cNvSpPr/>
            <p:nvPr/>
          </p:nvSpPr>
          <p:spPr bwMode="auto">
            <a:xfrm>
              <a:off x="4836914" y="5258911"/>
              <a:ext cx="1179871" cy="567043"/>
            </a:xfrm>
            <a:prstGeom prst="roundRect">
              <a:avLst/>
            </a:prstGeom>
            <a:grp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5</a:t>
              </a:r>
            </a:p>
          </p:txBody>
        </p:sp>
        <p:sp>
          <p:nvSpPr>
            <p:cNvPr id="32" name="Rounded Rectangle 31"/>
            <p:cNvSpPr/>
            <p:nvPr/>
          </p:nvSpPr>
          <p:spPr bwMode="auto">
            <a:xfrm>
              <a:off x="6057244" y="5258911"/>
              <a:ext cx="526332" cy="567043"/>
            </a:xfrm>
            <a:prstGeom prst="roundRect">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a:t>
              </a:r>
            </a:p>
          </p:txBody>
        </p:sp>
      </p:grpSp>
      <p:sp>
        <p:nvSpPr>
          <p:cNvPr id="33" name="Rounded Rectangle 32"/>
          <p:cNvSpPr/>
          <p:nvPr/>
        </p:nvSpPr>
        <p:spPr bwMode="auto">
          <a:xfrm>
            <a:off x="88477" y="5701443"/>
            <a:ext cx="1130877" cy="508818"/>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1</a:t>
            </a:r>
          </a:p>
        </p:txBody>
      </p:sp>
      <p:sp>
        <p:nvSpPr>
          <p:cNvPr id="34" name="Rounded Rectangle 33"/>
          <p:cNvSpPr/>
          <p:nvPr/>
        </p:nvSpPr>
        <p:spPr bwMode="auto">
          <a:xfrm>
            <a:off x="1261511" y="5702833"/>
            <a:ext cx="1143908" cy="508818"/>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2</a:t>
            </a:r>
          </a:p>
        </p:txBody>
      </p:sp>
      <p:sp>
        <p:nvSpPr>
          <p:cNvPr id="35" name="Rounded Rectangle 34"/>
          <p:cNvSpPr/>
          <p:nvPr/>
        </p:nvSpPr>
        <p:spPr bwMode="auto">
          <a:xfrm>
            <a:off x="2455709" y="5708134"/>
            <a:ext cx="1121548" cy="508818"/>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3</a:t>
            </a:r>
          </a:p>
        </p:txBody>
      </p:sp>
      <p:sp>
        <p:nvSpPr>
          <p:cNvPr id="36" name="Rounded Rectangle 35"/>
          <p:cNvSpPr/>
          <p:nvPr/>
        </p:nvSpPr>
        <p:spPr bwMode="auto">
          <a:xfrm>
            <a:off x="3666205" y="5684559"/>
            <a:ext cx="1150376" cy="508818"/>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4</a:t>
            </a:r>
          </a:p>
        </p:txBody>
      </p:sp>
      <p:sp>
        <p:nvSpPr>
          <p:cNvPr id="37" name="Rounded Rectangle 36"/>
          <p:cNvSpPr/>
          <p:nvPr/>
        </p:nvSpPr>
        <p:spPr bwMode="auto">
          <a:xfrm>
            <a:off x="4903401" y="5693386"/>
            <a:ext cx="1094180" cy="508818"/>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5</a:t>
            </a:r>
          </a:p>
        </p:txBody>
      </p:sp>
    </p:spTree>
    <p:extLst>
      <p:ext uri="{BB962C8B-B14F-4D97-AF65-F5344CB8AC3E}">
        <p14:creationId xmlns:p14="http://schemas.microsoft.com/office/powerpoint/2010/main" val="14760789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0.00023 L 2.22222E-6 0.00023 C 0.00035 -0.0419 2.22222E-6 -0.08403 0.00191 -0.12547 C 0.00278 -0.14352 0.00416 -0.14422 0.01094 -0.15648 C 0.01337 -0.16852 0.01337 -0.17408 0.0184 -0.18588 C 0.02031 -0.19005 0.02361 -0.19445 0.02552 -0.19885 C 0.02743 -0.20348 0.02795 -0.2088 0.03021 -0.21343 C 0.0316 -0.2169 0.03507 -0.21991 0.0375 -0.22315 C 0.03941 -0.22639 0.04045 -0.22986 0.04184 -0.23287 C 0.0434 -0.23588 0.04531 -0.23843 0.04653 -0.24121 C 0.04948 -0.24653 0.0566 -0.26435 0.06337 -0.26875 L 0.07291 -0.27523 C 0.09826 -0.31065 0.05399 -0.25023 0.08455 -0.28843 C 0.09323 -0.29861 0.09687 -0.30926 0.10798 -0.3176 C 0.11337 -0.32153 0.11927 -0.32523 0.125 -0.32917 C 0.12916 -0.33241 0.13472 -0.33519 0.13889 -0.33889 C 0.14896 -0.34746 0.14844 -0.34815 0.1625 -0.3551 C 0.20278 -0.37454 0.16146 -0.35209 0.19809 -0.37153 C 0.23871 -0.39283 0.18212 -0.36505 0.23142 -0.38773 C 0.2441 -0.39352 0.25521 -0.40093 0.26927 -0.40556 C 0.29201 -0.41343 0.29479 -0.41412 0.321 -0.425 C 0.33194 -0.42986 0.34271 -0.43542 0.35416 -0.43982 C 0.37205 -0.44653 0.39097 -0.45209 0.40833 -0.45926 C 0.43576 -0.47037 0.46857 -0.48449 0.49809 -0.48866 L 0.52187 -0.4919 C 0.53298 -0.49491 0.5434 -0.49885 0.55503 -0.50162 C 0.56198 -0.50301 0.5691 -0.50371 0.57639 -0.50486 C 0.58611 -0.50625 0.59514 -0.50834 0.60469 -0.50973 C 0.61337 -0.51111 0.64323 -0.5125 0.64982 -0.51273 L 0.75625 -0.51135 C 0.7585 -0.51135 0.76059 -0.51042 0.76302 -0.50973 C 0.76597 -0.5088 0.76805 -0.50764 0.77031 -0.50648 C 0.77361 -0.50301 0.77413 -0.49792 0.77986 -0.49676 C 0.7868 -0.49491 0.78802 -0.49514 0.79392 -0.4919 C 0.79635 -0.49028 0.79826 -0.4882 0.80087 -0.48681 C 0.80555 -0.48519 0.81562 -0.48357 0.81562 -0.48334 L 0.81562 -0.48357 " pathEditMode="relative" rAng="0" ptsTypes="AAAAAAAAAAAAAAAAAAAAAAAAAAAAAAAAAAAAA">
                                      <p:cBhvr>
                                        <p:cTn id="6" dur="2000" fill="hold"/>
                                        <p:tgtEl>
                                          <p:spTgt spid="33"/>
                                        </p:tgtEl>
                                        <p:attrNameLst>
                                          <p:attrName>ppt_x</p:attrName>
                                          <p:attrName>ppt_y</p:attrName>
                                        </p:attrNameLst>
                                      </p:cBhvr>
                                      <p:rCtr x="40781" y="-25602"/>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10261 -0.00023 L 0.10261 0.00024 C 0.07986 -0.00138 0.05642 -0.00046 0.03351 -0.00324 C 0.01615 -0.00555 -0.01771 -0.01527 -0.01771 -0.01504 C -0.02917 -0.02129 -0.0401 -0.02847 -0.05226 -0.03356 C -0.05851 -0.03588 -0.06493 -0.03773 -0.07048 -0.04097 C -0.08142 -0.04745 -0.09149 -0.05486 -0.10191 -0.06203 C -0.10608 -0.06504 -0.11059 -0.06782 -0.11493 -0.07129 C -0.14288 -0.09236 -0.10642 -0.06412 -0.13489 -0.08773 C -0.13733 -0.09004 -0.14045 -0.09166 -0.14323 -0.09398 C -0.15764 -0.10601 -0.14878 -0.10277 -0.15972 -0.10578 C -0.16128 -0.10879 -0.16267 -0.11226 -0.16441 -0.11481 C -0.1658 -0.11689 -0.16823 -0.11782 -0.16962 -0.11944 C -0.17083 -0.12106 -0.17135 -0.12361 -0.17274 -0.12546 C -0.17934 -0.13541 -0.17708 -0.12777 -0.18264 -0.14074 C -0.19028 -0.15787 -0.18559 -0.14861 -0.18923 -0.16018 C -0.19028 -0.16342 -0.19236 -0.16921 -0.19236 -0.16898 C -0.19184 -0.17662 -0.19219 -0.18425 -0.1908 -0.19189 C -0.19062 -0.19398 -0.18906 -0.19606 -0.18767 -0.19791 C -0.18663 -0.1993 -0.17118 -0.21759 -0.16788 -0.2206 C -0.16441 -0.22338 -0.16094 -0.22638 -0.15781 -0.22963 C -0.14948 -0.23796 -0.14948 -0.24027 -0.13976 -0.24768 C -0.1368 -0.25 -0.13298 -0.25138 -0.12986 -0.2537 C -0.12743 -0.25532 -0.12552 -0.2581 -0.12326 -0.25972 C -0.10642 -0.27222 -0.12048 -0.25949 -0.10035 -0.27175 C -0.09844 -0.27291 -0.09705 -0.27384 -0.09514 -0.27476 C -0.09288 -0.27592 -0.08542 -0.27847 -0.08194 -0.27916 C -0.07969 -0.28009 -0.0776 -0.28055 -0.07552 -0.28101 C -0.05798 -0.28055 -0.0401 -0.28148 -0.02257 -0.27916 C -0.01215 -0.278 -0.01059 -0.27268 -0.00278 -0.26875 C -0.00017 -0.26759 0.00278 -0.26689 0.00538 -0.26597 C 0.01111 -0.26041 0.01511 -0.25671 0.02205 -0.25231 C 0.02379 -0.25092 0.02656 -0.25023 0.02865 -0.2493 C 0.03976 -0.24282 0.03021 -0.24606 0.04011 -0.24328 C 0.04028 -0.24305 0.05 -0.23611 0.05156 -0.23564 C 0.05573 -0.23425 0.06042 -0.23379 0.06493 -0.2324 C 0.07465 -0.23032 0.06945 -0.23171 0.08142 -0.228 C 0.09636 -0.2287 0.11129 -0.228 0.12587 -0.22963 C 0.13038 -0.23009 0.13281 -0.23564 0.1342 -0.23865 C 0.14236 -0.2574 0.13299 -0.23958 0.1408 -0.2537 C 0.14132 -0.25879 0.14149 -0.26365 0.14236 -0.26875 C 0.14271 -0.27083 0.14392 -0.27268 0.14392 -0.27476 C 0.14497 -0.28819 0.14479 -0.30185 0.14566 -0.3155 C 0.14583 -0.31898 0.14792 -0.32291 0.14896 -0.32592 C 0.15017 -0.33009 0.14983 -0.33472 0.15226 -0.33819 C 0.15434 -0.3412 0.15573 -0.34537 0.15886 -0.34722 C 0.18212 -0.36134 0.1434 -0.3375 0.16875 -0.35486 C 0.17136 -0.35648 0.17431 -0.35763 0.17708 -0.35949 C 0.18472 -0.36365 0.17917 -0.36157 0.18854 -0.36365 C 0.1941 -0.36319 0.2 -0.36412 0.20504 -0.36226 C 0.21302 -0.35995 0.21059 -0.35486 0.21511 -0.35046 C 0.21667 -0.34838 0.21962 -0.34745 0.22153 -0.34583 C 0.22309 -0.34444 0.22361 -0.34259 0.225 -0.3412 C 0.22674 -0.33888 0.22952 -0.33726 0.2316 -0.33518 C 0.23264 -0.33379 0.23316 -0.33194 0.23472 -0.33055 C 0.2434 -0.32361 0.24462 -0.32222 0.25295 -0.32013 C 0.25504 -0.31944 0.25747 -0.31921 0.25955 -0.31851 C 0.26285 -0.31782 0.26945 -0.3155 0.26945 -0.31527 C 0.27882 -0.3162 0.28681 -0.31504 0.29427 -0.32013 C 0.29653 -0.32199 0.29844 -0.3243 0.30087 -0.32592 C 0.30521 -0.32939 0.31024 -0.33171 0.31389 -0.33518 C 0.31997 -0.34097 0.31684 -0.33888 0.32379 -0.3412 C 0.33767 -0.34953 0.31875 -0.33819 0.33542 -0.34722 C 0.34011 -0.34953 0.34375 -0.35324 0.34861 -0.35486 C 0.35208 -0.35578 0.35521 -0.35648 0.35868 -0.35763 C 0.36163 -0.35879 0.3691 -0.36319 0.37327 -0.36365 C 0.38212 -0.36504 0.39097 -0.36597 0.39965 -0.36689 L 0.41302 -0.36828 C 0.43958 -0.36689 0.43958 -0.36481 0.4658 -0.37129 C 0.47639 -0.37407 0.47396 -0.37615 0.48229 -0.38032 C 0.48386 -0.38125 0.48577 -0.38125 0.48733 -0.38194 C 0.49931 -0.38657 0.48837 -0.38379 0.50035 -0.38634 C 0.50191 -0.3875 0.50365 -0.38865 0.50538 -0.38958 C 0.5158 -0.39421 0.53559 -0.38981 0.54167 -0.38958 C 0.55208 -0.38634 0.54809 -0.38634 0.55347 -0.38634 L 0.55347 -0.38611 " pathEditMode="relative" rAng="0" ptsTypes="AAAAAAAAAAAAAAAAAAAAAAAAAAAAAAAAAAAAAAAAAAAAAAAAAAAAAAAAAAAAAAAAAAAAAAAAAAAA">
                                      <p:cBhvr>
                                        <p:cTn id="10" dur="2000" fill="hold"/>
                                        <p:tgtEl>
                                          <p:spTgt spid="35"/>
                                        </p:tgtEl>
                                        <p:attrNameLst>
                                          <p:attrName>ppt_x</p:attrName>
                                          <p:attrName>ppt_y</p:attrName>
                                        </p:attrNameLst>
                                      </p:cBhvr>
                                      <p:rCtr x="7795" y="-195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2960"/>
            <a:ext cx="9144000" cy="627736"/>
          </a:xfrm>
          <a:prstGeom prst="rect">
            <a:avLst/>
          </a:prstGeom>
        </p:spPr>
        <p:txBody>
          <a:bodyPr vert="horz" wrap="square" lIns="0" tIns="12065" rIns="0" bIns="0" numCol="1" rtlCol="0" anchor="ctr" anchorCtr="0" compatLnSpc="1">
            <a:prstTxWarp prst="textNoShape">
              <a:avLst/>
            </a:prstTxWarp>
            <a:spAutoFit/>
          </a:bodyPr>
          <a:lstStyle/>
          <a:p>
            <a:pPr marL="12700">
              <a:spcBef>
                <a:spcPts val="95"/>
              </a:spcBef>
              <a:tabLst>
                <a:tab pos="1631314" algn="l"/>
                <a:tab pos="2833370" algn="l"/>
              </a:tabLst>
            </a:pPr>
            <a:r>
              <a:rPr lang="pt-BR" sz="4000" b="1" spc="170" dirty="0">
                <a:effectLst>
                  <a:outerShdw blurRad="38100" dist="38100" dir="2700000" algn="tl">
                    <a:srgbClr val="000000">
                      <a:alpha val="43137"/>
                    </a:srgbClr>
                  </a:outerShdw>
                </a:effectLst>
              </a:rPr>
              <a:t>B</a:t>
            </a:r>
            <a:r>
              <a:rPr lang="pt-BR" sz="4000" b="1" spc="285" dirty="0">
                <a:effectLst>
                  <a:outerShdw blurRad="38100" dist="38100" dir="2700000" algn="tl">
                    <a:srgbClr val="000000">
                      <a:alpha val="43137"/>
                    </a:srgbClr>
                  </a:outerShdw>
                </a:effectLst>
              </a:rPr>
              <a:t>u</a:t>
            </a:r>
            <a:r>
              <a:rPr lang="pt-BR" sz="4000" b="1" spc="165" dirty="0">
                <a:effectLst>
                  <a:outerShdw blurRad="38100" dist="38100" dir="2700000" algn="tl">
                    <a:srgbClr val="000000">
                      <a:alpha val="43137"/>
                    </a:srgbClr>
                  </a:outerShdw>
                </a:effectLst>
              </a:rPr>
              <a:t>ff</a:t>
            </a:r>
            <a:r>
              <a:rPr lang="pt-BR" sz="4000" b="1" spc="155" dirty="0">
                <a:effectLst>
                  <a:outerShdw blurRad="38100" dist="38100" dir="2700000" algn="tl">
                    <a:srgbClr val="000000">
                      <a:alpha val="43137"/>
                    </a:srgbClr>
                  </a:outerShdw>
                </a:effectLst>
              </a:rPr>
              <a:t>e</a:t>
            </a:r>
            <a:r>
              <a:rPr lang="pt-BR" sz="4000" b="1" spc="-5" dirty="0">
                <a:effectLst>
                  <a:outerShdw blurRad="38100" dist="38100" dir="2700000" algn="tl">
                    <a:srgbClr val="000000">
                      <a:alpha val="43137"/>
                    </a:srgbClr>
                  </a:outerShdw>
                </a:effectLst>
              </a:rPr>
              <a:t>r</a:t>
            </a:r>
            <a:r>
              <a:rPr lang="pt-BR" sz="4000" b="1" dirty="0">
                <a:effectLst>
                  <a:outerShdw blurRad="38100" dist="38100" dir="2700000" algn="tl">
                    <a:srgbClr val="000000">
                      <a:alpha val="43137"/>
                    </a:srgbClr>
                  </a:outerShdw>
                </a:effectLst>
              </a:rPr>
              <a:t> </a:t>
            </a:r>
            <a:r>
              <a:rPr lang="pt-BR" sz="4000" b="1" spc="204" dirty="0">
                <a:effectLst>
                  <a:outerShdw blurRad="38100" dist="38100" dir="2700000" algn="tl">
                    <a:srgbClr val="000000">
                      <a:alpha val="43137"/>
                    </a:srgbClr>
                  </a:outerShdw>
                </a:effectLst>
              </a:rPr>
              <a:t>P</a:t>
            </a:r>
            <a:r>
              <a:rPr lang="pt-BR" sz="4000" b="1" spc="-5" dirty="0">
                <a:effectLst>
                  <a:outerShdw blurRad="38100" dist="38100" dir="2700000" algn="tl">
                    <a:srgbClr val="000000">
                      <a:alpha val="43137"/>
                    </a:srgbClr>
                  </a:outerShdw>
                </a:effectLst>
              </a:rPr>
              <a:t>ool</a:t>
            </a:r>
            <a:r>
              <a:rPr lang="pt-BR" sz="4000" b="1" dirty="0">
                <a:effectLst>
                  <a:outerShdw blurRad="38100" dist="38100" dir="2700000" algn="tl">
                    <a:srgbClr val="000000">
                      <a:alpha val="43137"/>
                    </a:srgbClr>
                  </a:outerShdw>
                </a:effectLst>
              </a:rPr>
              <a:t> </a:t>
            </a:r>
            <a:r>
              <a:rPr lang="pt-BR" sz="4000" b="1" spc="-5" dirty="0">
                <a:effectLst>
                  <a:outerShdw blurRad="38100" dist="38100" dir="2700000" algn="tl">
                    <a:srgbClr val="000000">
                      <a:alpha val="43137"/>
                    </a:srgbClr>
                  </a:outerShdw>
                </a:effectLst>
              </a:rPr>
              <a:t>Meta - Data</a:t>
            </a:r>
          </a:p>
        </p:txBody>
      </p:sp>
      <p:sp>
        <p:nvSpPr>
          <p:cNvPr id="4" name="object 4"/>
          <p:cNvSpPr txBox="1"/>
          <p:nvPr/>
        </p:nvSpPr>
        <p:spPr>
          <a:xfrm>
            <a:off x="34083" y="607289"/>
            <a:ext cx="9109917" cy="2850139"/>
          </a:xfrm>
          <a:prstGeom prst="rect">
            <a:avLst/>
          </a:prstGeom>
        </p:spPr>
        <p:txBody>
          <a:bodyPr vert="horz" wrap="square" lIns="0" tIns="53975" rIns="0" bIns="0" rtlCol="0">
            <a:spAutoFit/>
          </a:bodyPr>
          <a:lstStyle/>
          <a:p>
            <a:pPr marL="355600" indent="-342900">
              <a:lnSpc>
                <a:spcPct val="150000"/>
              </a:lnSpc>
              <a:spcBef>
                <a:spcPts val="100"/>
              </a:spcBef>
              <a:buFont typeface="Wingdings" panose="05000000000000000000" pitchFamily="2" charset="2"/>
              <a:buChar char="§"/>
            </a:pPr>
            <a:r>
              <a:rPr lang="en-CA" b="1" spc="30" dirty="0">
                <a:solidFill>
                  <a:srgbClr val="585858"/>
                </a:solidFill>
                <a:latin typeface="Times New Roman"/>
                <a:cs typeface="Times New Roman"/>
              </a:rPr>
              <a:t>The page table keeps track of pages  that are currently in memory.</a:t>
            </a:r>
          </a:p>
          <a:p>
            <a:pPr marL="355600" indent="-342900">
              <a:lnSpc>
                <a:spcPct val="150000"/>
              </a:lnSpc>
              <a:spcBef>
                <a:spcPts val="100"/>
              </a:spcBef>
              <a:buFont typeface="Wingdings" panose="05000000000000000000" pitchFamily="2" charset="2"/>
              <a:buChar char="§"/>
            </a:pPr>
            <a:r>
              <a:rPr lang="en-CA" b="1" spc="30" dirty="0">
                <a:solidFill>
                  <a:srgbClr val="585858"/>
                </a:solidFill>
                <a:latin typeface="Times New Roman"/>
                <a:cs typeface="Times New Roman"/>
              </a:rPr>
              <a:t>Also maintains additional meta-data  per page</a:t>
            </a:r>
          </a:p>
          <a:p>
            <a:pPr marL="400050" lvl="1" indent="0">
              <a:lnSpc>
                <a:spcPct val="150000"/>
              </a:lnSpc>
              <a:spcBef>
                <a:spcPts val="95"/>
              </a:spcBef>
              <a:buNone/>
            </a:pPr>
            <a:r>
              <a:rPr lang="en-US" spc="-10" dirty="0">
                <a:solidFill>
                  <a:srgbClr val="585858"/>
                </a:solidFill>
                <a:latin typeface="Times New Roman"/>
                <a:cs typeface="Times New Roman"/>
              </a:rPr>
              <a:t>→</a:t>
            </a:r>
            <a:r>
              <a:rPr lang="en-US" spc="180" dirty="0">
                <a:solidFill>
                  <a:srgbClr val="585858"/>
                </a:solidFill>
                <a:latin typeface="Times New Roman"/>
                <a:cs typeface="Times New Roman"/>
              </a:rPr>
              <a:t> </a:t>
            </a:r>
            <a:r>
              <a:rPr lang="en-US" b="1" spc="30" dirty="0">
                <a:solidFill>
                  <a:srgbClr val="585858"/>
                </a:solidFill>
                <a:latin typeface="Times New Roman"/>
                <a:cs typeface="Times New Roman"/>
              </a:rPr>
              <a:t>Dirty</a:t>
            </a:r>
            <a:r>
              <a:rPr lang="en-US" b="1" spc="-95" dirty="0">
                <a:solidFill>
                  <a:srgbClr val="585858"/>
                </a:solidFill>
                <a:latin typeface="Times New Roman"/>
                <a:cs typeface="Times New Roman"/>
              </a:rPr>
              <a:t> </a:t>
            </a:r>
            <a:r>
              <a:rPr lang="en-US" b="1" spc="-45" dirty="0">
                <a:solidFill>
                  <a:srgbClr val="585858"/>
                </a:solidFill>
                <a:latin typeface="Times New Roman"/>
                <a:cs typeface="Times New Roman"/>
              </a:rPr>
              <a:t>Flag</a:t>
            </a:r>
            <a:endParaRPr lang="en-US" dirty="0">
              <a:latin typeface="Times New Roman"/>
              <a:cs typeface="Times New Roman"/>
            </a:endParaRPr>
          </a:p>
          <a:p>
            <a:pPr marL="400050" lvl="1" indent="0">
              <a:lnSpc>
                <a:spcPct val="150000"/>
              </a:lnSpc>
              <a:buNone/>
            </a:pPr>
            <a:r>
              <a:rPr lang="en-US" spc="-10" dirty="0">
                <a:solidFill>
                  <a:srgbClr val="585858"/>
                </a:solidFill>
                <a:latin typeface="Times New Roman"/>
                <a:cs typeface="Times New Roman"/>
              </a:rPr>
              <a:t>→</a:t>
            </a:r>
            <a:r>
              <a:rPr lang="en-US" spc="204" dirty="0">
                <a:solidFill>
                  <a:srgbClr val="585858"/>
                </a:solidFill>
                <a:latin typeface="Times New Roman"/>
                <a:cs typeface="Times New Roman"/>
              </a:rPr>
              <a:t> </a:t>
            </a:r>
            <a:r>
              <a:rPr lang="en-US" b="1" spc="25" dirty="0">
                <a:solidFill>
                  <a:srgbClr val="585858"/>
                </a:solidFill>
                <a:latin typeface="Times New Roman"/>
                <a:cs typeface="Times New Roman"/>
              </a:rPr>
              <a:t>Pin/Reference </a:t>
            </a:r>
            <a:r>
              <a:rPr lang="en-US" b="1" dirty="0">
                <a:solidFill>
                  <a:srgbClr val="585858"/>
                </a:solidFill>
                <a:latin typeface="Times New Roman"/>
                <a:cs typeface="Times New Roman"/>
              </a:rPr>
              <a:t>Counter</a:t>
            </a:r>
            <a:endParaRPr lang="en-US" dirty="0">
              <a:latin typeface="Times New Roman"/>
              <a:cs typeface="Times New Roman"/>
            </a:endParaRPr>
          </a:p>
        </p:txBody>
      </p:sp>
      <p:sp>
        <p:nvSpPr>
          <p:cNvPr id="6" name="object 6"/>
          <p:cNvSpPr txBox="1"/>
          <p:nvPr/>
        </p:nvSpPr>
        <p:spPr>
          <a:xfrm>
            <a:off x="7239000" y="6474091"/>
            <a:ext cx="1752600" cy="346249"/>
          </a:xfrm>
          <a:prstGeom prst="rect">
            <a:avLst/>
          </a:prstGeom>
        </p:spPr>
        <p:txBody>
          <a:bodyPr vert="horz" wrap="square" lIns="0" tIns="12700" rIns="0" bIns="0" rtlCol="0">
            <a:spAutoFit/>
          </a:bodyPr>
          <a:lstStyle/>
          <a:p>
            <a:pPr marL="12700">
              <a:lnSpc>
                <a:spcPts val="2595"/>
              </a:lnSpc>
              <a:spcBef>
                <a:spcPts val="100"/>
              </a:spcBef>
            </a:pPr>
            <a:r>
              <a:rPr b="1" spc="-100" dirty="0">
                <a:solidFill>
                  <a:srgbClr val="EE3D42"/>
                </a:solidFill>
                <a:latin typeface="Arial"/>
                <a:cs typeface="Arial"/>
              </a:rPr>
              <a:t>B</a:t>
            </a:r>
            <a:r>
              <a:rPr b="1" spc="-5" dirty="0">
                <a:solidFill>
                  <a:srgbClr val="EE3D42"/>
                </a:solidFill>
                <a:latin typeface="Arial"/>
                <a:cs typeface="Arial"/>
              </a:rPr>
              <a:t>uf</a:t>
            </a:r>
            <a:r>
              <a:rPr b="1" dirty="0">
                <a:solidFill>
                  <a:srgbClr val="EE3D42"/>
                </a:solidFill>
                <a:latin typeface="Arial"/>
                <a:cs typeface="Arial"/>
              </a:rPr>
              <a:t>f</a:t>
            </a:r>
            <a:r>
              <a:rPr b="1" spc="-15" dirty="0">
                <a:solidFill>
                  <a:srgbClr val="EE3D42"/>
                </a:solidFill>
                <a:latin typeface="Arial"/>
                <a:cs typeface="Arial"/>
              </a:rPr>
              <a:t>e</a:t>
            </a:r>
            <a:r>
              <a:rPr b="1" dirty="0">
                <a:solidFill>
                  <a:srgbClr val="EE3D42"/>
                </a:solidFill>
                <a:latin typeface="Arial"/>
                <a:cs typeface="Arial"/>
              </a:rPr>
              <a:t>r</a:t>
            </a:r>
            <a:r>
              <a:rPr lang="en-US" dirty="0">
                <a:latin typeface="Arial"/>
                <a:cs typeface="Arial"/>
              </a:rPr>
              <a:t> </a:t>
            </a:r>
            <a:r>
              <a:rPr b="1" spc="-10" dirty="0">
                <a:solidFill>
                  <a:srgbClr val="EE3D42"/>
                </a:solidFill>
                <a:latin typeface="Arial"/>
                <a:cs typeface="Arial"/>
              </a:rPr>
              <a:t>Pool</a:t>
            </a:r>
            <a:endParaRPr dirty="0">
              <a:latin typeface="Arial"/>
              <a:cs typeface="Arial"/>
            </a:endParaRPr>
          </a:p>
        </p:txBody>
      </p:sp>
      <p:graphicFrame>
        <p:nvGraphicFramePr>
          <p:cNvPr id="7" name="object 7"/>
          <p:cNvGraphicFramePr>
            <a:graphicFrameLocks noGrp="1"/>
          </p:cNvGraphicFramePr>
          <p:nvPr>
            <p:extLst>
              <p:ext uri="{D42A27DB-BD31-4B8C-83A1-F6EECF244321}">
                <p14:modId xmlns:p14="http://schemas.microsoft.com/office/powerpoint/2010/main" val="492751718"/>
              </p:ext>
            </p:extLst>
          </p:nvPr>
        </p:nvGraphicFramePr>
        <p:xfrm>
          <a:off x="7478328" y="3012425"/>
          <a:ext cx="1219200" cy="3241348"/>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tblGrid>
              <a:tr h="639519">
                <a:tc>
                  <a:txBody>
                    <a:bodyPr/>
                    <a:lstStyle/>
                    <a:p>
                      <a:pPr marR="46990" algn="ctr">
                        <a:lnSpc>
                          <a:spcPct val="100000"/>
                        </a:lnSpc>
                        <a:spcBef>
                          <a:spcPts val="355"/>
                        </a:spcBef>
                      </a:pPr>
                      <a:r>
                        <a:rPr lang="en-US" sz="2400" b="1" spc="-5" dirty="0">
                          <a:solidFill>
                            <a:srgbClr val="EE3D42"/>
                          </a:solidFill>
                          <a:effectLst>
                            <a:outerShdw blurRad="38100" dist="38100" dir="2700000" algn="tl">
                              <a:srgbClr val="000000">
                                <a:alpha val="43137"/>
                              </a:srgbClr>
                            </a:outerShdw>
                          </a:effectLst>
                          <a:latin typeface="SimSun"/>
                          <a:cs typeface="SimSun"/>
                        </a:rPr>
                        <a:t>Frame1</a:t>
                      </a:r>
                      <a:endParaRPr lang="en-US" sz="2400" b="1" dirty="0">
                        <a:effectLst>
                          <a:outerShdw blurRad="38100" dist="38100" dir="2700000" algn="tl">
                            <a:srgbClr val="000000">
                              <a:alpha val="43137"/>
                            </a:srgbClr>
                          </a:outerShdw>
                        </a:effectLst>
                        <a:latin typeface="SimSun"/>
                        <a:cs typeface="SimSun"/>
                      </a:endParaRPr>
                    </a:p>
                  </a:txBody>
                  <a:tcPr marL="0" marR="0" marT="45085"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10000"/>
                  </a:ext>
                </a:extLst>
              </a:tr>
              <a:tr h="639519">
                <a:tc>
                  <a:txBody>
                    <a:bodyPr/>
                    <a:lstStyle/>
                    <a:p>
                      <a:pPr marR="47625" algn="ctr">
                        <a:lnSpc>
                          <a:spcPct val="100000"/>
                        </a:lnSpc>
                        <a:spcBef>
                          <a:spcPts val="360"/>
                        </a:spcBef>
                      </a:pPr>
                      <a:r>
                        <a:rPr lang="en-US" sz="2400" b="1" spc="-5" dirty="0">
                          <a:solidFill>
                            <a:srgbClr val="EE3D42"/>
                          </a:solidFill>
                          <a:effectLst>
                            <a:outerShdw blurRad="38100" dist="38100" dir="2700000" algn="tl">
                              <a:srgbClr val="000000">
                                <a:alpha val="43137"/>
                              </a:srgbClr>
                            </a:outerShdw>
                          </a:effectLst>
                          <a:latin typeface="SimSun"/>
                          <a:cs typeface="SimSun"/>
                        </a:rPr>
                        <a:t>Frame2</a:t>
                      </a:r>
                      <a:endParaRPr lang="en-US" sz="2400" b="1" dirty="0">
                        <a:effectLst>
                          <a:outerShdw blurRad="38100" dist="38100" dir="2700000" algn="tl">
                            <a:srgbClr val="000000">
                              <a:alpha val="43137"/>
                            </a:srgbClr>
                          </a:outerShdw>
                        </a:effectLst>
                        <a:latin typeface="SimSun"/>
                        <a:cs typeface="SimSun"/>
                      </a:endParaRPr>
                    </a:p>
                  </a:txBody>
                  <a:tcPr marL="0" marR="0"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10001"/>
                  </a:ext>
                </a:extLst>
              </a:tr>
              <a:tr h="639519">
                <a:tc>
                  <a:txBody>
                    <a:bodyPr/>
                    <a:lstStyle/>
                    <a:p>
                      <a:pPr marR="47625" algn="ctr">
                        <a:lnSpc>
                          <a:spcPct val="100000"/>
                        </a:lnSpc>
                        <a:spcBef>
                          <a:spcPts val="350"/>
                        </a:spcBef>
                      </a:pPr>
                      <a:r>
                        <a:rPr lang="en-US" sz="2400" b="1" spc="-5" dirty="0">
                          <a:solidFill>
                            <a:srgbClr val="EE3D42"/>
                          </a:solidFill>
                          <a:effectLst>
                            <a:outerShdw blurRad="38100" dist="38100" dir="2700000" algn="tl">
                              <a:srgbClr val="000000">
                                <a:alpha val="43137"/>
                              </a:srgbClr>
                            </a:outerShdw>
                          </a:effectLst>
                          <a:latin typeface="SimSun"/>
                          <a:cs typeface="SimSun"/>
                        </a:rPr>
                        <a:t>Frame3</a:t>
                      </a:r>
                      <a:endParaRPr lang="en-US" sz="2400" b="1" dirty="0">
                        <a:effectLst>
                          <a:outerShdw blurRad="38100" dist="38100" dir="2700000" algn="tl">
                            <a:srgbClr val="000000">
                              <a:alpha val="43137"/>
                            </a:srgbClr>
                          </a:outerShdw>
                        </a:effectLst>
                        <a:latin typeface="SimSun"/>
                        <a:cs typeface="SimSun"/>
                      </a:endParaRPr>
                    </a:p>
                  </a:txBody>
                  <a:tcPr marL="0" marR="0" marT="44450"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10002"/>
                  </a:ext>
                </a:extLst>
              </a:tr>
              <a:tr h="639519">
                <a:tc>
                  <a:txBody>
                    <a:bodyPr/>
                    <a:lstStyle/>
                    <a:p>
                      <a:pPr marR="46990" algn="ctr">
                        <a:lnSpc>
                          <a:spcPct val="100000"/>
                        </a:lnSpc>
                        <a:spcBef>
                          <a:spcPts val="355"/>
                        </a:spcBef>
                      </a:pPr>
                      <a:r>
                        <a:rPr lang="en-US" sz="2400" b="1" spc="-5" dirty="0">
                          <a:solidFill>
                            <a:srgbClr val="EE3D42"/>
                          </a:solidFill>
                          <a:effectLst>
                            <a:outerShdw blurRad="38100" dist="38100" dir="2700000" algn="tl">
                              <a:srgbClr val="000000">
                                <a:alpha val="43137"/>
                              </a:srgbClr>
                            </a:outerShdw>
                          </a:effectLst>
                          <a:latin typeface="SimSun"/>
                          <a:cs typeface="SimSun"/>
                        </a:rPr>
                        <a:t>Frame4</a:t>
                      </a:r>
                      <a:endParaRPr lang="en-US" sz="2400" b="1" dirty="0">
                        <a:effectLst>
                          <a:outerShdw blurRad="38100" dist="38100" dir="2700000" algn="tl">
                            <a:srgbClr val="000000">
                              <a:alpha val="43137"/>
                            </a:srgbClr>
                          </a:outerShdw>
                        </a:effectLst>
                        <a:latin typeface="SimSun"/>
                        <a:cs typeface="SimSun"/>
                      </a:endParaRPr>
                    </a:p>
                  </a:txBody>
                  <a:tcPr marL="0" marR="0" marT="45085" marB="0" anchor="ctr">
                    <a:lnL w="28575">
                      <a:solidFill>
                        <a:srgbClr val="636363"/>
                      </a:solidFill>
                      <a:prstDash val="solid"/>
                    </a:lnL>
                    <a:lnR w="28575">
                      <a:solidFill>
                        <a:srgbClr val="636363"/>
                      </a:solidFill>
                      <a:prstDash val="solid"/>
                    </a:lnR>
                    <a:lnT w="28575">
                      <a:solidFill>
                        <a:srgbClr val="636363"/>
                      </a:solidFill>
                      <a:prstDash val="solid"/>
                    </a:lnT>
                    <a:lnB w="28575" cap="flat" cmpd="sng" algn="ctr">
                      <a:solidFill>
                        <a:srgbClr val="636363"/>
                      </a:solidFill>
                      <a:prstDash val="solid"/>
                      <a:round/>
                      <a:headEnd type="none" w="med" len="med"/>
                      <a:tailEnd type="none" w="med" len="med"/>
                    </a:lnB>
                  </a:tcPr>
                </a:tc>
                <a:extLst>
                  <a:ext uri="{0D108BD9-81ED-4DB2-BD59-A6C34878D82A}">
                    <a16:rowId xmlns:a16="http://schemas.microsoft.com/office/drawing/2014/main" val="10003"/>
                  </a:ext>
                </a:extLst>
              </a:tr>
              <a:tr h="683272">
                <a:tc>
                  <a:txBody>
                    <a:bodyPr/>
                    <a:lstStyle/>
                    <a:p>
                      <a:pPr marL="0" marR="46990" indent="0" algn="ctr" defTabSz="914400" rtl="0" eaLnBrk="1" fontAlgn="auto" latinLnBrk="0" hangingPunct="1">
                        <a:lnSpc>
                          <a:spcPct val="100000"/>
                        </a:lnSpc>
                        <a:spcBef>
                          <a:spcPts val="355"/>
                        </a:spcBef>
                        <a:spcAft>
                          <a:spcPts val="0"/>
                        </a:spcAft>
                        <a:buClrTx/>
                        <a:buSzTx/>
                        <a:buFontTx/>
                        <a:buNone/>
                        <a:tabLst/>
                        <a:defRPr/>
                      </a:pPr>
                      <a:r>
                        <a:rPr lang="en-US" sz="2400" b="1" spc="-5" dirty="0">
                          <a:solidFill>
                            <a:srgbClr val="EE3D42"/>
                          </a:solidFill>
                          <a:effectLst>
                            <a:outerShdw blurRad="38100" dist="38100" dir="2700000" algn="tl">
                              <a:srgbClr val="000000">
                                <a:alpha val="43137"/>
                              </a:srgbClr>
                            </a:outerShdw>
                          </a:effectLst>
                          <a:latin typeface="SimSun"/>
                          <a:cs typeface="SimSun"/>
                        </a:rPr>
                        <a:t>Frame5</a:t>
                      </a:r>
                      <a:endParaRPr lang="en-US" sz="2400" b="1" dirty="0">
                        <a:effectLst>
                          <a:outerShdw blurRad="38100" dist="38100" dir="2700000" algn="tl">
                            <a:srgbClr val="000000">
                              <a:alpha val="43137"/>
                            </a:srgbClr>
                          </a:outerShdw>
                        </a:effectLst>
                        <a:latin typeface="SimSun"/>
                        <a:cs typeface="SimSun"/>
                      </a:endParaRPr>
                    </a:p>
                  </a:txBody>
                  <a:tcPr marL="0" marR="0" marT="45085"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4212784599"/>
                  </a:ext>
                </a:extLst>
              </a:tr>
            </a:tbl>
          </a:graphicData>
        </a:graphic>
      </p:graphicFrame>
      <p:sp>
        <p:nvSpPr>
          <p:cNvPr id="8" name="object 8"/>
          <p:cNvSpPr/>
          <p:nvPr/>
        </p:nvSpPr>
        <p:spPr>
          <a:xfrm rot="5400000" flipV="1">
            <a:off x="6054047" y="6162202"/>
            <a:ext cx="1406013" cy="54409"/>
          </a:xfrm>
          <a:custGeom>
            <a:avLst/>
            <a:gdLst/>
            <a:ahLst/>
            <a:cxnLst/>
            <a:rect l="l" t="t" r="r" b="b"/>
            <a:pathLst>
              <a:path w="3749040">
                <a:moveTo>
                  <a:pt x="0" y="0"/>
                </a:moveTo>
                <a:lnTo>
                  <a:pt x="3749040" y="0"/>
                </a:lnTo>
              </a:path>
            </a:pathLst>
          </a:custGeom>
          <a:ln w="34925">
            <a:solidFill>
              <a:srgbClr val="464766"/>
            </a:solidFill>
            <a:prstDash val="dash"/>
          </a:ln>
        </p:spPr>
        <p:txBody>
          <a:bodyPr wrap="square" lIns="0" tIns="0" rIns="0" bIns="0" rtlCol="0"/>
          <a:lstStyle/>
          <a:p>
            <a:endParaRPr/>
          </a:p>
        </p:txBody>
      </p:sp>
      <p:sp>
        <p:nvSpPr>
          <p:cNvPr id="9" name="object 9"/>
          <p:cNvSpPr txBox="1"/>
          <p:nvPr/>
        </p:nvSpPr>
        <p:spPr>
          <a:xfrm>
            <a:off x="1833995" y="6501253"/>
            <a:ext cx="1809750" cy="391160"/>
          </a:xfrm>
          <a:prstGeom prst="rect">
            <a:avLst/>
          </a:prstGeom>
        </p:spPr>
        <p:txBody>
          <a:bodyPr vert="horz" wrap="square" lIns="0" tIns="12700" rIns="0" bIns="0" rtlCol="0">
            <a:spAutoFit/>
          </a:bodyPr>
          <a:lstStyle/>
          <a:p>
            <a:pPr marL="12700">
              <a:spcBef>
                <a:spcPts val="100"/>
              </a:spcBef>
            </a:pPr>
            <a:r>
              <a:rPr b="1" spc="55" dirty="0">
                <a:solidFill>
                  <a:srgbClr val="EE3D42"/>
                </a:solidFill>
                <a:latin typeface="Arial"/>
                <a:cs typeface="Arial"/>
              </a:rPr>
              <a:t>O</a:t>
            </a:r>
            <a:r>
              <a:rPr b="1" spc="50" dirty="0">
                <a:solidFill>
                  <a:srgbClr val="EE3D42"/>
                </a:solidFill>
                <a:latin typeface="Arial"/>
                <a:cs typeface="Arial"/>
              </a:rPr>
              <a:t>n</a:t>
            </a:r>
            <a:r>
              <a:rPr b="1" dirty="0">
                <a:solidFill>
                  <a:srgbClr val="EE3D42"/>
                </a:solidFill>
                <a:latin typeface="Arial"/>
                <a:cs typeface="Arial"/>
              </a:rPr>
              <a:t>-</a:t>
            </a:r>
            <a:r>
              <a:rPr b="1" spc="-395" dirty="0">
                <a:solidFill>
                  <a:srgbClr val="EE3D42"/>
                </a:solidFill>
                <a:latin typeface="Arial"/>
                <a:cs typeface="Arial"/>
              </a:rPr>
              <a:t> </a:t>
            </a:r>
            <a:r>
              <a:rPr b="1" spc="20" dirty="0">
                <a:solidFill>
                  <a:srgbClr val="EE3D42"/>
                </a:solidFill>
                <a:latin typeface="Arial"/>
                <a:cs typeface="Arial"/>
              </a:rPr>
              <a:t>D</a:t>
            </a:r>
            <a:r>
              <a:rPr b="1" spc="-15" dirty="0">
                <a:solidFill>
                  <a:srgbClr val="EE3D42"/>
                </a:solidFill>
                <a:latin typeface="Arial"/>
                <a:cs typeface="Arial"/>
              </a:rPr>
              <a:t>i</a:t>
            </a:r>
            <a:r>
              <a:rPr b="1" spc="-125" dirty="0">
                <a:solidFill>
                  <a:srgbClr val="EE3D42"/>
                </a:solidFill>
                <a:latin typeface="Arial"/>
                <a:cs typeface="Arial"/>
              </a:rPr>
              <a:t>s</a:t>
            </a:r>
            <a:r>
              <a:rPr b="1" dirty="0">
                <a:solidFill>
                  <a:srgbClr val="EE3D42"/>
                </a:solidFill>
                <a:latin typeface="Arial"/>
                <a:cs typeface="Arial"/>
              </a:rPr>
              <a:t>k</a:t>
            </a:r>
            <a:r>
              <a:rPr b="1" spc="-114" dirty="0">
                <a:solidFill>
                  <a:srgbClr val="EE3D42"/>
                </a:solidFill>
                <a:latin typeface="Arial"/>
                <a:cs typeface="Arial"/>
              </a:rPr>
              <a:t> </a:t>
            </a:r>
            <a:r>
              <a:rPr b="1" spc="-100" dirty="0">
                <a:solidFill>
                  <a:srgbClr val="EE3D42"/>
                </a:solidFill>
                <a:latin typeface="Arial"/>
                <a:cs typeface="Arial"/>
              </a:rPr>
              <a:t>F</a:t>
            </a:r>
            <a:r>
              <a:rPr b="1" spc="-10" dirty="0">
                <a:solidFill>
                  <a:srgbClr val="EE3D42"/>
                </a:solidFill>
                <a:latin typeface="Arial"/>
                <a:cs typeface="Arial"/>
              </a:rPr>
              <a:t>i</a:t>
            </a:r>
            <a:r>
              <a:rPr b="1" spc="-5" dirty="0">
                <a:solidFill>
                  <a:srgbClr val="EE3D42"/>
                </a:solidFill>
                <a:latin typeface="Arial"/>
                <a:cs typeface="Arial"/>
              </a:rPr>
              <a:t>l</a:t>
            </a:r>
            <a:r>
              <a:rPr b="1" dirty="0">
                <a:solidFill>
                  <a:srgbClr val="EE3D42"/>
                </a:solidFill>
                <a:latin typeface="Arial"/>
                <a:cs typeface="Arial"/>
              </a:rPr>
              <a:t>e</a:t>
            </a:r>
            <a:endParaRPr dirty="0">
              <a:latin typeface="Arial"/>
              <a:cs typeface="Arial"/>
            </a:endParaRPr>
          </a:p>
        </p:txBody>
      </p:sp>
      <p:grpSp>
        <p:nvGrpSpPr>
          <p:cNvPr id="39" name="Group 38"/>
          <p:cNvGrpSpPr/>
          <p:nvPr/>
        </p:nvGrpSpPr>
        <p:grpSpPr>
          <a:xfrm>
            <a:off x="57894" y="5949285"/>
            <a:ext cx="6545806" cy="567043"/>
            <a:chOff x="37770" y="5258911"/>
            <a:chExt cx="6545806" cy="567043"/>
          </a:xfrm>
          <a:noFill/>
        </p:grpSpPr>
        <p:sp>
          <p:nvSpPr>
            <p:cNvPr id="27" name="Rounded Rectangle 26"/>
            <p:cNvSpPr/>
            <p:nvPr/>
          </p:nvSpPr>
          <p:spPr bwMode="auto">
            <a:xfrm>
              <a:off x="37770" y="5258911"/>
              <a:ext cx="1160206" cy="567043"/>
            </a:xfrm>
            <a:prstGeom prst="roundRect">
              <a:avLst/>
            </a:prstGeom>
            <a:grp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1</a:t>
              </a:r>
            </a:p>
          </p:txBody>
        </p:sp>
        <p:sp>
          <p:nvSpPr>
            <p:cNvPr id="28" name="Rounded Rectangle 27"/>
            <p:cNvSpPr/>
            <p:nvPr/>
          </p:nvSpPr>
          <p:spPr bwMode="auto">
            <a:xfrm>
              <a:off x="1227472" y="5258911"/>
              <a:ext cx="1179871" cy="567043"/>
            </a:xfrm>
            <a:prstGeom prst="roundRect">
              <a:avLst/>
            </a:prstGeom>
            <a:grp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2</a:t>
              </a:r>
            </a:p>
          </p:txBody>
        </p:sp>
        <p:sp>
          <p:nvSpPr>
            <p:cNvPr id="29" name="Rounded Rectangle 28"/>
            <p:cNvSpPr/>
            <p:nvPr/>
          </p:nvSpPr>
          <p:spPr bwMode="auto">
            <a:xfrm>
              <a:off x="2425753" y="5258911"/>
              <a:ext cx="1160206" cy="567043"/>
            </a:xfrm>
            <a:prstGeom prst="roundRect">
              <a:avLst/>
            </a:prstGeom>
            <a:grp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3</a:t>
              </a:r>
            </a:p>
          </p:txBody>
        </p:sp>
        <p:sp>
          <p:nvSpPr>
            <p:cNvPr id="30" name="Rounded Rectangle 29"/>
            <p:cNvSpPr/>
            <p:nvPr/>
          </p:nvSpPr>
          <p:spPr bwMode="auto">
            <a:xfrm>
              <a:off x="3616585" y="5258911"/>
              <a:ext cx="1179871" cy="567043"/>
            </a:xfrm>
            <a:prstGeom prst="roundRect">
              <a:avLst/>
            </a:prstGeom>
            <a:grp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4</a:t>
              </a:r>
            </a:p>
          </p:txBody>
        </p:sp>
        <p:sp>
          <p:nvSpPr>
            <p:cNvPr id="31" name="Rounded Rectangle 30"/>
            <p:cNvSpPr/>
            <p:nvPr/>
          </p:nvSpPr>
          <p:spPr bwMode="auto">
            <a:xfrm>
              <a:off x="4836914" y="5258911"/>
              <a:ext cx="1179871" cy="567043"/>
            </a:xfrm>
            <a:prstGeom prst="roundRect">
              <a:avLst/>
            </a:prstGeom>
            <a:grp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5</a:t>
              </a:r>
            </a:p>
          </p:txBody>
        </p:sp>
        <p:sp>
          <p:nvSpPr>
            <p:cNvPr id="32" name="Rounded Rectangle 31"/>
            <p:cNvSpPr/>
            <p:nvPr/>
          </p:nvSpPr>
          <p:spPr bwMode="auto">
            <a:xfrm>
              <a:off x="6057244" y="5258911"/>
              <a:ext cx="526332" cy="567043"/>
            </a:xfrm>
            <a:prstGeom prst="roundRect">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a:t>
              </a:r>
            </a:p>
          </p:txBody>
        </p:sp>
      </p:grpSp>
      <p:sp>
        <p:nvSpPr>
          <p:cNvPr id="33" name="Rounded Rectangle 32"/>
          <p:cNvSpPr/>
          <p:nvPr/>
        </p:nvSpPr>
        <p:spPr bwMode="auto">
          <a:xfrm>
            <a:off x="7492182" y="3077189"/>
            <a:ext cx="1168810" cy="508818"/>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1</a:t>
            </a:r>
          </a:p>
        </p:txBody>
      </p:sp>
      <p:sp>
        <p:nvSpPr>
          <p:cNvPr id="34" name="Rounded Rectangle 33"/>
          <p:cNvSpPr/>
          <p:nvPr/>
        </p:nvSpPr>
        <p:spPr bwMode="auto">
          <a:xfrm>
            <a:off x="1271342" y="5986602"/>
            <a:ext cx="1143908" cy="508818"/>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2</a:t>
            </a:r>
          </a:p>
        </p:txBody>
      </p:sp>
      <p:sp>
        <p:nvSpPr>
          <p:cNvPr id="35" name="Rounded Rectangle 34"/>
          <p:cNvSpPr/>
          <p:nvPr/>
        </p:nvSpPr>
        <p:spPr bwMode="auto">
          <a:xfrm>
            <a:off x="7492181" y="3701846"/>
            <a:ext cx="1168810" cy="508818"/>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3</a:t>
            </a:r>
          </a:p>
        </p:txBody>
      </p:sp>
      <p:sp>
        <p:nvSpPr>
          <p:cNvPr id="36" name="Rounded Rectangle 35"/>
          <p:cNvSpPr/>
          <p:nvPr/>
        </p:nvSpPr>
        <p:spPr bwMode="auto">
          <a:xfrm>
            <a:off x="3666205" y="5961513"/>
            <a:ext cx="1150376" cy="508818"/>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4</a:t>
            </a:r>
          </a:p>
        </p:txBody>
      </p:sp>
      <p:sp>
        <p:nvSpPr>
          <p:cNvPr id="37" name="Rounded Rectangle 36"/>
          <p:cNvSpPr/>
          <p:nvPr/>
        </p:nvSpPr>
        <p:spPr bwMode="auto">
          <a:xfrm>
            <a:off x="4903401" y="5970340"/>
            <a:ext cx="1094180" cy="508818"/>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5</a:t>
            </a:r>
          </a:p>
        </p:txBody>
      </p:sp>
      <p:graphicFrame>
        <p:nvGraphicFramePr>
          <p:cNvPr id="20" name="object 7"/>
          <p:cNvGraphicFramePr>
            <a:graphicFrameLocks noGrp="1"/>
          </p:cNvGraphicFramePr>
          <p:nvPr>
            <p:extLst>
              <p:ext uri="{D42A27DB-BD31-4B8C-83A1-F6EECF244321}">
                <p14:modId xmlns:p14="http://schemas.microsoft.com/office/powerpoint/2010/main" val="2432798261"/>
              </p:ext>
            </p:extLst>
          </p:nvPr>
        </p:nvGraphicFramePr>
        <p:xfrm>
          <a:off x="4639306" y="3198463"/>
          <a:ext cx="1609094" cy="2374736"/>
        </p:xfrm>
        <a:graphic>
          <a:graphicData uri="http://schemas.openxmlformats.org/drawingml/2006/table">
            <a:tbl>
              <a:tblPr firstRow="1" bandRow="1">
                <a:tableStyleId>{2D5ABB26-0587-4C30-8999-92F81FD0307C}</a:tableStyleId>
              </a:tblPr>
              <a:tblGrid>
                <a:gridCol w="1609094">
                  <a:extLst>
                    <a:ext uri="{9D8B030D-6E8A-4147-A177-3AD203B41FA5}">
                      <a16:colId xmlns:a16="http://schemas.microsoft.com/office/drawing/2014/main" val="20000"/>
                    </a:ext>
                  </a:extLst>
                </a:gridCol>
              </a:tblGrid>
              <a:tr h="468536">
                <a:tc>
                  <a:txBody>
                    <a:bodyPr/>
                    <a:lstStyle/>
                    <a:p>
                      <a:pPr marR="46990" algn="ctr">
                        <a:lnSpc>
                          <a:spcPct val="100000"/>
                        </a:lnSpc>
                        <a:spcBef>
                          <a:spcPts val="355"/>
                        </a:spcBef>
                      </a:pPr>
                      <a:endParaRPr lang="en-US" sz="2400" b="1" dirty="0">
                        <a:solidFill>
                          <a:srgbClr val="0070C0"/>
                        </a:solidFill>
                        <a:effectLst>
                          <a:outerShdw blurRad="38100" dist="38100" dir="2700000" algn="tl">
                            <a:srgbClr val="000000">
                              <a:alpha val="43137"/>
                            </a:srgbClr>
                          </a:outerShdw>
                        </a:effectLst>
                        <a:latin typeface="SimSun"/>
                        <a:cs typeface="SimSun"/>
                      </a:endParaRPr>
                    </a:p>
                  </a:txBody>
                  <a:tcPr marL="0" marR="0" marT="45085"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10000"/>
                  </a:ext>
                </a:extLst>
              </a:tr>
              <a:tr h="468536">
                <a:tc>
                  <a:txBody>
                    <a:bodyPr/>
                    <a:lstStyle/>
                    <a:p>
                      <a:pPr marR="47625" algn="ctr">
                        <a:lnSpc>
                          <a:spcPct val="100000"/>
                        </a:lnSpc>
                        <a:spcBef>
                          <a:spcPts val="360"/>
                        </a:spcBef>
                      </a:pPr>
                      <a:endParaRPr lang="en-US" sz="2400" b="1" dirty="0">
                        <a:solidFill>
                          <a:srgbClr val="0070C0"/>
                        </a:solidFill>
                        <a:effectLst>
                          <a:outerShdw blurRad="38100" dist="38100" dir="2700000" algn="tl">
                            <a:srgbClr val="000000">
                              <a:alpha val="43137"/>
                            </a:srgbClr>
                          </a:outerShdw>
                        </a:effectLst>
                        <a:latin typeface="SimSun"/>
                        <a:cs typeface="SimSun"/>
                      </a:endParaRPr>
                    </a:p>
                  </a:txBody>
                  <a:tcPr marL="0" marR="0"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10001"/>
                  </a:ext>
                </a:extLst>
              </a:tr>
              <a:tr h="468536">
                <a:tc>
                  <a:txBody>
                    <a:bodyPr/>
                    <a:lstStyle/>
                    <a:p>
                      <a:pPr marR="47625" algn="ctr">
                        <a:lnSpc>
                          <a:spcPct val="100000"/>
                        </a:lnSpc>
                        <a:spcBef>
                          <a:spcPts val="350"/>
                        </a:spcBef>
                      </a:pPr>
                      <a:endParaRPr lang="en-US" sz="2400" b="1" dirty="0">
                        <a:solidFill>
                          <a:srgbClr val="0070C0"/>
                        </a:solidFill>
                        <a:effectLst>
                          <a:outerShdw blurRad="38100" dist="38100" dir="2700000" algn="tl">
                            <a:srgbClr val="000000">
                              <a:alpha val="43137"/>
                            </a:srgbClr>
                          </a:outerShdw>
                        </a:effectLst>
                        <a:latin typeface="SimSun"/>
                        <a:cs typeface="SimSun"/>
                      </a:endParaRPr>
                    </a:p>
                  </a:txBody>
                  <a:tcPr marL="0" marR="0" marT="44450"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10002"/>
                  </a:ext>
                </a:extLst>
              </a:tr>
              <a:tr h="468536">
                <a:tc>
                  <a:txBody>
                    <a:bodyPr/>
                    <a:lstStyle/>
                    <a:p>
                      <a:pPr marR="46990" algn="ctr">
                        <a:lnSpc>
                          <a:spcPct val="100000"/>
                        </a:lnSpc>
                        <a:spcBef>
                          <a:spcPts val="355"/>
                        </a:spcBef>
                      </a:pPr>
                      <a:endParaRPr lang="en-US" sz="2400" b="1" dirty="0">
                        <a:solidFill>
                          <a:srgbClr val="0070C0"/>
                        </a:solidFill>
                        <a:effectLst>
                          <a:outerShdw blurRad="38100" dist="38100" dir="2700000" algn="tl">
                            <a:srgbClr val="000000">
                              <a:alpha val="43137"/>
                            </a:srgbClr>
                          </a:outerShdw>
                        </a:effectLst>
                        <a:latin typeface="SimSun"/>
                        <a:cs typeface="SimSun"/>
                      </a:endParaRPr>
                    </a:p>
                  </a:txBody>
                  <a:tcPr marL="0" marR="0" marT="45085" marB="0" anchor="ctr">
                    <a:lnL w="28575">
                      <a:solidFill>
                        <a:srgbClr val="636363"/>
                      </a:solidFill>
                      <a:prstDash val="solid"/>
                    </a:lnL>
                    <a:lnR w="28575">
                      <a:solidFill>
                        <a:srgbClr val="636363"/>
                      </a:solidFill>
                      <a:prstDash val="solid"/>
                    </a:lnR>
                    <a:lnT w="28575">
                      <a:solidFill>
                        <a:srgbClr val="636363"/>
                      </a:solidFill>
                      <a:prstDash val="solid"/>
                    </a:lnT>
                    <a:lnB w="28575" cap="flat" cmpd="sng" algn="ctr">
                      <a:solidFill>
                        <a:srgbClr val="636363"/>
                      </a:solidFill>
                      <a:prstDash val="solid"/>
                      <a:round/>
                      <a:headEnd type="none" w="med" len="med"/>
                      <a:tailEnd type="none" w="med" len="med"/>
                    </a:lnB>
                  </a:tcPr>
                </a:tc>
                <a:extLst>
                  <a:ext uri="{0D108BD9-81ED-4DB2-BD59-A6C34878D82A}">
                    <a16:rowId xmlns:a16="http://schemas.microsoft.com/office/drawing/2014/main" val="10003"/>
                  </a:ext>
                </a:extLst>
              </a:tr>
              <a:tr h="500592">
                <a:tc>
                  <a:txBody>
                    <a:bodyPr/>
                    <a:lstStyle/>
                    <a:p>
                      <a:pPr marL="0" marR="46990" indent="0" algn="ctr" defTabSz="914400" rtl="0" eaLnBrk="1" fontAlgn="auto" latinLnBrk="0" hangingPunct="1">
                        <a:lnSpc>
                          <a:spcPct val="100000"/>
                        </a:lnSpc>
                        <a:spcBef>
                          <a:spcPts val="355"/>
                        </a:spcBef>
                        <a:spcAft>
                          <a:spcPts val="0"/>
                        </a:spcAft>
                        <a:buClrTx/>
                        <a:buSzTx/>
                        <a:buFontTx/>
                        <a:buNone/>
                        <a:tabLst/>
                        <a:defRPr/>
                      </a:pPr>
                      <a:endParaRPr lang="en-US" sz="2400" b="1" dirty="0">
                        <a:solidFill>
                          <a:srgbClr val="0070C0"/>
                        </a:solidFill>
                        <a:effectLst>
                          <a:outerShdw blurRad="38100" dist="38100" dir="2700000" algn="tl">
                            <a:srgbClr val="000000">
                              <a:alpha val="43137"/>
                            </a:srgbClr>
                          </a:outerShdw>
                        </a:effectLst>
                        <a:latin typeface="SimSun"/>
                        <a:cs typeface="SimSun"/>
                      </a:endParaRPr>
                    </a:p>
                  </a:txBody>
                  <a:tcPr marL="0" marR="0" marT="45085"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4212784599"/>
                  </a:ext>
                </a:extLst>
              </a:tr>
            </a:tbl>
          </a:graphicData>
        </a:graphic>
      </p:graphicFrame>
      <p:sp>
        <p:nvSpPr>
          <p:cNvPr id="21" name="object 6"/>
          <p:cNvSpPr txBox="1"/>
          <p:nvPr/>
        </p:nvSpPr>
        <p:spPr>
          <a:xfrm>
            <a:off x="4639306" y="2765522"/>
            <a:ext cx="1609094" cy="346249"/>
          </a:xfrm>
          <a:prstGeom prst="rect">
            <a:avLst/>
          </a:prstGeom>
        </p:spPr>
        <p:txBody>
          <a:bodyPr vert="horz" wrap="square" lIns="0" tIns="12700" rIns="0" bIns="0" rtlCol="0">
            <a:spAutoFit/>
          </a:bodyPr>
          <a:lstStyle/>
          <a:p>
            <a:pPr marL="12700">
              <a:lnSpc>
                <a:spcPts val="2595"/>
              </a:lnSpc>
              <a:spcBef>
                <a:spcPts val="100"/>
              </a:spcBef>
            </a:pPr>
            <a:r>
              <a:rPr lang="en-US" b="1" dirty="0">
                <a:effectLst>
                  <a:outerShdw blurRad="38100" dist="38100" dir="2700000" algn="tl">
                    <a:srgbClr val="000000">
                      <a:alpha val="43137"/>
                    </a:srgbClr>
                  </a:outerShdw>
                </a:effectLst>
                <a:latin typeface="Arial"/>
                <a:cs typeface="Arial"/>
              </a:rPr>
              <a:t>Page Table</a:t>
            </a:r>
            <a:endParaRPr b="1" dirty="0">
              <a:effectLst>
                <a:outerShdw blurRad="38100" dist="38100" dir="2700000" algn="tl">
                  <a:srgbClr val="000000">
                    <a:alpha val="43137"/>
                  </a:srgbClr>
                </a:outerShdw>
              </a:effectLst>
              <a:latin typeface="Arial"/>
              <a:cs typeface="Arial"/>
            </a:endParaRPr>
          </a:p>
        </p:txBody>
      </p:sp>
      <p:sp>
        <p:nvSpPr>
          <p:cNvPr id="22" name="Rounded Rectangle 21"/>
          <p:cNvSpPr/>
          <p:nvPr/>
        </p:nvSpPr>
        <p:spPr bwMode="auto">
          <a:xfrm>
            <a:off x="4699818" y="3240808"/>
            <a:ext cx="1531375" cy="381968"/>
          </a:xfrm>
          <a:prstGeom prst="round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70C0"/>
                </a:solidFill>
                <a:effectLst/>
                <a:latin typeface="Candara" panose="020E0502030303020204" pitchFamily="34" charset="0"/>
              </a:rPr>
              <a:t>Page 1</a:t>
            </a:r>
          </a:p>
        </p:txBody>
      </p:sp>
      <p:sp>
        <p:nvSpPr>
          <p:cNvPr id="23" name="Rounded Rectangle 22"/>
          <p:cNvSpPr/>
          <p:nvPr/>
        </p:nvSpPr>
        <p:spPr bwMode="auto">
          <a:xfrm>
            <a:off x="4699818" y="3706762"/>
            <a:ext cx="1533833" cy="383457"/>
          </a:xfrm>
          <a:prstGeom prst="round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70C0"/>
                </a:solidFill>
                <a:effectLst/>
                <a:latin typeface="Candara" panose="020E0502030303020204" pitchFamily="34" charset="0"/>
              </a:rPr>
              <a:t>Page 3</a:t>
            </a:r>
          </a:p>
        </p:txBody>
      </p:sp>
      <p:cxnSp>
        <p:nvCxnSpPr>
          <p:cNvPr id="5" name="Straight Arrow Connector 4"/>
          <p:cNvCxnSpPr>
            <a:stCxn id="22" idx="3"/>
            <a:endCxn id="33" idx="1"/>
          </p:cNvCxnSpPr>
          <p:nvPr/>
        </p:nvCxnSpPr>
        <p:spPr bwMode="auto">
          <a:xfrm flipV="1">
            <a:off x="6231193" y="3331598"/>
            <a:ext cx="1260989" cy="100194"/>
          </a:xfrm>
          <a:prstGeom prst="straightConnector1">
            <a:avLst/>
          </a:prstGeom>
          <a:blipFill dpi="0" rotWithShape="0">
            <a:blip r:embed="rId2"/>
            <a:srcRect/>
            <a:tile tx="0" ty="0" sx="100000" sy="100000" flip="none" algn="tl"/>
          </a:blipFill>
          <a:ln w="28575" cap="flat" cmpd="sng" algn="ctr">
            <a:solidFill>
              <a:srgbClr val="0070C0"/>
            </a:solidFill>
            <a:prstDash val="solid"/>
            <a:round/>
            <a:headEnd type="none" w="med" len="med"/>
            <a:tailEnd type="triangle"/>
          </a:ln>
          <a:effectLst/>
        </p:spPr>
      </p:cxnSp>
      <p:cxnSp>
        <p:nvCxnSpPr>
          <p:cNvPr id="38" name="Straight Arrow Connector 37"/>
          <p:cNvCxnSpPr>
            <a:stCxn id="23" idx="3"/>
            <a:endCxn id="35" idx="1"/>
          </p:cNvCxnSpPr>
          <p:nvPr/>
        </p:nvCxnSpPr>
        <p:spPr bwMode="auto">
          <a:xfrm>
            <a:off x="6233651" y="3898491"/>
            <a:ext cx="1258530" cy="57764"/>
          </a:xfrm>
          <a:prstGeom prst="straightConnector1">
            <a:avLst/>
          </a:prstGeom>
          <a:blipFill dpi="0" rotWithShape="0">
            <a:blip r:embed="rId2"/>
            <a:srcRect/>
            <a:tile tx="0" ty="0" sx="100000" sy="100000" flip="none" algn="tl"/>
          </a:blipFill>
          <a:ln w="28575" cap="flat" cmpd="sng" algn="ctr">
            <a:solidFill>
              <a:srgbClr val="0070C0"/>
            </a:solidFill>
            <a:prstDash val="solid"/>
            <a:round/>
            <a:headEnd type="none" w="med" len="med"/>
            <a:tailEnd type="triangle"/>
          </a:ln>
          <a:effectLst/>
        </p:spPr>
      </p:cxnSp>
      <p:sp>
        <p:nvSpPr>
          <p:cNvPr id="40" name="object 25"/>
          <p:cNvSpPr/>
          <p:nvPr/>
        </p:nvSpPr>
        <p:spPr>
          <a:xfrm>
            <a:off x="4341177" y="3515067"/>
            <a:ext cx="461645" cy="562610"/>
          </a:xfrm>
          <a:custGeom>
            <a:avLst/>
            <a:gdLst/>
            <a:ahLst/>
            <a:cxnLst/>
            <a:rect l="l" t="t" r="r" b="b"/>
            <a:pathLst>
              <a:path w="461645" h="562610">
                <a:moveTo>
                  <a:pt x="311746" y="335816"/>
                </a:moveTo>
                <a:lnTo>
                  <a:pt x="263693" y="328857"/>
                </a:lnTo>
                <a:lnTo>
                  <a:pt x="461603" y="562371"/>
                </a:lnTo>
                <a:lnTo>
                  <a:pt x="311746" y="335816"/>
                </a:lnTo>
                <a:close/>
              </a:path>
              <a:path w="461645" h="562610">
                <a:moveTo>
                  <a:pt x="269120" y="176892"/>
                </a:moveTo>
                <a:lnTo>
                  <a:pt x="73682" y="148592"/>
                </a:lnTo>
                <a:lnTo>
                  <a:pt x="181171" y="328954"/>
                </a:lnTo>
                <a:lnTo>
                  <a:pt x="153247" y="413339"/>
                </a:lnTo>
                <a:lnTo>
                  <a:pt x="263693" y="328857"/>
                </a:lnTo>
                <a:lnTo>
                  <a:pt x="311746" y="335816"/>
                </a:lnTo>
                <a:lnTo>
                  <a:pt x="294090" y="309126"/>
                </a:lnTo>
                <a:lnTo>
                  <a:pt x="383874" y="237724"/>
                </a:lnTo>
                <a:lnTo>
                  <a:pt x="309880" y="227009"/>
                </a:lnTo>
                <a:lnTo>
                  <a:pt x="269120" y="176892"/>
                </a:lnTo>
                <a:close/>
              </a:path>
              <a:path w="461645" h="562610">
                <a:moveTo>
                  <a:pt x="409502" y="217343"/>
                </a:moveTo>
                <a:lnTo>
                  <a:pt x="309880" y="227009"/>
                </a:lnTo>
                <a:lnTo>
                  <a:pt x="383874" y="237724"/>
                </a:lnTo>
                <a:lnTo>
                  <a:pt x="409502" y="217343"/>
                </a:lnTo>
                <a:close/>
              </a:path>
              <a:path w="461645" h="562610">
                <a:moveTo>
                  <a:pt x="185607" y="2"/>
                </a:moveTo>
                <a:lnTo>
                  <a:pt x="0" y="141938"/>
                </a:lnTo>
                <a:lnTo>
                  <a:pt x="73682" y="148592"/>
                </a:lnTo>
                <a:lnTo>
                  <a:pt x="269120" y="176892"/>
                </a:lnTo>
                <a:lnTo>
                  <a:pt x="176485" y="62993"/>
                </a:lnTo>
                <a:lnTo>
                  <a:pt x="185607" y="2"/>
                </a:lnTo>
                <a:close/>
              </a:path>
            </a:pathLst>
          </a:custGeom>
          <a:solidFill>
            <a:srgbClr val="EE3D42"/>
          </a:solidFill>
        </p:spPr>
        <p:txBody>
          <a:bodyPr wrap="square" lIns="0" tIns="0" rIns="0" bIns="0" rtlCol="0"/>
          <a:lstStyle/>
          <a:p>
            <a:endParaRPr/>
          </a:p>
        </p:txBody>
      </p:sp>
      <p:sp>
        <p:nvSpPr>
          <p:cNvPr id="43" name="object 27"/>
          <p:cNvSpPr/>
          <p:nvPr/>
        </p:nvSpPr>
        <p:spPr>
          <a:xfrm>
            <a:off x="4341177" y="5152041"/>
            <a:ext cx="719455" cy="615315"/>
          </a:xfrm>
          <a:custGeom>
            <a:avLst/>
            <a:gdLst/>
            <a:ahLst/>
            <a:cxnLst/>
            <a:rect l="l" t="t" r="r" b="b"/>
            <a:pathLst>
              <a:path w="719454" h="615314">
                <a:moveTo>
                  <a:pt x="329184" y="182880"/>
                </a:moveTo>
                <a:lnTo>
                  <a:pt x="164592" y="0"/>
                </a:lnTo>
                <a:lnTo>
                  <a:pt x="164592" y="91440"/>
                </a:lnTo>
                <a:lnTo>
                  <a:pt x="0" y="91440"/>
                </a:lnTo>
                <a:lnTo>
                  <a:pt x="0" y="274320"/>
                </a:lnTo>
                <a:lnTo>
                  <a:pt x="164592" y="274320"/>
                </a:lnTo>
                <a:lnTo>
                  <a:pt x="164592" y="365760"/>
                </a:lnTo>
                <a:lnTo>
                  <a:pt x="329184" y="182880"/>
                </a:lnTo>
                <a:close/>
              </a:path>
              <a:path w="719454" h="615314">
                <a:moveTo>
                  <a:pt x="718845" y="328320"/>
                </a:moveTo>
                <a:lnTo>
                  <a:pt x="716521" y="313651"/>
                </a:lnTo>
                <a:lnTo>
                  <a:pt x="710171" y="301675"/>
                </a:lnTo>
                <a:lnTo>
                  <a:pt x="700786" y="293611"/>
                </a:lnTo>
                <a:lnTo>
                  <a:pt x="689305" y="290652"/>
                </a:lnTo>
                <a:lnTo>
                  <a:pt x="678738" y="290652"/>
                </a:lnTo>
                <a:lnTo>
                  <a:pt x="678738" y="241046"/>
                </a:lnTo>
                <a:lnTo>
                  <a:pt x="672947" y="196710"/>
                </a:lnTo>
                <a:lnTo>
                  <a:pt x="656590" y="156552"/>
                </a:lnTo>
                <a:lnTo>
                  <a:pt x="645223" y="141224"/>
                </a:lnTo>
                <a:lnTo>
                  <a:pt x="631151" y="122237"/>
                </a:lnTo>
                <a:lnTo>
                  <a:pt x="609155" y="104381"/>
                </a:lnTo>
                <a:lnTo>
                  <a:pt x="609155" y="241046"/>
                </a:lnTo>
                <a:lnTo>
                  <a:pt x="609155" y="290652"/>
                </a:lnTo>
                <a:lnTo>
                  <a:pt x="557276" y="290652"/>
                </a:lnTo>
                <a:lnTo>
                  <a:pt x="557276" y="420281"/>
                </a:lnTo>
                <a:lnTo>
                  <a:pt x="556387" y="429463"/>
                </a:lnTo>
                <a:lnTo>
                  <a:pt x="553808" y="438010"/>
                </a:lnTo>
                <a:lnTo>
                  <a:pt x="549668" y="445731"/>
                </a:lnTo>
                <a:lnTo>
                  <a:pt x="544106" y="452462"/>
                </a:lnTo>
                <a:lnTo>
                  <a:pt x="544106" y="536257"/>
                </a:lnTo>
                <a:lnTo>
                  <a:pt x="536917" y="543534"/>
                </a:lnTo>
                <a:lnTo>
                  <a:pt x="484314" y="543534"/>
                </a:lnTo>
                <a:lnTo>
                  <a:pt x="477139" y="536257"/>
                </a:lnTo>
                <a:lnTo>
                  <a:pt x="477139" y="452462"/>
                </a:lnTo>
                <a:lnTo>
                  <a:pt x="471576" y="445731"/>
                </a:lnTo>
                <a:lnTo>
                  <a:pt x="467436" y="438010"/>
                </a:lnTo>
                <a:lnTo>
                  <a:pt x="464858" y="429463"/>
                </a:lnTo>
                <a:lnTo>
                  <a:pt x="463981" y="420281"/>
                </a:lnTo>
                <a:lnTo>
                  <a:pt x="467207" y="403288"/>
                </a:lnTo>
                <a:lnTo>
                  <a:pt x="476072" y="389064"/>
                </a:lnTo>
                <a:lnTo>
                  <a:pt x="489305" y="379133"/>
                </a:lnTo>
                <a:lnTo>
                  <a:pt x="505675" y="375018"/>
                </a:lnTo>
                <a:lnTo>
                  <a:pt x="508152" y="374916"/>
                </a:lnTo>
                <a:lnTo>
                  <a:pt x="513105" y="374916"/>
                </a:lnTo>
                <a:lnTo>
                  <a:pt x="554037" y="403288"/>
                </a:lnTo>
                <a:lnTo>
                  <a:pt x="557276" y="420281"/>
                </a:lnTo>
                <a:lnTo>
                  <a:pt x="557276" y="290652"/>
                </a:lnTo>
                <a:lnTo>
                  <a:pt x="412089" y="290652"/>
                </a:lnTo>
                <a:lnTo>
                  <a:pt x="412089" y="241046"/>
                </a:lnTo>
                <a:lnTo>
                  <a:pt x="419849" y="202387"/>
                </a:lnTo>
                <a:lnTo>
                  <a:pt x="440994" y="170637"/>
                </a:lnTo>
                <a:lnTo>
                  <a:pt x="472325" y="149136"/>
                </a:lnTo>
                <a:lnTo>
                  <a:pt x="510616" y="141224"/>
                </a:lnTo>
                <a:lnTo>
                  <a:pt x="548919" y="149136"/>
                </a:lnTo>
                <a:lnTo>
                  <a:pt x="580250" y="170637"/>
                </a:lnTo>
                <a:lnTo>
                  <a:pt x="601395" y="202387"/>
                </a:lnTo>
                <a:lnTo>
                  <a:pt x="609155" y="241046"/>
                </a:lnTo>
                <a:lnTo>
                  <a:pt x="609155" y="104381"/>
                </a:lnTo>
                <a:lnTo>
                  <a:pt x="598170" y="95453"/>
                </a:lnTo>
                <a:lnTo>
                  <a:pt x="559130" y="77825"/>
                </a:lnTo>
                <a:lnTo>
                  <a:pt x="515569" y="71043"/>
                </a:lnTo>
                <a:lnTo>
                  <a:pt x="513105" y="70993"/>
                </a:lnTo>
                <a:lnTo>
                  <a:pt x="508152" y="70993"/>
                </a:lnTo>
                <a:lnTo>
                  <a:pt x="462114" y="77825"/>
                </a:lnTo>
                <a:lnTo>
                  <a:pt x="423075" y="95453"/>
                </a:lnTo>
                <a:lnTo>
                  <a:pt x="390093" y="122237"/>
                </a:lnTo>
                <a:lnTo>
                  <a:pt x="364655" y="156552"/>
                </a:lnTo>
                <a:lnTo>
                  <a:pt x="348297" y="196710"/>
                </a:lnTo>
                <a:lnTo>
                  <a:pt x="342506" y="241046"/>
                </a:lnTo>
                <a:lnTo>
                  <a:pt x="342506" y="290652"/>
                </a:lnTo>
                <a:lnTo>
                  <a:pt x="331939" y="290652"/>
                </a:lnTo>
                <a:lnTo>
                  <a:pt x="320459" y="293611"/>
                </a:lnTo>
                <a:lnTo>
                  <a:pt x="311073" y="301675"/>
                </a:lnTo>
                <a:lnTo>
                  <a:pt x="304723" y="313651"/>
                </a:lnTo>
                <a:lnTo>
                  <a:pt x="302399" y="328320"/>
                </a:lnTo>
                <a:lnTo>
                  <a:pt x="302399" y="577113"/>
                </a:lnTo>
                <a:lnTo>
                  <a:pt x="304723" y="591794"/>
                </a:lnTo>
                <a:lnTo>
                  <a:pt x="311073" y="603821"/>
                </a:lnTo>
                <a:lnTo>
                  <a:pt x="320459" y="611936"/>
                </a:lnTo>
                <a:lnTo>
                  <a:pt x="331939" y="614921"/>
                </a:lnTo>
                <a:lnTo>
                  <a:pt x="689305" y="614921"/>
                </a:lnTo>
                <a:lnTo>
                  <a:pt x="700786" y="611936"/>
                </a:lnTo>
                <a:lnTo>
                  <a:pt x="710171" y="603821"/>
                </a:lnTo>
                <a:lnTo>
                  <a:pt x="716521" y="591794"/>
                </a:lnTo>
                <a:lnTo>
                  <a:pt x="718845" y="577113"/>
                </a:lnTo>
                <a:lnTo>
                  <a:pt x="718845" y="543534"/>
                </a:lnTo>
                <a:lnTo>
                  <a:pt x="718845" y="374916"/>
                </a:lnTo>
                <a:lnTo>
                  <a:pt x="718845" y="328320"/>
                </a:lnTo>
                <a:close/>
              </a:path>
            </a:pathLst>
          </a:custGeom>
          <a:solidFill>
            <a:srgbClr val="EE3D42"/>
          </a:solidFill>
        </p:spPr>
        <p:txBody>
          <a:bodyPr wrap="square" lIns="0" tIns="0" rIns="0" bIns="0" rtlCol="0"/>
          <a:lstStyle/>
          <a:p>
            <a:endParaRPr/>
          </a:p>
        </p:txBody>
      </p:sp>
      <p:cxnSp>
        <p:nvCxnSpPr>
          <p:cNvPr id="44" name="Straight Arrow Connector 43"/>
          <p:cNvCxnSpPr>
            <a:stCxn id="45" idx="3"/>
            <a:endCxn id="46" idx="1"/>
          </p:cNvCxnSpPr>
          <p:nvPr/>
        </p:nvCxnSpPr>
        <p:spPr bwMode="auto">
          <a:xfrm flipV="1">
            <a:off x="6231192" y="4602266"/>
            <a:ext cx="1260989" cy="717839"/>
          </a:xfrm>
          <a:prstGeom prst="straightConnector1">
            <a:avLst/>
          </a:prstGeom>
          <a:blipFill dpi="0" rotWithShape="0">
            <a:blip r:embed="rId2"/>
            <a:srcRect/>
            <a:tile tx="0" ty="0" sx="100000" sy="100000" flip="none" algn="tl"/>
          </a:blipFill>
          <a:ln w="28575" cap="flat" cmpd="sng" algn="ctr">
            <a:solidFill>
              <a:srgbClr val="0070C0"/>
            </a:solidFill>
            <a:prstDash val="solid"/>
            <a:round/>
            <a:headEnd type="none" w="med" len="med"/>
            <a:tailEnd type="triangle"/>
          </a:ln>
          <a:effectLst/>
        </p:spPr>
      </p:cxnSp>
      <p:sp>
        <p:nvSpPr>
          <p:cNvPr id="45" name="Rounded Rectangle 44"/>
          <p:cNvSpPr/>
          <p:nvPr/>
        </p:nvSpPr>
        <p:spPr bwMode="auto">
          <a:xfrm>
            <a:off x="4699817" y="5128376"/>
            <a:ext cx="1531375" cy="383457"/>
          </a:xfrm>
          <a:prstGeom prst="round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70C0"/>
                </a:solidFill>
                <a:effectLst/>
                <a:latin typeface="Candara" panose="020E0502030303020204" pitchFamily="34" charset="0"/>
              </a:rPr>
              <a:t>Page 2</a:t>
            </a:r>
          </a:p>
        </p:txBody>
      </p:sp>
      <p:sp>
        <p:nvSpPr>
          <p:cNvPr id="46" name="Rounded Rectangle 45"/>
          <p:cNvSpPr/>
          <p:nvPr/>
        </p:nvSpPr>
        <p:spPr bwMode="auto">
          <a:xfrm>
            <a:off x="7492181" y="4288403"/>
            <a:ext cx="1199535" cy="627726"/>
          </a:xfrm>
          <a:prstGeom prst="roundRect">
            <a:avLst>
              <a:gd name="adj" fmla="val 1588"/>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a:ln>
                <a:noFill/>
              </a:ln>
              <a:solidFill>
                <a:srgbClr val="0070C0"/>
              </a:solidFill>
              <a:effectLst/>
              <a:latin typeface="Arial Narrow" panose="020B0606020202030204" pitchFamily="34" charset="0"/>
            </a:endParaRPr>
          </a:p>
        </p:txBody>
      </p:sp>
    </p:spTree>
    <p:extLst>
      <p:ext uri="{BB962C8B-B14F-4D97-AF65-F5344CB8AC3E}">
        <p14:creationId xmlns:p14="http://schemas.microsoft.com/office/powerpoint/2010/main" val="38221635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2.5E-6 -0.00023 L -2.5E-6 0.00047 C -0.00121 -0.01296 -0.00191 -0.02523 -0.00399 -0.03773 C -0.00468 -0.04213 -0.00729 -0.04676 -0.00798 -0.05162 C -0.01007 -0.05833 -0.01076 -0.06527 -0.01198 -0.07222 C -0.00798 -0.11412 -0.01371 -0.10139 -2.5E-6 -0.1324 C 0.00313 -0.13865 0.00382 -0.1456 0.00851 -0.15115 C 0.0224 -0.16574 0.01181 -0.15555 0.02986 -0.1699 C 0.03351 -0.17199 0.03542 -0.17476 0.03889 -0.17662 C 0.04219 -0.17847 0.04792 -0.17963 0.05139 -0.18101 C 0.05625 -0.18333 0.05955 -0.18588 0.06441 -0.18819 C 0.06858 -0.19004 0.07344 -0.1912 0.07761 -0.19259 C 0.08386 -0.1956 0.08716 -0.19976 0.0941 -0.20208 C 0.10243 -0.20463 0.11146 -0.20509 0.12049 -0.20694 C 0.12604 -0.2081 0.13143 -0.20995 0.13698 -0.21134 C 0.15226 -0.21504 0.19306 -0.22523 0.21025 -0.22754 C 0.22344 -0.22963 0.28004 -0.23194 0.28681 -0.2324 C 0.33125 -0.23726 0.28351 -0.2324 0.34705 -0.2368 C 0.36563 -0.23842 0.38438 -0.23981 0.40295 -0.2412 C 0.46736 -0.24051 0.53143 -0.24097 0.59584 -0.23912 C 0.59931 -0.23912 0.64219 -0.23426 0.65538 -0.2324 C 0.66407 -0.23078 0.68177 -0.22754 0.68177 -0.22708 L 0.68177 -0.22754 " pathEditMode="relative" rAng="0" ptsTypes="AAAAAAAAAAAAAAAAAAAAAAA">
                                      <p:cBhvr>
                                        <p:cTn id="30" dur="2000" fill="hold"/>
                                        <p:tgtEl>
                                          <p:spTgt spid="34"/>
                                        </p:tgtEl>
                                        <p:attrNameLst>
                                          <p:attrName>ppt_x</p:attrName>
                                          <p:attrName>ppt_y</p:attrName>
                                        </p:attrNameLst>
                                      </p:cBhvr>
                                      <p:rCtr x="33490" y="-12014"/>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2" grpId="0"/>
      <p:bldP spid="23" grpId="0"/>
      <p:bldP spid="40" grpId="0" animBg="1"/>
      <p:bldP spid="43" grpId="0" animBg="1"/>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0" y="-26108"/>
            <a:ext cx="9144000" cy="538872"/>
          </a:xfrm>
        </p:spPr>
        <p:txBody>
          <a:bodyPr/>
          <a:lstStyle/>
          <a:p>
            <a:r>
              <a:rPr lang="en-US" altLang="en-US" sz="2800" b="1" dirty="0"/>
              <a:t>Buffering of Blocks</a:t>
            </a:r>
          </a:p>
        </p:txBody>
      </p:sp>
      <p:sp>
        <p:nvSpPr>
          <p:cNvPr id="28675" name="Content Placeholder 2"/>
          <p:cNvSpPr>
            <a:spLocks noGrp="1"/>
          </p:cNvSpPr>
          <p:nvPr>
            <p:ph idx="1"/>
          </p:nvPr>
        </p:nvSpPr>
        <p:spPr>
          <a:xfrm>
            <a:off x="50800" y="599873"/>
            <a:ext cx="9042400" cy="5410200"/>
          </a:xfrm>
        </p:spPr>
        <p:txBody>
          <a:bodyPr/>
          <a:lstStyle/>
          <a:p>
            <a:r>
              <a:rPr lang="en-US" altLang="en-US" dirty="0"/>
              <a:t>Buffering most useful when processes can run concurrently in parallel</a:t>
            </a:r>
          </a:p>
        </p:txBody>
      </p:sp>
      <p:pic>
        <p:nvPicPr>
          <p:cNvPr id="2867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496" y="1493196"/>
            <a:ext cx="8918104" cy="47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Box 2"/>
          <p:cNvSpPr txBox="1">
            <a:spLocks noChangeArrowheads="1"/>
          </p:cNvSpPr>
          <p:nvPr/>
        </p:nvSpPr>
        <p:spPr bwMode="auto">
          <a:xfrm>
            <a:off x="65390" y="6400800"/>
            <a:ext cx="82404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400" dirty="0">
                <a:solidFill>
                  <a:schemeClr val="tx1"/>
                </a:solidFill>
              </a:rPr>
              <a:t>Interleaved concurrency versus parallel execution</a:t>
            </a:r>
          </a:p>
        </p:txBody>
      </p:sp>
    </p:spTree>
    <p:extLst>
      <p:ext uri="{BB962C8B-B14F-4D97-AF65-F5344CB8AC3E}">
        <p14:creationId xmlns:p14="http://schemas.microsoft.com/office/powerpoint/2010/main" val="141206559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31749"/>
            <a:ext cx="9144000" cy="565150"/>
          </a:xfrm>
        </p:spPr>
        <p:txBody>
          <a:bodyPr/>
          <a:lstStyle/>
          <a:p>
            <a:r>
              <a:rPr lang="en-US" altLang="en-US" sz="2800" b="1" dirty="0"/>
              <a:t>Buffering of Blocks (cont’d.)</a:t>
            </a:r>
          </a:p>
        </p:txBody>
      </p:sp>
      <p:sp>
        <p:nvSpPr>
          <p:cNvPr id="29699" name="Content Placeholder 2"/>
          <p:cNvSpPr>
            <a:spLocks noGrp="1"/>
          </p:cNvSpPr>
          <p:nvPr>
            <p:ph idx="1"/>
          </p:nvPr>
        </p:nvSpPr>
        <p:spPr>
          <a:xfrm>
            <a:off x="28575" y="631825"/>
            <a:ext cx="9042400" cy="5410200"/>
          </a:xfrm>
        </p:spPr>
        <p:txBody>
          <a:bodyPr/>
          <a:lstStyle/>
          <a:p>
            <a:r>
              <a:rPr lang="en-US" altLang="en-US" dirty="0"/>
              <a:t>Double buffering can be used to read continuous stream of blocks</a:t>
            </a:r>
          </a:p>
        </p:txBody>
      </p:sp>
      <p:sp>
        <p:nvSpPr>
          <p:cNvPr id="29701" name="TextBox 2"/>
          <p:cNvSpPr txBox="1">
            <a:spLocks noChangeArrowheads="1"/>
          </p:cNvSpPr>
          <p:nvPr/>
        </p:nvSpPr>
        <p:spPr bwMode="auto">
          <a:xfrm>
            <a:off x="304800" y="5562600"/>
            <a:ext cx="6019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000" dirty="0">
                <a:solidFill>
                  <a:schemeClr val="tx1"/>
                </a:solidFill>
              </a:rPr>
              <a:t>Use of two buffers, A and B, for reading from disk</a:t>
            </a:r>
          </a:p>
        </p:txBody>
      </p:sp>
      <p:pic>
        <p:nvPicPr>
          <p:cNvPr id="2970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864" y="2133600"/>
            <a:ext cx="9018081" cy="2853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472961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1463"/>
            <a:ext cx="9144000" cy="566181"/>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2030095" algn="l"/>
                <a:tab pos="3649345" algn="l"/>
              </a:tabLst>
            </a:pPr>
            <a:r>
              <a:rPr lang="it-IT" b="1" dirty="0">
                <a:effectLst>
                  <a:outerShdw blurRad="38100" dist="38100" dir="2700000" algn="tl">
                    <a:srgbClr val="000000">
                      <a:alpha val="43137"/>
                    </a:srgbClr>
                  </a:outerShdw>
                </a:effectLst>
              </a:rPr>
              <a:t>Multiple Buffer Pools</a:t>
            </a:r>
          </a:p>
        </p:txBody>
      </p:sp>
      <p:sp>
        <p:nvSpPr>
          <p:cNvPr id="4" name="object 4"/>
          <p:cNvSpPr txBox="1"/>
          <p:nvPr/>
        </p:nvSpPr>
        <p:spPr>
          <a:xfrm>
            <a:off x="53545" y="762000"/>
            <a:ext cx="5585255" cy="5871479"/>
          </a:xfrm>
          <a:prstGeom prst="rect">
            <a:avLst/>
          </a:prstGeom>
        </p:spPr>
        <p:txBody>
          <a:bodyPr vert="horz" wrap="square" lIns="0" tIns="53975" rIns="0" bIns="0" rtlCol="0">
            <a:spAutoFit/>
          </a:bodyPr>
          <a:lstStyle/>
          <a:p>
            <a:pPr marL="12700" marR="5080">
              <a:lnSpc>
                <a:spcPct val="150000"/>
              </a:lnSpc>
              <a:spcBef>
                <a:spcPts val="425"/>
              </a:spcBef>
            </a:pPr>
            <a:r>
              <a:rPr sz="2800" b="1" dirty="0">
                <a:solidFill>
                  <a:srgbClr val="585858"/>
                </a:solidFill>
                <a:latin typeface="Times New Roman"/>
                <a:cs typeface="Times New Roman"/>
              </a:rPr>
              <a:t>The DBMS does not always have a single buffer  pool for the entire system.</a:t>
            </a:r>
            <a:endParaRPr sz="2800" b="1" dirty="0">
              <a:latin typeface="Times New Roman"/>
              <a:cs typeface="Times New Roman"/>
            </a:endParaRPr>
          </a:p>
          <a:p>
            <a:pPr marL="12700">
              <a:lnSpc>
                <a:spcPct val="150000"/>
              </a:lnSpc>
            </a:pPr>
            <a:r>
              <a:rPr sz="2800" dirty="0">
                <a:solidFill>
                  <a:srgbClr val="585858"/>
                </a:solidFill>
                <a:latin typeface="Times New Roman"/>
                <a:cs typeface="Times New Roman"/>
              </a:rPr>
              <a:t>→ Multiple buffer pool instances</a:t>
            </a:r>
            <a:endParaRPr sz="2800" dirty="0">
              <a:latin typeface="Times New Roman"/>
              <a:cs typeface="Times New Roman"/>
            </a:endParaRPr>
          </a:p>
          <a:p>
            <a:pPr marL="12700">
              <a:lnSpc>
                <a:spcPct val="150000"/>
              </a:lnSpc>
            </a:pPr>
            <a:r>
              <a:rPr sz="2800" dirty="0">
                <a:solidFill>
                  <a:srgbClr val="585858"/>
                </a:solidFill>
                <a:latin typeface="Times New Roman"/>
                <a:cs typeface="Times New Roman"/>
              </a:rPr>
              <a:t>→ Per-database buffer pool</a:t>
            </a:r>
            <a:endParaRPr sz="2800" dirty="0">
              <a:latin typeface="Times New Roman"/>
              <a:cs typeface="Times New Roman"/>
            </a:endParaRPr>
          </a:p>
          <a:p>
            <a:pPr marL="12700">
              <a:lnSpc>
                <a:spcPct val="150000"/>
              </a:lnSpc>
            </a:pPr>
            <a:r>
              <a:rPr sz="2800" dirty="0">
                <a:solidFill>
                  <a:srgbClr val="585858"/>
                </a:solidFill>
                <a:latin typeface="Times New Roman"/>
                <a:cs typeface="Times New Roman"/>
              </a:rPr>
              <a:t>→ Per-page type buffer pool</a:t>
            </a:r>
            <a:endParaRPr sz="2800" dirty="0">
              <a:latin typeface="Times New Roman"/>
              <a:cs typeface="Times New Roman"/>
            </a:endParaRPr>
          </a:p>
          <a:p>
            <a:pPr>
              <a:lnSpc>
                <a:spcPct val="150000"/>
              </a:lnSpc>
              <a:spcBef>
                <a:spcPts val="25"/>
              </a:spcBef>
            </a:pPr>
            <a:endParaRPr sz="2800" dirty="0">
              <a:latin typeface="Times New Roman"/>
              <a:cs typeface="Times New Roman"/>
            </a:endParaRPr>
          </a:p>
          <a:p>
            <a:pPr marL="12700" marR="534670">
              <a:lnSpc>
                <a:spcPct val="150000"/>
              </a:lnSpc>
              <a:spcBef>
                <a:spcPts val="5"/>
              </a:spcBef>
            </a:pPr>
            <a:r>
              <a:rPr sz="2800" b="1" dirty="0">
                <a:solidFill>
                  <a:srgbClr val="585858"/>
                </a:solidFill>
                <a:latin typeface="Times New Roman"/>
                <a:cs typeface="Times New Roman"/>
              </a:rPr>
              <a:t>Helps reduce latch contention and improve  locality.</a:t>
            </a:r>
            <a:endParaRPr sz="2800" b="1" dirty="0">
              <a:latin typeface="Times New Roman"/>
              <a:cs typeface="Times New Roman"/>
            </a:endParaRPr>
          </a:p>
        </p:txBody>
      </p:sp>
      <p:pic>
        <p:nvPicPr>
          <p:cNvPr id="5" name="object 5"/>
          <p:cNvPicPr/>
          <p:nvPr/>
        </p:nvPicPr>
        <p:blipFill>
          <a:blip r:embed="rId2" cstate="print"/>
          <a:stretch>
            <a:fillRect/>
          </a:stretch>
        </p:blipFill>
        <p:spPr>
          <a:xfrm>
            <a:off x="5867400" y="4864524"/>
            <a:ext cx="3251899" cy="989469"/>
          </a:xfrm>
          <a:prstGeom prst="rect">
            <a:avLst/>
          </a:prstGeom>
        </p:spPr>
      </p:pic>
      <p:grpSp>
        <p:nvGrpSpPr>
          <p:cNvPr id="7" name="object 7"/>
          <p:cNvGrpSpPr/>
          <p:nvPr/>
        </p:nvGrpSpPr>
        <p:grpSpPr>
          <a:xfrm>
            <a:off x="6535745" y="2777056"/>
            <a:ext cx="2520847" cy="536933"/>
            <a:chOff x="7395409" y="2387480"/>
            <a:chExt cx="1591945" cy="198755"/>
          </a:xfrm>
        </p:grpSpPr>
        <p:pic>
          <p:nvPicPr>
            <p:cNvPr id="8" name="object 8"/>
            <p:cNvPicPr/>
            <p:nvPr/>
          </p:nvPicPr>
          <p:blipFill>
            <a:blip r:embed="rId3" cstate="print"/>
            <a:stretch>
              <a:fillRect/>
            </a:stretch>
          </p:blipFill>
          <p:spPr>
            <a:xfrm>
              <a:off x="8510086" y="2389862"/>
              <a:ext cx="173840" cy="195975"/>
            </a:xfrm>
            <a:prstGeom prst="rect">
              <a:avLst/>
            </a:prstGeom>
          </p:spPr>
        </p:pic>
        <p:sp>
          <p:nvSpPr>
            <p:cNvPr id="9" name="object 9"/>
            <p:cNvSpPr/>
            <p:nvPr/>
          </p:nvSpPr>
          <p:spPr>
            <a:xfrm>
              <a:off x="7976228" y="2390038"/>
              <a:ext cx="276225" cy="196215"/>
            </a:xfrm>
            <a:custGeom>
              <a:avLst/>
              <a:gdLst/>
              <a:ahLst/>
              <a:cxnLst/>
              <a:rect l="l" t="t" r="r" b="b"/>
              <a:pathLst>
                <a:path w="276225" h="196214">
                  <a:moveTo>
                    <a:pt x="137680" y="0"/>
                  </a:moveTo>
                  <a:lnTo>
                    <a:pt x="127582" y="2417"/>
                  </a:lnTo>
                  <a:lnTo>
                    <a:pt x="119523" y="9519"/>
                  </a:lnTo>
                  <a:lnTo>
                    <a:pt x="0" y="195800"/>
                  </a:lnTo>
                  <a:lnTo>
                    <a:pt x="39510" y="195800"/>
                  </a:lnTo>
                  <a:lnTo>
                    <a:pt x="75588" y="139526"/>
                  </a:lnTo>
                  <a:lnTo>
                    <a:pt x="152624" y="139526"/>
                  </a:lnTo>
                  <a:lnTo>
                    <a:pt x="172875" y="107511"/>
                  </a:lnTo>
                  <a:lnTo>
                    <a:pt x="95840" y="107511"/>
                  </a:lnTo>
                  <a:lnTo>
                    <a:pt x="137818" y="42991"/>
                  </a:lnTo>
                  <a:lnTo>
                    <a:pt x="177003" y="42991"/>
                  </a:lnTo>
                  <a:lnTo>
                    <a:pt x="155091" y="9034"/>
                  </a:lnTo>
                  <a:lnTo>
                    <a:pt x="147591" y="2220"/>
                  </a:lnTo>
                  <a:lnTo>
                    <a:pt x="137680" y="0"/>
                  </a:lnTo>
                  <a:close/>
                </a:path>
                <a:path w="276225" h="196214">
                  <a:moveTo>
                    <a:pt x="177003" y="42991"/>
                  </a:moveTo>
                  <a:lnTo>
                    <a:pt x="137818" y="42991"/>
                  </a:lnTo>
                  <a:lnTo>
                    <a:pt x="236098" y="195800"/>
                  </a:lnTo>
                  <a:lnTo>
                    <a:pt x="275608" y="195800"/>
                  </a:lnTo>
                  <a:lnTo>
                    <a:pt x="177003" y="42991"/>
                  </a:lnTo>
                  <a:close/>
                </a:path>
              </a:pathLst>
            </a:custGeom>
            <a:solidFill>
              <a:srgbClr val="EE2D24"/>
            </a:solidFill>
          </p:spPr>
          <p:txBody>
            <a:bodyPr wrap="square" lIns="0" tIns="0" rIns="0" bIns="0" rtlCol="0"/>
            <a:lstStyle/>
            <a:p>
              <a:endParaRPr/>
            </a:p>
          </p:txBody>
        </p:sp>
        <p:pic>
          <p:nvPicPr>
            <p:cNvPr id="10" name="object 10"/>
            <p:cNvPicPr/>
            <p:nvPr/>
          </p:nvPicPr>
          <p:blipFill>
            <a:blip r:embed="rId4" cstate="print"/>
            <a:stretch>
              <a:fillRect/>
            </a:stretch>
          </p:blipFill>
          <p:spPr>
            <a:xfrm>
              <a:off x="8235102" y="2389829"/>
              <a:ext cx="249570" cy="195949"/>
            </a:xfrm>
            <a:prstGeom prst="rect">
              <a:avLst/>
            </a:prstGeom>
          </p:spPr>
        </p:pic>
        <p:sp>
          <p:nvSpPr>
            <p:cNvPr id="11" name="object 11"/>
            <p:cNvSpPr/>
            <p:nvPr/>
          </p:nvSpPr>
          <p:spPr>
            <a:xfrm>
              <a:off x="7395401" y="2389834"/>
              <a:ext cx="1539240" cy="196215"/>
            </a:xfrm>
            <a:custGeom>
              <a:avLst/>
              <a:gdLst/>
              <a:ahLst/>
              <a:cxnLst/>
              <a:rect l="l" t="t" r="r" b="b"/>
              <a:pathLst>
                <a:path w="1539240" h="196214">
                  <a:moveTo>
                    <a:pt x="323875" y="98018"/>
                  </a:moveTo>
                  <a:lnTo>
                    <a:pt x="317347" y="59905"/>
                  </a:lnTo>
                  <a:lnTo>
                    <a:pt x="300786" y="31991"/>
                  </a:lnTo>
                  <a:lnTo>
                    <a:pt x="298869" y="28765"/>
                  </a:lnTo>
                  <a:lnTo>
                    <a:pt x="291401" y="23329"/>
                  </a:lnTo>
                  <a:lnTo>
                    <a:pt x="291401" y="98018"/>
                  </a:lnTo>
                  <a:lnTo>
                    <a:pt x="287426" y="123723"/>
                  </a:lnTo>
                  <a:lnTo>
                    <a:pt x="275907" y="144716"/>
                  </a:lnTo>
                  <a:lnTo>
                    <a:pt x="257416" y="158864"/>
                  </a:lnTo>
                  <a:lnTo>
                    <a:pt x="232562" y="164045"/>
                  </a:lnTo>
                  <a:lnTo>
                    <a:pt x="91313" y="164045"/>
                  </a:lnTo>
                  <a:lnTo>
                    <a:pt x="66459" y="158864"/>
                  </a:lnTo>
                  <a:lnTo>
                    <a:pt x="47967" y="144716"/>
                  </a:lnTo>
                  <a:lnTo>
                    <a:pt x="36449" y="123723"/>
                  </a:lnTo>
                  <a:lnTo>
                    <a:pt x="32473" y="98018"/>
                  </a:lnTo>
                  <a:lnTo>
                    <a:pt x="36449" y="72313"/>
                  </a:lnTo>
                  <a:lnTo>
                    <a:pt x="47967" y="51333"/>
                  </a:lnTo>
                  <a:lnTo>
                    <a:pt x="66459" y="37185"/>
                  </a:lnTo>
                  <a:lnTo>
                    <a:pt x="91313" y="31991"/>
                  </a:lnTo>
                  <a:lnTo>
                    <a:pt x="232562" y="31991"/>
                  </a:lnTo>
                  <a:lnTo>
                    <a:pt x="257416" y="37185"/>
                  </a:lnTo>
                  <a:lnTo>
                    <a:pt x="275907" y="51333"/>
                  </a:lnTo>
                  <a:lnTo>
                    <a:pt x="287426" y="72313"/>
                  </a:lnTo>
                  <a:lnTo>
                    <a:pt x="291401" y="98018"/>
                  </a:lnTo>
                  <a:lnTo>
                    <a:pt x="291401" y="23329"/>
                  </a:lnTo>
                  <a:lnTo>
                    <a:pt x="270065" y="7785"/>
                  </a:lnTo>
                  <a:lnTo>
                    <a:pt x="232562" y="88"/>
                  </a:lnTo>
                  <a:lnTo>
                    <a:pt x="91313" y="88"/>
                  </a:lnTo>
                  <a:lnTo>
                    <a:pt x="53809" y="7785"/>
                  </a:lnTo>
                  <a:lnTo>
                    <a:pt x="25006" y="28765"/>
                  </a:lnTo>
                  <a:lnTo>
                    <a:pt x="6527" y="59905"/>
                  </a:lnTo>
                  <a:lnTo>
                    <a:pt x="0" y="98018"/>
                  </a:lnTo>
                  <a:lnTo>
                    <a:pt x="6527" y="136131"/>
                  </a:lnTo>
                  <a:lnTo>
                    <a:pt x="25006" y="167271"/>
                  </a:lnTo>
                  <a:lnTo>
                    <a:pt x="53809" y="188252"/>
                  </a:lnTo>
                  <a:lnTo>
                    <a:pt x="91313" y="195948"/>
                  </a:lnTo>
                  <a:lnTo>
                    <a:pt x="232562" y="195948"/>
                  </a:lnTo>
                  <a:lnTo>
                    <a:pt x="270065" y="188252"/>
                  </a:lnTo>
                  <a:lnTo>
                    <a:pt x="298869" y="167271"/>
                  </a:lnTo>
                  <a:lnTo>
                    <a:pt x="300774" y="164045"/>
                  </a:lnTo>
                  <a:lnTo>
                    <a:pt x="317347" y="136131"/>
                  </a:lnTo>
                  <a:lnTo>
                    <a:pt x="323875" y="98018"/>
                  </a:lnTo>
                  <a:close/>
                </a:path>
                <a:path w="1539240" h="196214">
                  <a:moveTo>
                    <a:pt x="1538998" y="0"/>
                  </a:moveTo>
                  <a:lnTo>
                    <a:pt x="1380731" y="88"/>
                  </a:lnTo>
                  <a:lnTo>
                    <a:pt x="1343215" y="7785"/>
                  </a:lnTo>
                  <a:lnTo>
                    <a:pt x="1295920" y="59905"/>
                  </a:lnTo>
                  <a:lnTo>
                    <a:pt x="1289392" y="98018"/>
                  </a:lnTo>
                  <a:lnTo>
                    <a:pt x="1295920" y="136131"/>
                  </a:lnTo>
                  <a:lnTo>
                    <a:pt x="1314411" y="167271"/>
                  </a:lnTo>
                  <a:lnTo>
                    <a:pt x="1343215" y="188252"/>
                  </a:lnTo>
                  <a:lnTo>
                    <a:pt x="1380731" y="195948"/>
                  </a:lnTo>
                  <a:lnTo>
                    <a:pt x="1514602" y="195795"/>
                  </a:lnTo>
                  <a:lnTo>
                    <a:pt x="1535569" y="164045"/>
                  </a:lnTo>
                  <a:lnTo>
                    <a:pt x="1381696" y="164045"/>
                  </a:lnTo>
                  <a:lnTo>
                    <a:pt x="1360131" y="160235"/>
                  </a:lnTo>
                  <a:lnTo>
                    <a:pt x="1343164" y="149669"/>
                  </a:lnTo>
                  <a:lnTo>
                    <a:pt x="1331163" y="133667"/>
                  </a:lnTo>
                  <a:lnTo>
                    <a:pt x="1324432" y="113538"/>
                  </a:lnTo>
                  <a:lnTo>
                    <a:pt x="1497025" y="113538"/>
                  </a:lnTo>
                  <a:lnTo>
                    <a:pt x="1517777" y="81534"/>
                  </a:lnTo>
                  <a:lnTo>
                    <a:pt x="1324432" y="81534"/>
                  </a:lnTo>
                  <a:lnTo>
                    <a:pt x="1331366" y="61823"/>
                  </a:lnTo>
                  <a:lnTo>
                    <a:pt x="1343469" y="46126"/>
                  </a:lnTo>
                  <a:lnTo>
                    <a:pt x="1360360" y="35737"/>
                  </a:lnTo>
                  <a:lnTo>
                    <a:pt x="1381696" y="31991"/>
                  </a:lnTo>
                  <a:lnTo>
                    <a:pt x="1518780" y="31991"/>
                  </a:lnTo>
                  <a:lnTo>
                    <a:pt x="1538998" y="0"/>
                  </a:lnTo>
                  <a:close/>
                </a:path>
              </a:pathLst>
            </a:custGeom>
            <a:solidFill>
              <a:srgbClr val="EE2D24"/>
            </a:solidFill>
          </p:spPr>
          <p:txBody>
            <a:bodyPr wrap="square" lIns="0" tIns="0" rIns="0" bIns="0" rtlCol="0"/>
            <a:lstStyle/>
            <a:p>
              <a:endParaRPr/>
            </a:p>
          </p:txBody>
        </p:sp>
        <p:pic>
          <p:nvPicPr>
            <p:cNvPr id="12" name="object 12"/>
            <p:cNvPicPr/>
            <p:nvPr/>
          </p:nvPicPr>
          <p:blipFill>
            <a:blip r:embed="rId5" cstate="print"/>
            <a:stretch>
              <a:fillRect/>
            </a:stretch>
          </p:blipFill>
          <p:spPr>
            <a:xfrm>
              <a:off x="7738853" y="2389862"/>
              <a:ext cx="226681" cy="195975"/>
            </a:xfrm>
            <a:prstGeom prst="rect">
              <a:avLst/>
            </a:prstGeom>
          </p:spPr>
        </p:pic>
        <p:sp>
          <p:nvSpPr>
            <p:cNvPr id="13" name="object 13"/>
            <p:cNvSpPr/>
            <p:nvPr/>
          </p:nvSpPr>
          <p:spPr>
            <a:xfrm>
              <a:off x="8951252" y="2387485"/>
              <a:ext cx="36195" cy="35560"/>
            </a:xfrm>
            <a:custGeom>
              <a:avLst/>
              <a:gdLst/>
              <a:ahLst/>
              <a:cxnLst/>
              <a:rect l="l" t="t" r="r" b="b"/>
              <a:pathLst>
                <a:path w="36195" h="35560">
                  <a:moveTo>
                    <a:pt x="26797" y="27571"/>
                  </a:moveTo>
                  <a:lnTo>
                    <a:pt x="21043" y="18834"/>
                  </a:lnTo>
                  <a:lnTo>
                    <a:pt x="20955" y="18694"/>
                  </a:lnTo>
                  <a:lnTo>
                    <a:pt x="23990" y="18326"/>
                  </a:lnTo>
                  <a:lnTo>
                    <a:pt x="26289" y="16751"/>
                  </a:lnTo>
                  <a:lnTo>
                    <a:pt x="26289" y="16243"/>
                  </a:lnTo>
                  <a:lnTo>
                    <a:pt x="26289" y="9994"/>
                  </a:lnTo>
                  <a:lnTo>
                    <a:pt x="26289" y="9156"/>
                  </a:lnTo>
                  <a:lnTo>
                    <a:pt x="23876" y="7404"/>
                  </a:lnTo>
                  <a:lnTo>
                    <a:pt x="23025" y="7404"/>
                  </a:lnTo>
                  <a:lnTo>
                    <a:pt x="23025" y="10452"/>
                  </a:lnTo>
                  <a:lnTo>
                    <a:pt x="23025" y="16052"/>
                  </a:lnTo>
                  <a:lnTo>
                    <a:pt x="20701" y="16243"/>
                  </a:lnTo>
                  <a:lnTo>
                    <a:pt x="14312" y="16243"/>
                  </a:lnTo>
                  <a:lnTo>
                    <a:pt x="14312" y="9994"/>
                  </a:lnTo>
                  <a:lnTo>
                    <a:pt x="20726" y="9994"/>
                  </a:lnTo>
                  <a:lnTo>
                    <a:pt x="23025" y="10452"/>
                  </a:lnTo>
                  <a:lnTo>
                    <a:pt x="23025" y="7404"/>
                  </a:lnTo>
                  <a:lnTo>
                    <a:pt x="11226" y="7404"/>
                  </a:lnTo>
                  <a:lnTo>
                    <a:pt x="11226" y="27571"/>
                  </a:lnTo>
                  <a:lnTo>
                    <a:pt x="14312" y="27571"/>
                  </a:lnTo>
                  <a:lnTo>
                    <a:pt x="14312" y="18834"/>
                  </a:lnTo>
                  <a:lnTo>
                    <a:pt x="17894" y="18834"/>
                  </a:lnTo>
                  <a:lnTo>
                    <a:pt x="23304" y="27571"/>
                  </a:lnTo>
                  <a:lnTo>
                    <a:pt x="26797" y="27571"/>
                  </a:lnTo>
                  <a:close/>
                </a:path>
                <a:path w="36195" h="35560">
                  <a:moveTo>
                    <a:pt x="36068" y="7404"/>
                  </a:moveTo>
                  <a:lnTo>
                    <a:pt x="32499" y="4216"/>
                  </a:lnTo>
                  <a:lnTo>
                    <a:pt x="32499" y="9156"/>
                  </a:lnTo>
                  <a:lnTo>
                    <a:pt x="32499" y="25857"/>
                  </a:lnTo>
                  <a:lnTo>
                    <a:pt x="26149" y="32054"/>
                  </a:lnTo>
                  <a:lnTo>
                    <a:pt x="9944" y="32054"/>
                  </a:lnTo>
                  <a:lnTo>
                    <a:pt x="3568" y="25857"/>
                  </a:lnTo>
                  <a:lnTo>
                    <a:pt x="3568" y="9156"/>
                  </a:lnTo>
                  <a:lnTo>
                    <a:pt x="9944" y="2921"/>
                  </a:lnTo>
                  <a:lnTo>
                    <a:pt x="26149" y="2921"/>
                  </a:lnTo>
                  <a:lnTo>
                    <a:pt x="32499" y="9156"/>
                  </a:lnTo>
                  <a:lnTo>
                    <a:pt x="32499" y="4216"/>
                  </a:lnTo>
                  <a:lnTo>
                    <a:pt x="31051" y="2921"/>
                  </a:lnTo>
                  <a:lnTo>
                    <a:pt x="27787" y="0"/>
                  </a:lnTo>
                  <a:lnTo>
                    <a:pt x="8280" y="0"/>
                  </a:lnTo>
                  <a:lnTo>
                    <a:pt x="0" y="7404"/>
                  </a:lnTo>
                  <a:lnTo>
                    <a:pt x="0" y="27571"/>
                  </a:lnTo>
                  <a:lnTo>
                    <a:pt x="8280" y="34975"/>
                  </a:lnTo>
                  <a:lnTo>
                    <a:pt x="27787" y="34975"/>
                  </a:lnTo>
                  <a:lnTo>
                    <a:pt x="31051" y="32054"/>
                  </a:lnTo>
                  <a:lnTo>
                    <a:pt x="36068" y="27571"/>
                  </a:lnTo>
                  <a:lnTo>
                    <a:pt x="36068" y="7404"/>
                  </a:lnTo>
                  <a:close/>
                </a:path>
              </a:pathLst>
            </a:custGeom>
            <a:solidFill>
              <a:srgbClr val="EE2D24"/>
            </a:solidFill>
          </p:spPr>
          <p:txBody>
            <a:bodyPr wrap="square" lIns="0" tIns="0" rIns="0" bIns="0" rtlCol="0"/>
            <a:lstStyle/>
            <a:p>
              <a:endParaRPr/>
            </a:p>
          </p:txBody>
        </p:sp>
      </p:grpSp>
      <p:grpSp>
        <p:nvGrpSpPr>
          <p:cNvPr id="14" name="object 14"/>
          <p:cNvGrpSpPr/>
          <p:nvPr/>
        </p:nvGrpSpPr>
        <p:grpSpPr>
          <a:xfrm>
            <a:off x="6623153" y="1681703"/>
            <a:ext cx="2444456" cy="827393"/>
            <a:chOff x="7526436" y="1780893"/>
            <a:chExt cx="1236345" cy="379730"/>
          </a:xfrm>
        </p:grpSpPr>
        <p:sp>
          <p:nvSpPr>
            <p:cNvPr id="15" name="object 15"/>
            <p:cNvSpPr/>
            <p:nvPr/>
          </p:nvSpPr>
          <p:spPr>
            <a:xfrm>
              <a:off x="7526436" y="1780965"/>
              <a:ext cx="619760" cy="379730"/>
            </a:xfrm>
            <a:custGeom>
              <a:avLst/>
              <a:gdLst/>
              <a:ahLst/>
              <a:cxnLst/>
              <a:rect l="l" t="t" r="r" b="b"/>
              <a:pathLst>
                <a:path w="619759" h="379730">
                  <a:moveTo>
                    <a:pt x="619447" y="0"/>
                  </a:moveTo>
                  <a:lnTo>
                    <a:pt x="0" y="0"/>
                  </a:lnTo>
                  <a:lnTo>
                    <a:pt x="0" y="379359"/>
                  </a:lnTo>
                  <a:lnTo>
                    <a:pt x="619447" y="379359"/>
                  </a:lnTo>
                  <a:lnTo>
                    <a:pt x="619447" y="0"/>
                  </a:lnTo>
                  <a:close/>
                </a:path>
              </a:pathLst>
            </a:custGeom>
            <a:solidFill>
              <a:srgbClr val="1B1817"/>
            </a:solidFill>
          </p:spPr>
          <p:txBody>
            <a:bodyPr wrap="square" lIns="0" tIns="0" rIns="0" bIns="0" rtlCol="0"/>
            <a:lstStyle/>
            <a:p>
              <a:endParaRPr/>
            </a:p>
          </p:txBody>
        </p:sp>
        <p:pic>
          <p:nvPicPr>
            <p:cNvPr id="16" name="object 16"/>
            <p:cNvPicPr/>
            <p:nvPr/>
          </p:nvPicPr>
          <p:blipFill>
            <a:blip r:embed="rId6" cstate="print"/>
            <a:stretch>
              <a:fillRect/>
            </a:stretch>
          </p:blipFill>
          <p:spPr>
            <a:xfrm>
              <a:off x="7600349" y="1887027"/>
              <a:ext cx="467222" cy="175132"/>
            </a:xfrm>
            <a:prstGeom prst="rect">
              <a:avLst/>
            </a:prstGeom>
          </p:spPr>
        </p:pic>
        <p:sp>
          <p:nvSpPr>
            <p:cNvPr id="17" name="object 17"/>
            <p:cNvSpPr/>
            <p:nvPr/>
          </p:nvSpPr>
          <p:spPr>
            <a:xfrm>
              <a:off x="8145887" y="1780893"/>
              <a:ext cx="616585" cy="377825"/>
            </a:xfrm>
            <a:custGeom>
              <a:avLst/>
              <a:gdLst/>
              <a:ahLst/>
              <a:cxnLst/>
              <a:rect l="l" t="t" r="r" b="b"/>
              <a:pathLst>
                <a:path w="616584" h="377825">
                  <a:moveTo>
                    <a:pt x="616352" y="0"/>
                  </a:moveTo>
                  <a:lnTo>
                    <a:pt x="0" y="0"/>
                  </a:lnTo>
                  <a:lnTo>
                    <a:pt x="0" y="377288"/>
                  </a:lnTo>
                  <a:lnTo>
                    <a:pt x="616352" y="377288"/>
                  </a:lnTo>
                  <a:lnTo>
                    <a:pt x="616352" y="0"/>
                  </a:lnTo>
                  <a:close/>
                </a:path>
              </a:pathLst>
            </a:custGeom>
            <a:solidFill>
              <a:srgbClr val="09AE04"/>
            </a:solidFill>
          </p:spPr>
          <p:txBody>
            <a:bodyPr wrap="square" lIns="0" tIns="0" rIns="0" bIns="0" rtlCol="0"/>
            <a:lstStyle/>
            <a:p>
              <a:endParaRPr/>
            </a:p>
          </p:txBody>
        </p:sp>
        <p:sp>
          <p:nvSpPr>
            <p:cNvPr id="18" name="object 18"/>
            <p:cNvSpPr/>
            <p:nvPr/>
          </p:nvSpPr>
          <p:spPr>
            <a:xfrm>
              <a:off x="8252091" y="1877821"/>
              <a:ext cx="436880" cy="185420"/>
            </a:xfrm>
            <a:custGeom>
              <a:avLst/>
              <a:gdLst/>
              <a:ahLst/>
              <a:cxnLst/>
              <a:rect l="l" t="t" r="r" b="b"/>
              <a:pathLst>
                <a:path w="436879" h="185419">
                  <a:moveTo>
                    <a:pt x="137160" y="85090"/>
                  </a:moveTo>
                  <a:lnTo>
                    <a:pt x="131521" y="49098"/>
                  </a:lnTo>
                  <a:lnTo>
                    <a:pt x="116243" y="25882"/>
                  </a:lnTo>
                  <a:lnTo>
                    <a:pt x="116243" y="85534"/>
                  </a:lnTo>
                  <a:lnTo>
                    <a:pt x="115074" y="100901"/>
                  </a:lnTo>
                  <a:lnTo>
                    <a:pt x="97548" y="135890"/>
                  </a:lnTo>
                  <a:lnTo>
                    <a:pt x="61226" y="152565"/>
                  </a:lnTo>
                  <a:lnTo>
                    <a:pt x="45377" y="153682"/>
                  </a:lnTo>
                  <a:lnTo>
                    <a:pt x="19989" y="153682"/>
                  </a:lnTo>
                  <a:lnTo>
                    <a:pt x="19989" y="20713"/>
                  </a:lnTo>
                  <a:lnTo>
                    <a:pt x="46545" y="20713"/>
                  </a:lnTo>
                  <a:lnTo>
                    <a:pt x="77050" y="24765"/>
                  </a:lnTo>
                  <a:lnTo>
                    <a:pt x="98831" y="36918"/>
                  </a:lnTo>
                  <a:lnTo>
                    <a:pt x="111887" y="57175"/>
                  </a:lnTo>
                  <a:lnTo>
                    <a:pt x="116243" y="85534"/>
                  </a:lnTo>
                  <a:lnTo>
                    <a:pt x="116243" y="25882"/>
                  </a:lnTo>
                  <a:lnTo>
                    <a:pt x="114617" y="23406"/>
                  </a:lnTo>
                  <a:lnTo>
                    <a:pt x="109715" y="20713"/>
                  </a:lnTo>
                  <a:lnTo>
                    <a:pt x="86448" y="7988"/>
                  </a:lnTo>
                  <a:lnTo>
                    <a:pt x="47040" y="2857"/>
                  </a:lnTo>
                  <a:lnTo>
                    <a:pt x="0" y="2857"/>
                  </a:lnTo>
                  <a:lnTo>
                    <a:pt x="0" y="171551"/>
                  </a:lnTo>
                  <a:lnTo>
                    <a:pt x="45123" y="171551"/>
                  </a:lnTo>
                  <a:lnTo>
                    <a:pt x="82880" y="165620"/>
                  </a:lnTo>
                  <a:lnTo>
                    <a:pt x="123063" y="135039"/>
                  </a:lnTo>
                  <a:lnTo>
                    <a:pt x="135597" y="103657"/>
                  </a:lnTo>
                  <a:lnTo>
                    <a:pt x="137160" y="85090"/>
                  </a:lnTo>
                  <a:close/>
                </a:path>
                <a:path w="436879" h="185419">
                  <a:moveTo>
                    <a:pt x="275564" y="123088"/>
                  </a:moveTo>
                  <a:lnTo>
                    <a:pt x="254635" y="86995"/>
                  </a:lnTo>
                  <a:lnTo>
                    <a:pt x="254635" y="122834"/>
                  </a:lnTo>
                  <a:lnTo>
                    <a:pt x="254635" y="132397"/>
                  </a:lnTo>
                  <a:lnTo>
                    <a:pt x="217690" y="153682"/>
                  </a:lnTo>
                  <a:lnTo>
                    <a:pt x="190639" y="153682"/>
                  </a:lnTo>
                  <a:lnTo>
                    <a:pt x="190639" y="92964"/>
                  </a:lnTo>
                  <a:lnTo>
                    <a:pt x="213537" y="92964"/>
                  </a:lnTo>
                  <a:lnTo>
                    <a:pt x="231533" y="94830"/>
                  </a:lnTo>
                  <a:lnTo>
                    <a:pt x="244373" y="100431"/>
                  </a:lnTo>
                  <a:lnTo>
                    <a:pt x="252069" y="109766"/>
                  </a:lnTo>
                  <a:lnTo>
                    <a:pt x="254635" y="122834"/>
                  </a:lnTo>
                  <a:lnTo>
                    <a:pt x="254635" y="86995"/>
                  </a:lnTo>
                  <a:lnTo>
                    <a:pt x="253174" y="86131"/>
                  </a:lnTo>
                  <a:lnTo>
                    <a:pt x="245846" y="83477"/>
                  </a:lnTo>
                  <a:lnTo>
                    <a:pt x="237680" y="81927"/>
                  </a:lnTo>
                  <a:lnTo>
                    <a:pt x="237680" y="81445"/>
                  </a:lnTo>
                  <a:lnTo>
                    <a:pt x="244182" y="78828"/>
                  </a:lnTo>
                  <a:lnTo>
                    <a:pt x="249948" y="75450"/>
                  </a:lnTo>
                  <a:lnTo>
                    <a:pt x="250228" y="75209"/>
                  </a:lnTo>
                  <a:lnTo>
                    <a:pt x="254977" y="71297"/>
                  </a:lnTo>
                  <a:lnTo>
                    <a:pt x="267144" y="41440"/>
                  </a:lnTo>
                  <a:lnTo>
                    <a:pt x="266331" y="33261"/>
                  </a:lnTo>
                  <a:lnTo>
                    <a:pt x="246214" y="8509"/>
                  </a:lnTo>
                  <a:lnTo>
                    <a:pt x="246214" y="45300"/>
                  </a:lnTo>
                  <a:lnTo>
                    <a:pt x="246202" y="54851"/>
                  </a:lnTo>
                  <a:lnTo>
                    <a:pt x="211061" y="75209"/>
                  </a:lnTo>
                  <a:lnTo>
                    <a:pt x="190639" y="75209"/>
                  </a:lnTo>
                  <a:lnTo>
                    <a:pt x="190639" y="20713"/>
                  </a:lnTo>
                  <a:lnTo>
                    <a:pt x="213537" y="20713"/>
                  </a:lnTo>
                  <a:lnTo>
                    <a:pt x="227838" y="22250"/>
                  </a:lnTo>
                  <a:lnTo>
                    <a:pt x="238048" y="26860"/>
                  </a:lnTo>
                  <a:lnTo>
                    <a:pt x="244182" y="34544"/>
                  </a:lnTo>
                  <a:lnTo>
                    <a:pt x="246214" y="45300"/>
                  </a:lnTo>
                  <a:lnTo>
                    <a:pt x="246214" y="8509"/>
                  </a:lnTo>
                  <a:lnTo>
                    <a:pt x="238925" y="5524"/>
                  </a:lnTo>
                  <a:lnTo>
                    <a:pt x="229590" y="3517"/>
                  </a:lnTo>
                  <a:lnTo>
                    <a:pt x="219113" y="2857"/>
                  </a:lnTo>
                  <a:lnTo>
                    <a:pt x="170649" y="2857"/>
                  </a:lnTo>
                  <a:lnTo>
                    <a:pt x="170649" y="171551"/>
                  </a:lnTo>
                  <a:lnTo>
                    <a:pt x="220281" y="171551"/>
                  </a:lnTo>
                  <a:lnTo>
                    <a:pt x="259905" y="158140"/>
                  </a:lnTo>
                  <a:lnTo>
                    <a:pt x="264134" y="153682"/>
                  </a:lnTo>
                  <a:lnTo>
                    <a:pt x="266763" y="150914"/>
                  </a:lnTo>
                  <a:lnTo>
                    <a:pt x="271653" y="142659"/>
                  </a:lnTo>
                  <a:lnTo>
                    <a:pt x="274586" y="133388"/>
                  </a:lnTo>
                  <a:lnTo>
                    <a:pt x="275564" y="123088"/>
                  </a:lnTo>
                  <a:close/>
                </a:path>
                <a:path w="436879" h="185419">
                  <a:moveTo>
                    <a:pt x="403440" y="45097"/>
                  </a:moveTo>
                  <a:lnTo>
                    <a:pt x="402615" y="35318"/>
                  </a:lnTo>
                  <a:lnTo>
                    <a:pt x="400151" y="26581"/>
                  </a:lnTo>
                  <a:lnTo>
                    <a:pt x="396049" y="18884"/>
                  </a:lnTo>
                  <a:lnTo>
                    <a:pt x="393877" y="16383"/>
                  </a:lnTo>
                  <a:lnTo>
                    <a:pt x="390309" y="12255"/>
                  </a:lnTo>
                  <a:lnTo>
                    <a:pt x="383171" y="6896"/>
                  </a:lnTo>
                  <a:lnTo>
                    <a:pt x="374827" y="3073"/>
                  </a:lnTo>
                  <a:lnTo>
                    <a:pt x="365277" y="774"/>
                  </a:lnTo>
                  <a:lnTo>
                    <a:pt x="354469" y="0"/>
                  </a:lnTo>
                  <a:lnTo>
                    <a:pt x="341617" y="965"/>
                  </a:lnTo>
                  <a:lnTo>
                    <a:pt x="329590" y="3860"/>
                  </a:lnTo>
                  <a:lnTo>
                    <a:pt x="318376" y="8674"/>
                  </a:lnTo>
                  <a:lnTo>
                    <a:pt x="307987" y="15417"/>
                  </a:lnTo>
                  <a:lnTo>
                    <a:pt x="307987" y="35661"/>
                  </a:lnTo>
                  <a:lnTo>
                    <a:pt x="318566" y="27228"/>
                  </a:lnTo>
                  <a:lnTo>
                    <a:pt x="329374" y="21196"/>
                  </a:lnTo>
                  <a:lnTo>
                    <a:pt x="340423" y="17589"/>
                  </a:lnTo>
                  <a:lnTo>
                    <a:pt x="351688" y="16383"/>
                  </a:lnTo>
                  <a:lnTo>
                    <a:pt x="362089" y="16383"/>
                  </a:lnTo>
                  <a:lnTo>
                    <a:pt x="370078" y="19037"/>
                  </a:lnTo>
                  <a:lnTo>
                    <a:pt x="375704" y="24384"/>
                  </a:lnTo>
                  <a:lnTo>
                    <a:pt x="381406" y="29718"/>
                  </a:lnTo>
                  <a:lnTo>
                    <a:pt x="384187" y="37223"/>
                  </a:lnTo>
                  <a:lnTo>
                    <a:pt x="384187" y="46951"/>
                  </a:lnTo>
                  <a:lnTo>
                    <a:pt x="365175" y="87833"/>
                  </a:lnTo>
                  <a:lnTo>
                    <a:pt x="299199" y="154368"/>
                  </a:lnTo>
                  <a:lnTo>
                    <a:pt x="299199" y="171551"/>
                  </a:lnTo>
                  <a:lnTo>
                    <a:pt x="401891" y="171551"/>
                  </a:lnTo>
                  <a:lnTo>
                    <a:pt x="401891" y="154127"/>
                  </a:lnTo>
                  <a:lnTo>
                    <a:pt x="322605" y="154127"/>
                  </a:lnTo>
                  <a:lnTo>
                    <a:pt x="322605" y="153682"/>
                  </a:lnTo>
                  <a:lnTo>
                    <a:pt x="361962" y="115214"/>
                  </a:lnTo>
                  <a:lnTo>
                    <a:pt x="388962" y="84988"/>
                  </a:lnTo>
                  <a:lnTo>
                    <a:pt x="402869" y="53149"/>
                  </a:lnTo>
                  <a:lnTo>
                    <a:pt x="403440" y="45097"/>
                  </a:lnTo>
                  <a:close/>
                </a:path>
                <a:path w="436879" h="185419">
                  <a:moveTo>
                    <a:pt x="429374" y="179400"/>
                  </a:moveTo>
                  <a:lnTo>
                    <a:pt x="426707" y="175234"/>
                  </a:lnTo>
                  <a:lnTo>
                    <a:pt x="426046" y="174307"/>
                  </a:lnTo>
                  <a:lnTo>
                    <a:pt x="425094" y="173418"/>
                  </a:lnTo>
                  <a:lnTo>
                    <a:pt x="424891" y="173278"/>
                  </a:lnTo>
                  <a:lnTo>
                    <a:pt x="424726" y="173164"/>
                  </a:lnTo>
                  <a:lnTo>
                    <a:pt x="424167" y="172961"/>
                  </a:lnTo>
                  <a:lnTo>
                    <a:pt x="425475" y="172859"/>
                  </a:lnTo>
                  <a:lnTo>
                    <a:pt x="426466" y="172415"/>
                  </a:lnTo>
                  <a:lnTo>
                    <a:pt x="427202" y="171640"/>
                  </a:lnTo>
                  <a:lnTo>
                    <a:pt x="427570" y="171284"/>
                  </a:lnTo>
                  <a:lnTo>
                    <a:pt x="428002" y="170865"/>
                  </a:lnTo>
                  <a:lnTo>
                    <a:pt x="428332" y="170053"/>
                  </a:lnTo>
                  <a:lnTo>
                    <a:pt x="428307" y="167944"/>
                  </a:lnTo>
                  <a:lnTo>
                    <a:pt x="428078" y="167360"/>
                  </a:lnTo>
                  <a:lnTo>
                    <a:pt x="427812" y="166941"/>
                  </a:lnTo>
                  <a:lnTo>
                    <a:pt x="427202" y="166103"/>
                  </a:lnTo>
                  <a:lnTo>
                    <a:pt x="426643" y="165646"/>
                  </a:lnTo>
                  <a:lnTo>
                    <a:pt x="425754" y="165341"/>
                  </a:lnTo>
                  <a:lnTo>
                    <a:pt x="425754" y="169938"/>
                  </a:lnTo>
                  <a:lnTo>
                    <a:pt x="425589" y="170268"/>
                  </a:lnTo>
                  <a:lnTo>
                    <a:pt x="424599" y="171081"/>
                  </a:lnTo>
                  <a:lnTo>
                    <a:pt x="423672" y="171284"/>
                  </a:lnTo>
                  <a:lnTo>
                    <a:pt x="419468" y="171284"/>
                  </a:lnTo>
                  <a:lnTo>
                    <a:pt x="419468" y="166941"/>
                  </a:lnTo>
                  <a:lnTo>
                    <a:pt x="423303" y="166941"/>
                  </a:lnTo>
                  <a:lnTo>
                    <a:pt x="425754" y="169938"/>
                  </a:lnTo>
                  <a:lnTo>
                    <a:pt x="425754" y="165341"/>
                  </a:lnTo>
                  <a:lnTo>
                    <a:pt x="425094" y="165112"/>
                  </a:lnTo>
                  <a:lnTo>
                    <a:pt x="423862" y="164973"/>
                  </a:lnTo>
                  <a:lnTo>
                    <a:pt x="417118" y="164973"/>
                  </a:lnTo>
                  <a:lnTo>
                    <a:pt x="417118" y="179400"/>
                  </a:lnTo>
                  <a:lnTo>
                    <a:pt x="419468" y="179400"/>
                  </a:lnTo>
                  <a:lnTo>
                    <a:pt x="419468" y="173278"/>
                  </a:lnTo>
                  <a:lnTo>
                    <a:pt x="421690" y="173278"/>
                  </a:lnTo>
                  <a:lnTo>
                    <a:pt x="422313" y="173443"/>
                  </a:lnTo>
                  <a:lnTo>
                    <a:pt x="423367" y="174218"/>
                  </a:lnTo>
                  <a:lnTo>
                    <a:pt x="424167" y="175348"/>
                  </a:lnTo>
                  <a:lnTo>
                    <a:pt x="426516" y="179400"/>
                  </a:lnTo>
                  <a:lnTo>
                    <a:pt x="429374" y="179400"/>
                  </a:lnTo>
                  <a:close/>
                </a:path>
                <a:path w="436879" h="185419">
                  <a:moveTo>
                    <a:pt x="436613" y="169659"/>
                  </a:moveTo>
                  <a:lnTo>
                    <a:pt x="436041" y="167601"/>
                  </a:lnTo>
                  <a:lnTo>
                    <a:pt x="435965" y="167360"/>
                  </a:lnTo>
                  <a:lnTo>
                    <a:pt x="434657" y="164973"/>
                  </a:lnTo>
                  <a:lnTo>
                    <a:pt x="434276" y="164325"/>
                  </a:lnTo>
                  <a:lnTo>
                    <a:pt x="434276" y="169659"/>
                  </a:lnTo>
                  <a:lnTo>
                    <a:pt x="434276" y="174307"/>
                  </a:lnTo>
                  <a:lnTo>
                    <a:pt x="425030" y="183197"/>
                  </a:lnTo>
                  <a:lnTo>
                    <a:pt x="421081" y="183197"/>
                  </a:lnTo>
                  <a:lnTo>
                    <a:pt x="411835" y="174307"/>
                  </a:lnTo>
                  <a:lnTo>
                    <a:pt x="411835" y="169659"/>
                  </a:lnTo>
                  <a:lnTo>
                    <a:pt x="412254" y="168135"/>
                  </a:lnTo>
                  <a:lnTo>
                    <a:pt x="413270" y="166382"/>
                  </a:lnTo>
                  <a:lnTo>
                    <a:pt x="414261" y="164579"/>
                  </a:lnTo>
                  <a:lnTo>
                    <a:pt x="415696" y="163195"/>
                  </a:lnTo>
                  <a:lnTo>
                    <a:pt x="419277" y="161264"/>
                  </a:lnTo>
                  <a:lnTo>
                    <a:pt x="421132" y="160782"/>
                  </a:lnTo>
                  <a:lnTo>
                    <a:pt x="424980" y="160782"/>
                  </a:lnTo>
                  <a:lnTo>
                    <a:pt x="434276" y="169659"/>
                  </a:lnTo>
                  <a:lnTo>
                    <a:pt x="434276" y="164325"/>
                  </a:lnTo>
                  <a:lnTo>
                    <a:pt x="425348" y="158559"/>
                  </a:lnTo>
                  <a:lnTo>
                    <a:pt x="420763" y="158559"/>
                  </a:lnTo>
                  <a:lnTo>
                    <a:pt x="409498" y="169659"/>
                  </a:lnTo>
                  <a:lnTo>
                    <a:pt x="409498" y="174307"/>
                  </a:lnTo>
                  <a:lnTo>
                    <a:pt x="410057" y="176542"/>
                  </a:lnTo>
                  <a:lnTo>
                    <a:pt x="411289" y="178676"/>
                  </a:lnTo>
                  <a:lnTo>
                    <a:pt x="412470" y="180809"/>
                  </a:lnTo>
                  <a:lnTo>
                    <a:pt x="414147" y="182473"/>
                  </a:lnTo>
                  <a:lnTo>
                    <a:pt x="418477" y="184835"/>
                  </a:lnTo>
                  <a:lnTo>
                    <a:pt x="420700" y="185420"/>
                  </a:lnTo>
                  <a:lnTo>
                    <a:pt x="425411" y="185420"/>
                  </a:lnTo>
                  <a:lnTo>
                    <a:pt x="427634" y="184835"/>
                  </a:lnTo>
                  <a:lnTo>
                    <a:pt x="430631" y="183197"/>
                  </a:lnTo>
                  <a:lnTo>
                    <a:pt x="431965" y="182473"/>
                  </a:lnTo>
                  <a:lnTo>
                    <a:pt x="433641" y="180809"/>
                  </a:lnTo>
                  <a:lnTo>
                    <a:pt x="435991" y="176542"/>
                  </a:lnTo>
                  <a:lnTo>
                    <a:pt x="436613" y="174307"/>
                  </a:lnTo>
                  <a:lnTo>
                    <a:pt x="436613" y="169659"/>
                  </a:lnTo>
                  <a:close/>
                </a:path>
              </a:pathLst>
            </a:custGeom>
            <a:solidFill>
              <a:srgbClr val="FFFFFF"/>
            </a:solidFill>
          </p:spPr>
          <p:txBody>
            <a:bodyPr wrap="square" lIns="0" tIns="0" rIns="0" bIns="0" rtlCol="0"/>
            <a:lstStyle/>
            <a:p>
              <a:endParaRPr/>
            </a:p>
          </p:txBody>
        </p:sp>
      </p:grpSp>
      <p:grpSp>
        <p:nvGrpSpPr>
          <p:cNvPr id="19" name="object 19"/>
          <p:cNvGrpSpPr/>
          <p:nvPr/>
        </p:nvGrpSpPr>
        <p:grpSpPr>
          <a:xfrm>
            <a:off x="6595119" y="708258"/>
            <a:ext cx="2461926" cy="734202"/>
            <a:chOff x="7395193" y="1208213"/>
            <a:chExt cx="1594485" cy="299085"/>
          </a:xfrm>
        </p:grpSpPr>
        <p:sp>
          <p:nvSpPr>
            <p:cNvPr id="20" name="object 20"/>
            <p:cNvSpPr/>
            <p:nvPr/>
          </p:nvSpPr>
          <p:spPr>
            <a:xfrm>
              <a:off x="7722887" y="1256546"/>
              <a:ext cx="292100" cy="196215"/>
            </a:xfrm>
            <a:custGeom>
              <a:avLst/>
              <a:gdLst/>
              <a:ahLst/>
              <a:cxnLst/>
              <a:rect l="l" t="t" r="r" b="b"/>
              <a:pathLst>
                <a:path w="292100" h="196215">
                  <a:moveTo>
                    <a:pt x="249692" y="0"/>
                  </a:moveTo>
                  <a:lnTo>
                    <a:pt x="231860" y="2318"/>
                  </a:lnTo>
                  <a:lnTo>
                    <a:pt x="218193" y="10355"/>
                  </a:lnTo>
                  <a:lnTo>
                    <a:pt x="208780" y="23670"/>
                  </a:lnTo>
                  <a:lnTo>
                    <a:pt x="144682" y="163357"/>
                  </a:lnTo>
                  <a:lnTo>
                    <a:pt x="82823" y="23670"/>
                  </a:lnTo>
                  <a:lnTo>
                    <a:pt x="73537" y="10355"/>
                  </a:lnTo>
                  <a:lnTo>
                    <a:pt x="59819" y="2318"/>
                  </a:lnTo>
                  <a:lnTo>
                    <a:pt x="41813" y="0"/>
                  </a:lnTo>
                  <a:lnTo>
                    <a:pt x="19664" y="3841"/>
                  </a:lnTo>
                  <a:lnTo>
                    <a:pt x="11017" y="7634"/>
                  </a:lnTo>
                  <a:lnTo>
                    <a:pt x="4877" y="13169"/>
                  </a:lnTo>
                  <a:lnTo>
                    <a:pt x="1214" y="20886"/>
                  </a:lnTo>
                  <a:lnTo>
                    <a:pt x="0" y="31222"/>
                  </a:lnTo>
                  <a:lnTo>
                    <a:pt x="0" y="193245"/>
                  </a:lnTo>
                  <a:lnTo>
                    <a:pt x="41905" y="193245"/>
                  </a:lnTo>
                  <a:lnTo>
                    <a:pt x="41905" y="31222"/>
                  </a:lnTo>
                  <a:lnTo>
                    <a:pt x="107302" y="172484"/>
                  </a:lnTo>
                  <a:lnTo>
                    <a:pt x="113569" y="183288"/>
                  </a:lnTo>
                  <a:lnTo>
                    <a:pt x="121675" y="190494"/>
                  </a:lnTo>
                  <a:lnTo>
                    <a:pt x="132258" y="194514"/>
                  </a:lnTo>
                  <a:lnTo>
                    <a:pt x="145958" y="195762"/>
                  </a:lnTo>
                  <a:lnTo>
                    <a:pt x="159565" y="194514"/>
                  </a:lnTo>
                  <a:lnTo>
                    <a:pt x="169967" y="190494"/>
                  </a:lnTo>
                  <a:lnTo>
                    <a:pt x="177951" y="183288"/>
                  </a:lnTo>
                  <a:lnTo>
                    <a:pt x="184301" y="172484"/>
                  </a:lnTo>
                  <a:lnTo>
                    <a:pt x="249385" y="31222"/>
                  </a:lnTo>
                  <a:lnTo>
                    <a:pt x="249385" y="193245"/>
                  </a:lnTo>
                  <a:lnTo>
                    <a:pt x="291580" y="193245"/>
                  </a:lnTo>
                  <a:lnTo>
                    <a:pt x="291580" y="31222"/>
                  </a:lnTo>
                  <a:lnTo>
                    <a:pt x="290360" y="20886"/>
                  </a:lnTo>
                  <a:lnTo>
                    <a:pt x="286663" y="13169"/>
                  </a:lnTo>
                  <a:lnTo>
                    <a:pt x="280430" y="7634"/>
                  </a:lnTo>
                  <a:lnTo>
                    <a:pt x="271602" y="3841"/>
                  </a:lnTo>
                  <a:lnTo>
                    <a:pt x="249692" y="0"/>
                  </a:lnTo>
                  <a:close/>
                </a:path>
              </a:pathLst>
            </a:custGeom>
            <a:solidFill>
              <a:srgbClr val="005C86"/>
            </a:solidFill>
          </p:spPr>
          <p:txBody>
            <a:bodyPr wrap="square" lIns="0" tIns="0" rIns="0" bIns="0" rtlCol="0"/>
            <a:lstStyle/>
            <a:p>
              <a:endParaRPr/>
            </a:p>
          </p:txBody>
        </p:sp>
        <p:pic>
          <p:nvPicPr>
            <p:cNvPr id="21" name="object 21"/>
            <p:cNvPicPr/>
            <p:nvPr/>
          </p:nvPicPr>
          <p:blipFill>
            <a:blip r:embed="rId7" cstate="print"/>
            <a:stretch>
              <a:fillRect/>
            </a:stretch>
          </p:blipFill>
          <p:spPr>
            <a:xfrm>
              <a:off x="8049272" y="1317343"/>
              <a:ext cx="200380" cy="189710"/>
            </a:xfrm>
            <a:prstGeom prst="rect">
              <a:avLst/>
            </a:prstGeom>
          </p:spPr>
        </p:pic>
        <p:sp>
          <p:nvSpPr>
            <p:cNvPr id="22" name="object 22"/>
            <p:cNvSpPr/>
            <p:nvPr/>
          </p:nvSpPr>
          <p:spPr>
            <a:xfrm>
              <a:off x="7395185" y="1208214"/>
              <a:ext cx="306705" cy="293370"/>
            </a:xfrm>
            <a:custGeom>
              <a:avLst/>
              <a:gdLst/>
              <a:ahLst/>
              <a:cxnLst/>
              <a:rect l="l" t="t" r="r" b="b"/>
              <a:pathLst>
                <a:path w="306704" h="293369">
                  <a:moveTo>
                    <a:pt x="69405" y="200761"/>
                  </a:moveTo>
                  <a:lnTo>
                    <a:pt x="68986" y="200964"/>
                  </a:lnTo>
                  <a:lnTo>
                    <a:pt x="69265" y="200901"/>
                  </a:lnTo>
                  <a:lnTo>
                    <a:pt x="69405" y="200761"/>
                  </a:lnTo>
                  <a:close/>
                </a:path>
                <a:path w="306704" h="293369">
                  <a:moveTo>
                    <a:pt x="77546" y="58483"/>
                  </a:moveTo>
                  <a:lnTo>
                    <a:pt x="76288" y="57048"/>
                  </a:lnTo>
                  <a:lnTo>
                    <a:pt x="76085" y="55613"/>
                  </a:lnTo>
                  <a:lnTo>
                    <a:pt x="75031" y="54178"/>
                  </a:lnTo>
                  <a:lnTo>
                    <a:pt x="73787" y="52158"/>
                  </a:lnTo>
                  <a:lnTo>
                    <a:pt x="71069" y="51117"/>
                  </a:lnTo>
                  <a:lnTo>
                    <a:pt x="69405" y="49504"/>
                  </a:lnTo>
                  <a:lnTo>
                    <a:pt x="65849" y="49504"/>
                  </a:lnTo>
                  <a:lnTo>
                    <a:pt x="63347" y="49898"/>
                  </a:lnTo>
                  <a:lnTo>
                    <a:pt x="60845" y="50507"/>
                  </a:lnTo>
                  <a:lnTo>
                    <a:pt x="60845" y="50939"/>
                  </a:lnTo>
                  <a:lnTo>
                    <a:pt x="61252" y="50939"/>
                  </a:lnTo>
                  <a:lnTo>
                    <a:pt x="62928" y="54178"/>
                  </a:lnTo>
                  <a:lnTo>
                    <a:pt x="65849" y="56438"/>
                  </a:lnTo>
                  <a:lnTo>
                    <a:pt x="67945" y="59283"/>
                  </a:lnTo>
                  <a:lnTo>
                    <a:pt x="69608" y="62547"/>
                  </a:lnTo>
                  <a:lnTo>
                    <a:pt x="71069" y="65811"/>
                  </a:lnTo>
                  <a:lnTo>
                    <a:pt x="72745" y="69062"/>
                  </a:lnTo>
                  <a:lnTo>
                    <a:pt x="73152" y="68656"/>
                  </a:lnTo>
                  <a:lnTo>
                    <a:pt x="76085" y="66624"/>
                  </a:lnTo>
                  <a:lnTo>
                    <a:pt x="77546" y="63373"/>
                  </a:lnTo>
                  <a:lnTo>
                    <a:pt x="77546" y="58483"/>
                  </a:lnTo>
                  <a:close/>
                </a:path>
                <a:path w="306704" h="293369">
                  <a:moveTo>
                    <a:pt x="306565" y="292709"/>
                  </a:moveTo>
                  <a:lnTo>
                    <a:pt x="305092" y="290868"/>
                  </a:lnTo>
                  <a:lnTo>
                    <a:pt x="304685" y="288213"/>
                  </a:lnTo>
                  <a:lnTo>
                    <a:pt x="303212" y="286181"/>
                  </a:lnTo>
                  <a:lnTo>
                    <a:pt x="301129" y="284137"/>
                  </a:lnTo>
                  <a:lnTo>
                    <a:pt x="299059" y="282308"/>
                  </a:lnTo>
                  <a:lnTo>
                    <a:pt x="296964" y="280263"/>
                  </a:lnTo>
                  <a:lnTo>
                    <a:pt x="261747" y="251752"/>
                  </a:lnTo>
                  <a:lnTo>
                    <a:pt x="255181" y="246926"/>
                  </a:lnTo>
                  <a:lnTo>
                    <a:pt x="251231" y="241528"/>
                  </a:lnTo>
                  <a:lnTo>
                    <a:pt x="250812" y="241134"/>
                  </a:lnTo>
                  <a:lnTo>
                    <a:pt x="255409" y="240715"/>
                  </a:lnTo>
                  <a:lnTo>
                    <a:pt x="260832" y="239090"/>
                  </a:lnTo>
                  <a:lnTo>
                    <a:pt x="265214" y="237871"/>
                  </a:lnTo>
                  <a:lnTo>
                    <a:pt x="272313" y="236029"/>
                  </a:lnTo>
                  <a:lnTo>
                    <a:pt x="278790" y="236435"/>
                  </a:lnTo>
                  <a:lnTo>
                    <a:pt x="280416" y="236029"/>
                  </a:lnTo>
                  <a:lnTo>
                    <a:pt x="289420" y="233781"/>
                  </a:lnTo>
                  <a:lnTo>
                    <a:pt x="296113" y="231749"/>
                  </a:lnTo>
                  <a:lnTo>
                    <a:pt x="296113" y="229920"/>
                  </a:lnTo>
                  <a:lnTo>
                    <a:pt x="292366" y="226250"/>
                  </a:lnTo>
                  <a:lnTo>
                    <a:pt x="289636" y="221348"/>
                  </a:lnTo>
                  <a:lnTo>
                    <a:pt x="251231" y="192811"/>
                  </a:lnTo>
                  <a:lnTo>
                    <a:pt x="236410" y="186080"/>
                  </a:lnTo>
                  <a:lnTo>
                    <a:pt x="229527" y="182626"/>
                  </a:lnTo>
                  <a:lnTo>
                    <a:pt x="227012" y="181394"/>
                  </a:lnTo>
                  <a:lnTo>
                    <a:pt x="222834" y="180784"/>
                  </a:lnTo>
                  <a:lnTo>
                    <a:pt x="221386" y="178752"/>
                  </a:lnTo>
                  <a:lnTo>
                    <a:pt x="217627" y="174256"/>
                  </a:lnTo>
                  <a:lnTo>
                    <a:pt x="215531" y="168351"/>
                  </a:lnTo>
                  <a:lnTo>
                    <a:pt x="212826" y="163055"/>
                  </a:lnTo>
                  <a:lnTo>
                    <a:pt x="195707" y="127584"/>
                  </a:lnTo>
                  <a:lnTo>
                    <a:pt x="190614" y="115544"/>
                  </a:lnTo>
                  <a:lnTo>
                    <a:pt x="188125" y="109943"/>
                  </a:lnTo>
                  <a:lnTo>
                    <a:pt x="150063" y="60934"/>
                  </a:lnTo>
                  <a:lnTo>
                    <a:pt x="107149" y="29921"/>
                  </a:lnTo>
                  <a:lnTo>
                    <a:pt x="72326" y="19532"/>
                  </a:lnTo>
                  <a:lnTo>
                    <a:pt x="67106" y="19126"/>
                  </a:lnTo>
                  <a:lnTo>
                    <a:pt x="61887" y="18923"/>
                  </a:lnTo>
                  <a:lnTo>
                    <a:pt x="58547" y="17487"/>
                  </a:lnTo>
                  <a:lnTo>
                    <a:pt x="55206" y="13614"/>
                  </a:lnTo>
                  <a:lnTo>
                    <a:pt x="52285" y="11772"/>
                  </a:lnTo>
                  <a:lnTo>
                    <a:pt x="45897" y="8318"/>
                  </a:lnTo>
                  <a:lnTo>
                    <a:pt x="40474" y="5384"/>
                  </a:lnTo>
                  <a:lnTo>
                    <a:pt x="25438" y="38"/>
                  </a:lnTo>
                  <a:lnTo>
                    <a:pt x="10972" y="0"/>
                  </a:lnTo>
                  <a:lnTo>
                    <a:pt x="927" y="9537"/>
                  </a:lnTo>
                  <a:lnTo>
                    <a:pt x="114" y="17487"/>
                  </a:lnTo>
                  <a:lnTo>
                    <a:pt x="0" y="19532"/>
                  </a:lnTo>
                  <a:lnTo>
                    <a:pt x="3594" y="28511"/>
                  </a:lnTo>
                  <a:lnTo>
                    <a:pt x="9207" y="36436"/>
                  </a:lnTo>
                  <a:lnTo>
                    <a:pt x="14084" y="42570"/>
                  </a:lnTo>
                  <a:lnTo>
                    <a:pt x="17627" y="47269"/>
                  </a:lnTo>
                  <a:lnTo>
                    <a:pt x="22225" y="52552"/>
                  </a:lnTo>
                  <a:lnTo>
                    <a:pt x="24726" y="57873"/>
                  </a:lnTo>
                  <a:lnTo>
                    <a:pt x="26187" y="61328"/>
                  </a:lnTo>
                  <a:lnTo>
                    <a:pt x="26606" y="64985"/>
                  </a:lnTo>
                  <a:lnTo>
                    <a:pt x="28067" y="68656"/>
                  </a:lnTo>
                  <a:lnTo>
                    <a:pt x="43726" y="104749"/>
                  </a:lnTo>
                  <a:lnTo>
                    <a:pt x="51244" y="111887"/>
                  </a:lnTo>
                  <a:lnTo>
                    <a:pt x="51765" y="114935"/>
                  </a:lnTo>
                  <a:lnTo>
                    <a:pt x="51739" y="115722"/>
                  </a:lnTo>
                  <a:lnTo>
                    <a:pt x="48945" y="119621"/>
                  </a:lnTo>
                  <a:lnTo>
                    <a:pt x="48729" y="125742"/>
                  </a:lnTo>
                  <a:lnTo>
                    <a:pt x="47066" y="130835"/>
                  </a:lnTo>
                  <a:lnTo>
                    <a:pt x="43345" y="148882"/>
                  </a:lnTo>
                  <a:lnTo>
                    <a:pt x="43281" y="167386"/>
                  </a:lnTo>
                  <a:lnTo>
                    <a:pt x="46621" y="184734"/>
                  </a:lnTo>
                  <a:lnTo>
                    <a:pt x="53111" y="199339"/>
                  </a:lnTo>
                  <a:lnTo>
                    <a:pt x="56451" y="203962"/>
                  </a:lnTo>
                  <a:lnTo>
                    <a:pt x="61341" y="208864"/>
                  </a:lnTo>
                  <a:lnTo>
                    <a:pt x="67589" y="212001"/>
                  </a:lnTo>
                  <a:lnTo>
                    <a:pt x="75057" y="211353"/>
                  </a:lnTo>
                  <a:lnTo>
                    <a:pt x="80187" y="207264"/>
                  </a:lnTo>
                  <a:lnTo>
                    <a:pt x="82511" y="201168"/>
                  </a:lnTo>
                  <a:lnTo>
                    <a:pt x="82600" y="200761"/>
                  </a:lnTo>
                  <a:lnTo>
                    <a:pt x="83883" y="192455"/>
                  </a:lnTo>
                  <a:lnTo>
                    <a:pt x="85064" y="185877"/>
                  </a:lnTo>
                  <a:lnTo>
                    <a:pt x="85686" y="183438"/>
                  </a:lnTo>
                  <a:lnTo>
                    <a:pt x="85267" y="181813"/>
                  </a:lnTo>
                  <a:lnTo>
                    <a:pt x="86525" y="180174"/>
                  </a:lnTo>
                  <a:lnTo>
                    <a:pt x="86626" y="180784"/>
                  </a:lnTo>
                  <a:lnTo>
                    <a:pt x="89446" y="186283"/>
                  </a:lnTo>
                  <a:lnTo>
                    <a:pt x="92367" y="191795"/>
                  </a:lnTo>
                  <a:lnTo>
                    <a:pt x="95072" y="197497"/>
                  </a:lnTo>
                  <a:lnTo>
                    <a:pt x="122212" y="224815"/>
                  </a:lnTo>
                  <a:lnTo>
                    <a:pt x="127228" y="228485"/>
                  </a:lnTo>
                  <a:lnTo>
                    <a:pt x="131191" y="234810"/>
                  </a:lnTo>
                  <a:lnTo>
                    <a:pt x="137464" y="237058"/>
                  </a:lnTo>
                  <a:lnTo>
                    <a:pt x="137464" y="236435"/>
                  </a:lnTo>
                  <a:lnTo>
                    <a:pt x="137033" y="236435"/>
                  </a:lnTo>
                  <a:lnTo>
                    <a:pt x="135788" y="234607"/>
                  </a:lnTo>
                  <a:lnTo>
                    <a:pt x="121386" y="220129"/>
                  </a:lnTo>
                  <a:lnTo>
                    <a:pt x="114909" y="211213"/>
                  </a:lnTo>
                  <a:lnTo>
                    <a:pt x="94665" y="176707"/>
                  </a:lnTo>
                  <a:lnTo>
                    <a:pt x="91732" y="169773"/>
                  </a:lnTo>
                  <a:lnTo>
                    <a:pt x="89027" y="163461"/>
                  </a:lnTo>
                  <a:lnTo>
                    <a:pt x="87769" y="161010"/>
                  </a:lnTo>
                  <a:lnTo>
                    <a:pt x="87769" y="157340"/>
                  </a:lnTo>
                  <a:lnTo>
                    <a:pt x="85686" y="156121"/>
                  </a:lnTo>
                  <a:lnTo>
                    <a:pt x="82550" y="160604"/>
                  </a:lnTo>
                  <a:lnTo>
                    <a:pt x="77965" y="164477"/>
                  </a:lnTo>
                  <a:lnTo>
                    <a:pt x="75666" y="169976"/>
                  </a:lnTo>
                  <a:lnTo>
                    <a:pt x="73279" y="176911"/>
                  </a:lnTo>
                  <a:lnTo>
                    <a:pt x="71805" y="184454"/>
                  </a:lnTo>
                  <a:lnTo>
                    <a:pt x="70650" y="193649"/>
                  </a:lnTo>
                  <a:lnTo>
                    <a:pt x="69824" y="200761"/>
                  </a:lnTo>
                  <a:lnTo>
                    <a:pt x="69265" y="200901"/>
                  </a:lnTo>
                  <a:lnTo>
                    <a:pt x="68986" y="201168"/>
                  </a:lnTo>
                  <a:lnTo>
                    <a:pt x="62306" y="199542"/>
                  </a:lnTo>
                  <a:lnTo>
                    <a:pt x="59969" y="192722"/>
                  </a:lnTo>
                  <a:lnTo>
                    <a:pt x="57505" y="187109"/>
                  </a:lnTo>
                  <a:lnTo>
                    <a:pt x="53797" y="174840"/>
                  </a:lnTo>
                  <a:lnTo>
                    <a:pt x="52209" y="161010"/>
                  </a:lnTo>
                  <a:lnTo>
                    <a:pt x="52311" y="157340"/>
                  </a:lnTo>
                  <a:lnTo>
                    <a:pt x="52743" y="146202"/>
                  </a:lnTo>
                  <a:lnTo>
                    <a:pt x="55626" y="132676"/>
                  </a:lnTo>
                  <a:lnTo>
                    <a:pt x="57086" y="128397"/>
                  </a:lnTo>
                  <a:lnTo>
                    <a:pt x="63347" y="114935"/>
                  </a:lnTo>
                  <a:lnTo>
                    <a:pt x="60845" y="110858"/>
                  </a:lnTo>
                  <a:lnTo>
                    <a:pt x="59588" y="106984"/>
                  </a:lnTo>
                  <a:lnTo>
                    <a:pt x="55410" y="104749"/>
                  </a:lnTo>
                  <a:lnTo>
                    <a:pt x="53111" y="101688"/>
                  </a:lnTo>
                  <a:lnTo>
                    <a:pt x="39281" y="70904"/>
                  </a:lnTo>
                  <a:lnTo>
                    <a:pt x="36271" y="61925"/>
                  </a:lnTo>
                  <a:lnTo>
                    <a:pt x="32664" y="53162"/>
                  </a:lnTo>
                  <a:lnTo>
                    <a:pt x="30149" y="47879"/>
                  </a:lnTo>
                  <a:lnTo>
                    <a:pt x="25768" y="42354"/>
                  </a:lnTo>
                  <a:lnTo>
                    <a:pt x="18249" y="31965"/>
                  </a:lnTo>
                  <a:lnTo>
                    <a:pt x="13868" y="28092"/>
                  </a:lnTo>
                  <a:lnTo>
                    <a:pt x="10655" y="21386"/>
                  </a:lnTo>
                  <a:lnTo>
                    <a:pt x="9537" y="18923"/>
                  </a:lnTo>
                  <a:lnTo>
                    <a:pt x="8242" y="15659"/>
                  </a:lnTo>
                  <a:lnTo>
                    <a:pt x="9906" y="13208"/>
                  </a:lnTo>
                  <a:lnTo>
                    <a:pt x="10325" y="11582"/>
                  </a:lnTo>
                  <a:lnTo>
                    <a:pt x="11150" y="10972"/>
                  </a:lnTo>
                  <a:lnTo>
                    <a:pt x="12827" y="10553"/>
                  </a:lnTo>
                  <a:lnTo>
                    <a:pt x="15544" y="8318"/>
                  </a:lnTo>
                  <a:lnTo>
                    <a:pt x="23266" y="11163"/>
                  </a:lnTo>
                  <a:lnTo>
                    <a:pt x="25984" y="12407"/>
                  </a:lnTo>
                  <a:lnTo>
                    <a:pt x="33705" y="15468"/>
                  </a:lnTo>
                  <a:lnTo>
                    <a:pt x="40170" y="18313"/>
                  </a:lnTo>
                  <a:lnTo>
                    <a:pt x="46647" y="22593"/>
                  </a:lnTo>
                  <a:lnTo>
                    <a:pt x="49568" y="24638"/>
                  </a:lnTo>
                  <a:lnTo>
                    <a:pt x="52705" y="28511"/>
                  </a:lnTo>
                  <a:lnTo>
                    <a:pt x="56451" y="29527"/>
                  </a:lnTo>
                  <a:lnTo>
                    <a:pt x="60845" y="29527"/>
                  </a:lnTo>
                  <a:lnTo>
                    <a:pt x="67525" y="30949"/>
                  </a:lnTo>
                  <a:lnTo>
                    <a:pt x="75031" y="29921"/>
                  </a:lnTo>
                  <a:lnTo>
                    <a:pt x="111366" y="45834"/>
                  </a:lnTo>
                  <a:lnTo>
                    <a:pt x="148475" y="76263"/>
                  </a:lnTo>
                  <a:lnTo>
                    <a:pt x="176593" y="115722"/>
                  </a:lnTo>
                  <a:lnTo>
                    <a:pt x="180047" y="124523"/>
                  </a:lnTo>
                  <a:lnTo>
                    <a:pt x="182333" y="129413"/>
                  </a:lnTo>
                  <a:lnTo>
                    <a:pt x="185788" y="136931"/>
                  </a:lnTo>
                  <a:lnTo>
                    <a:pt x="193090" y="151968"/>
                  </a:lnTo>
                  <a:lnTo>
                    <a:pt x="197281" y="161010"/>
                  </a:lnTo>
                  <a:lnTo>
                    <a:pt x="227012" y="193217"/>
                  </a:lnTo>
                  <a:lnTo>
                    <a:pt x="232651" y="195465"/>
                  </a:lnTo>
                  <a:lnTo>
                    <a:pt x="236829" y="197294"/>
                  </a:lnTo>
                  <a:lnTo>
                    <a:pt x="243306" y="198932"/>
                  </a:lnTo>
                  <a:lnTo>
                    <a:pt x="254165" y="205447"/>
                  </a:lnTo>
                  <a:lnTo>
                    <a:pt x="261264" y="210350"/>
                  </a:lnTo>
                  <a:lnTo>
                    <a:pt x="267931" y="215036"/>
                  </a:lnTo>
                  <a:lnTo>
                    <a:pt x="271272" y="217487"/>
                  </a:lnTo>
                  <a:lnTo>
                    <a:pt x="281698" y="222580"/>
                  </a:lnTo>
                  <a:lnTo>
                    <a:pt x="282346" y="226656"/>
                  </a:lnTo>
                  <a:lnTo>
                    <a:pt x="270497" y="226745"/>
                  </a:lnTo>
                  <a:lnTo>
                    <a:pt x="259905" y="227672"/>
                  </a:lnTo>
                  <a:lnTo>
                    <a:pt x="250405" y="229514"/>
                  </a:lnTo>
                  <a:lnTo>
                    <a:pt x="241846" y="232359"/>
                  </a:lnTo>
                  <a:lnTo>
                    <a:pt x="238709" y="233591"/>
                  </a:lnTo>
                  <a:lnTo>
                    <a:pt x="233692" y="233591"/>
                  </a:lnTo>
                  <a:lnTo>
                    <a:pt x="233273" y="237464"/>
                  </a:lnTo>
                  <a:lnTo>
                    <a:pt x="234950" y="239090"/>
                  </a:lnTo>
                  <a:lnTo>
                    <a:pt x="235165" y="241744"/>
                  </a:lnTo>
                  <a:lnTo>
                    <a:pt x="236613" y="243979"/>
                  </a:lnTo>
                  <a:lnTo>
                    <a:pt x="239115" y="248056"/>
                  </a:lnTo>
                  <a:lnTo>
                    <a:pt x="243497" y="253568"/>
                  </a:lnTo>
                  <a:lnTo>
                    <a:pt x="247472" y="256413"/>
                  </a:lnTo>
                  <a:lnTo>
                    <a:pt x="256235" y="262940"/>
                  </a:lnTo>
                  <a:lnTo>
                    <a:pt x="260832" y="265798"/>
                  </a:lnTo>
                  <a:lnTo>
                    <a:pt x="267106" y="269151"/>
                  </a:lnTo>
                  <a:lnTo>
                    <a:pt x="279946" y="275082"/>
                  </a:lnTo>
                  <a:lnTo>
                    <a:pt x="286105" y="278434"/>
                  </a:lnTo>
                  <a:lnTo>
                    <a:pt x="290703" y="281292"/>
                  </a:lnTo>
                  <a:lnTo>
                    <a:pt x="295275" y="284962"/>
                  </a:lnTo>
                  <a:lnTo>
                    <a:pt x="299872" y="288010"/>
                  </a:lnTo>
                  <a:lnTo>
                    <a:pt x="302183" y="289648"/>
                  </a:lnTo>
                  <a:lnTo>
                    <a:pt x="303631" y="292303"/>
                  </a:lnTo>
                  <a:lnTo>
                    <a:pt x="306565" y="293319"/>
                  </a:lnTo>
                  <a:lnTo>
                    <a:pt x="306565" y="292709"/>
                  </a:lnTo>
                  <a:close/>
                </a:path>
              </a:pathLst>
            </a:custGeom>
            <a:solidFill>
              <a:srgbClr val="005C86"/>
            </a:solidFill>
          </p:spPr>
          <p:txBody>
            <a:bodyPr wrap="square" lIns="0" tIns="0" rIns="0" bIns="0" rtlCol="0"/>
            <a:lstStyle/>
            <a:p>
              <a:endParaRPr/>
            </a:p>
          </p:txBody>
        </p:sp>
        <p:pic>
          <p:nvPicPr>
            <p:cNvPr id="23" name="object 23"/>
            <p:cNvPicPr/>
            <p:nvPr/>
          </p:nvPicPr>
          <p:blipFill>
            <a:blip r:embed="rId8" cstate="print"/>
            <a:stretch>
              <a:fillRect/>
            </a:stretch>
          </p:blipFill>
          <p:spPr>
            <a:xfrm>
              <a:off x="8281881" y="1260387"/>
              <a:ext cx="188465" cy="189403"/>
            </a:xfrm>
            <a:prstGeom prst="rect">
              <a:avLst/>
            </a:prstGeom>
          </p:spPr>
        </p:pic>
        <p:pic>
          <p:nvPicPr>
            <p:cNvPr id="24" name="object 24"/>
            <p:cNvPicPr/>
            <p:nvPr/>
          </p:nvPicPr>
          <p:blipFill>
            <a:blip r:embed="rId9" cstate="print"/>
            <a:stretch>
              <a:fillRect/>
            </a:stretch>
          </p:blipFill>
          <p:spPr>
            <a:xfrm>
              <a:off x="8495476" y="1260387"/>
              <a:ext cx="493909" cy="217719"/>
            </a:xfrm>
            <a:prstGeom prst="rect">
              <a:avLst/>
            </a:prstGeom>
          </p:spPr>
        </p:pic>
      </p:grpSp>
      <p:sp>
        <p:nvSpPr>
          <p:cNvPr id="25" name="object 25"/>
          <p:cNvSpPr/>
          <p:nvPr/>
        </p:nvSpPr>
        <p:spPr>
          <a:xfrm>
            <a:off x="6631790" y="3659954"/>
            <a:ext cx="2367633" cy="795985"/>
          </a:xfrm>
          <a:custGeom>
            <a:avLst/>
            <a:gdLst/>
            <a:ahLst/>
            <a:cxnLst/>
            <a:rect l="l" t="t" r="r" b="b"/>
            <a:pathLst>
              <a:path w="1139190" h="318135">
                <a:moveTo>
                  <a:pt x="562140" y="240601"/>
                </a:moveTo>
                <a:lnTo>
                  <a:pt x="556844" y="216014"/>
                </a:lnTo>
                <a:lnTo>
                  <a:pt x="542645" y="197688"/>
                </a:lnTo>
                <a:lnTo>
                  <a:pt x="526884" y="188315"/>
                </a:lnTo>
                <a:lnTo>
                  <a:pt x="526884" y="245376"/>
                </a:lnTo>
                <a:lnTo>
                  <a:pt x="522262" y="271386"/>
                </a:lnTo>
                <a:lnTo>
                  <a:pt x="509739" y="289293"/>
                </a:lnTo>
                <a:lnTo>
                  <a:pt x="491299" y="299631"/>
                </a:lnTo>
                <a:lnTo>
                  <a:pt x="468934" y="302958"/>
                </a:lnTo>
                <a:lnTo>
                  <a:pt x="452513" y="301421"/>
                </a:lnTo>
                <a:lnTo>
                  <a:pt x="442810" y="295846"/>
                </a:lnTo>
                <a:lnTo>
                  <a:pt x="438188" y="284848"/>
                </a:lnTo>
                <a:lnTo>
                  <a:pt x="437019" y="267017"/>
                </a:lnTo>
                <a:lnTo>
                  <a:pt x="437019" y="185216"/>
                </a:lnTo>
                <a:lnTo>
                  <a:pt x="458558" y="185216"/>
                </a:lnTo>
                <a:lnTo>
                  <a:pt x="485686" y="188899"/>
                </a:lnTo>
                <a:lnTo>
                  <a:pt x="507339" y="200025"/>
                </a:lnTo>
                <a:lnTo>
                  <a:pt x="521690" y="218795"/>
                </a:lnTo>
                <a:lnTo>
                  <a:pt x="526884" y="245376"/>
                </a:lnTo>
                <a:lnTo>
                  <a:pt x="526884" y="188315"/>
                </a:lnTo>
                <a:lnTo>
                  <a:pt x="522033" y="185420"/>
                </a:lnTo>
                <a:lnTo>
                  <a:pt x="521296" y="185216"/>
                </a:lnTo>
                <a:lnTo>
                  <a:pt x="497547" y="178981"/>
                </a:lnTo>
                <a:lnTo>
                  <a:pt x="497547" y="178257"/>
                </a:lnTo>
                <a:lnTo>
                  <a:pt x="541439" y="146989"/>
                </a:lnTo>
                <a:lnTo>
                  <a:pt x="546544" y="125806"/>
                </a:lnTo>
                <a:lnTo>
                  <a:pt x="545299" y="113004"/>
                </a:lnTo>
                <a:lnTo>
                  <a:pt x="541629" y="102057"/>
                </a:lnTo>
                <a:lnTo>
                  <a:pt x="535584" y="92900"/>
                </a:lnTo>
                <a:lnTo>
                  <a:pt x="527240" y="85458"/>
                </a:lnTo>
                <a:lnTo>
                  <a:pt x="517220" y="79959"/>
                </a:lnTo>
                <a:lnTo>
                  <a:pt x="513867" y="78841"/>
                </a:lnTo>
                <a:lnTo>
                  <a:pt x="513867" y="129844"/>
                </a:lnTo>
                <a:lnTo>
                  <a:pt x="510527" y="150812"/>
                </a:lnTo>
                <a:lnTo>
                  <a:pt x="500507" y="165823"/>
                </a:lnTo>
                <a:lnTo>
                  <a:pt x="483806" y="174866"/>
                </a:lnTo>
                <a:lnTo>
                  <a:pt x="460413" y="177888"/>
                </a:lnTo>
                <a:lnTo>
                  <a:pt x="437019" y="177888"/>
                </a:lnTo>
                <a:lnTo>
                  <a:pt x="437019" y="84366"/>
                </a:lnTo>
                <a:lnTo>
                  <a:pt x="438111" y="82892"/>
                </a:lnTo>
                <a:lnTo>
                  <a:pt x="443331" y="80327"/>
                </a:lnTo>
                <a:lnTo>
                  <a:pt x="448513" y="79959"/>
                </a:lnTo>
                <a:lnTo>
                  <a:pt x="460768" y="79959"/>
                </a:lnTo>
                <a:lnTo>
                  <a:pt x="487553" y="84658"/>
                </a:lnTo>
                <a:lnTo>
                  <a:pt x="503745" y="96647"/>
                </a:lnTo>
                <a:lnTo>
                  <a:pt x="511733" y="112763"/>
                </a:lnTo>
                <a:lnTo>
                  <a:pt x="513867" y="129844"/>
                </a:lnTo>
                <a:lnTo>
                  <a:pt x="513867" y="78841"/>
                </a:lnTo>
                <a:lnTo>
                  <a:pt x="504875" y="75882"/>
                </a:lnTo>
                <a:lnTo>
                  <a:pt x="490270" y="73444"/>
                </a:lnTo>
                <a:lnTo>
                  <a:pt x="473024" y="72618"/>
                </a:lnTo>
                <a:lnTo>
                  <a:pt x="386105" y="72618"/>
                </a:lnTo>
                <a:lnTo>
                  <a:pt x="376097" y="72618"/>
                </a:lnTo>
                <a:lnTo>
                  <a:pt x="306654" y="72618"/>
                </a:lnTo>
                <a:lnTo>
                  <a:pt x="306654" y="77762"/>
                </a:lnTo>
                <a:lnTo>
                  <a:pt x="322237" y="80327"/>
                </a:lnTo>
                <a:lnTo>
                  <a:pt x="330555" y="82778"/>
                </a:lnTo>
                <a:lnTo>
                  <a:pt x="335013" y="86741"/>
                </a:lnTo>
                <a:lnTo>
                  <a:pt x="335775" y="92913"/>
                </a:lnTo>
                <a:lnTo>
                  <a:pt x="333019" y="101968"/>
                </a:lnTo>
                <a:lnTo>
                  <a:pt x="323723" y="122440"/>
                </a:lnTo>
                <a:lnTo>
                  <a:pt x="311289" y="147218"/>
                </a:lnTo>
                <a:lnTo>
                  <a:pt x="286232" y="194386"/>
                </a:lnTo>
                <a:lnTo>
                  <a:pt x="271132" y="168922"/>
                </a:lnTo>
                <a:lnTo>
                  <a:pt x="240106" y="113728"/>
                </a:lnTo>
                <a:lnTo>
                  <a:pt x="232740" y="99402"/>
                </a:lnTo>
                <a:lnTo>
                  <a:pt x="227190" y="85826"/>
                </a:lnTo>
                <a:lnTo>
                  <a:pt x="228650" y="83261"/>
                </a:lnTo>
                <a:lnTo>
                  <a:pt x="255041" y="77762"/>
                </a:lnTo>
                <a:lnTo>
                  <a:pt x="255041" y="72618"/>
                </a:lnTo>
                <a:lnTo>
                  <a:pt x="173062" y="72618"/>
                </a:lnTo>
                <a:lnTo>
                  <a:pt x="164782" y="10744"/>
                </a:lnTo>
                <a:lnTo>
                  <a:pt x="141173" y="4152"/>
                </a:lnTo>
                <a:lnTo>
                  <a:pt x="126238" y="1219"/>
                </a:lnTo>
                <a:lnTo>
                  <a:pt x="107950" y="0"/>
                </a:lnTo>
                <a:lnTo>
                  <a:pt x="66979" y="6997"/>
                </a:lnTo>
                <a:lnTo>
                  <a:pt x="36817" y="25793"/>
                </a:lnTo>
                <a:lnTo>
                  <a:pt x="18199" y="53086"/>
                </a:lnTo>
                <a:lnTo>
                  <a:pt x="11836" y="85598"/>
                </a:lnTo>
                <a:lnTo>
                  <a:pt x="21450" y="120192"/>
                </a:lnTo>
                <a:lnTo>
                  <a:pt x="43980" y="144589"/>
                </a:lnTo>
                <a:lnTo>
                  <a:pt x="69964" y="160642"/>
                </a:lnTo>
                <a:lnTo>
                  <a:pt x="89979" y="170256"/>
                </a:lnTo>
                <a:lnTo>
                  <a:pt x="110744" y="180898"/>
                </a:lnTo>
                <a:lnTo>
                  <a:pt x="131521" y="195097"/>
                </a:lnTo>
                <a:lnTo>
                  <a:pt x="147497" y="215696"/>
                </a:lnTo>
                <a:lnTo>
                  <a:pt x="153898" y="245554"/>
                </a:lnTo>
                <a:lnTo>
                  <a:pt x="149707" y="271284"/>
                </a:lnTo>
                <a:lnTo>
                  <a:pt x="137807" y="290042"/>
                </a:lnTo>
                <a:lnTo>
                  <a:pt x="119151" y="301523"/>
                </a:lnTo>
                <a:lnTo>
                  <a:pt x="94716" y="305409"/>
                </a:lnTo>
                <a:lnTo>
                  <a:pt x="60325" y="296379"/>
                </a:lnTo>
                <a:lnTo>
                  <a:pt x="34747" y="274891"/>
                </a:lnTo>
                <a:lnTo>
                  <a:pt x="17259" y="249377"/>
                </a:lnTo>
                <a:lnTo>
                  <a:pt x="7099" y="228244"/>
                </a:lnTo>
                <a:lnTo>
                  <a:pt x="0" y="230111"/>
                </a:lnTo>
                <a:lnTo>
                  <a:pt x="10871" y="287655"/>
                </a:lnTo>
                <a:lnTo>
                  <a:pt x="48653" y="312775"/>
                </a:lnTo>
                <a:lnTo>
                  <a:pt x="83807" y="318033"/>
                </a:lnTo>
                <a:lnTo>
                  <a:pt x="125272" y="310324"/>
                </a:lnTo>
                <a:lnTo>
                  <a:pt x="158292" y="290334"/>
                </a:lnTo>
                <a:lnTo>
                  <a:pt x="180111" y="260692"/>
                </a:lnTo>
                <a:lnTo>
                  <a:pt x="188010" y="224028"/>
                </a:lnTo>
                <a:lnTo>
                  <a:pt x="180352" y="188480"/>
                </a:lnTo>
                <a:lnTo>
                  <a:pt x="160883" y="163347"/>
                </a:lnTo>
                <a:lnTo>
                  <a:pt x="134848" y="145770"/>
                </a:lnTo>
                <a:lnTo>
                  <a:pt x="107480" y="132842"/>
                </a:lnTo>
                <a:lnTo>
                  <a:pt x="82461" y="120205"/>
                </a:lnTo>
                <a:lnTo>
                  <a:pt x="62496" y="105765"/>
                </a:lnTo>
                <a:lnTo>
                  <a:pt x="49288" y="87909"/>
                </a:lnTo>
                <a:lnTo>
                  <a:pt x="44513" y="65011"/>
                </a:lnTo>
                <a:lnTo>
                  <a:pt x="47675" y="44183"/>
                </a:lnTo>
                <a:lnTo>
                  <a:pt x="57353" y="27076"/>
                </a:lnTo>
                <a:lnTo>
                  <a:pt x="73875" y="15506"/>
                </a:lnTo>
                <a:lnTo>
                  <a:pt x="97548" y="11252"/>
                </a:lnTo>
                <a:lnTo>
                  <a:pt x="125387" y="17322"/>
                </a:lnTo>
                <a:lnTo>
                  <a:pt x="144475" y="32816"/>
                </a:lnTo>
                <a:lnTo>
                  <a:pt x="157276" y="53657"/>
                </a:lnTo>
                <a:lnTo>
                  <a:pt x="166217" y="75780"/>
                </a:lnTo>
                <a:lnTo>
                  <a:pt x="166357" y="75946"/>
                </a:lnTo>
                <a:lnTo>
                  <a:pt x="166992" y="78054"/>
                </a:lnTo>
                <a:lnTo>
                  <a:pt x="168833" y="78219"/>
                </a:lnTo>
                <a:lnTo>
                  <a:pt x="206006" y="111861"/>
                </a:lnTo>
                <a:lnTo>
                  <a:pt x="256641" y="201180"/>
                </a:lnTo>
                <a:lnTo>
                  <a:pt x="261353" y="216395"/>
                </a:lnTo>
                <a:lnTo>
                  <a:pt x="261353" y="257848"/>
                </a:lnTo>
                <a:lnTo>
                  <a:pt x="260350" y="281495"/>
                </a:lnTo>
                <a:lnTo>
                  <a:pt x="255587" y="295211"/>
                </a:lnTo>
                <a:lnTo>
                  <a:pt x="244424" y="302247"/>
                </a:lnTo>
                <a:lnTo>
                  <a:pt x="224218" y="305892"/>
                </a:lnTo>
                <a:lnTo>
                  <a:pt x="224218" y="311023"/>
                </a:lnTo>
                <a:lnTo>
                  <a:pt x="330034" y="311023"/>
                </a:lnTo>
                <a:lnTo>
                  <a:pt x="330034" y="305892"/>
                </a:lnTo>
                <a:lnTo>
                  <a:pt x="308965" y="302247"/>
                </a:lnTo>
                <a:lnTo>
                  <a:pt x="297357" y="295211"/>
                </a:lnTo>
                <a:lnTo>
                  <a:pt x="292442" y="281495"/>
                </a:lnTo>
                <a:lnTo>
                  <a:pt x="291414" y="257848"/>
                </a:lnTo>
                <a:lnTo>
                  <a:pt x="291414" y="212369"/>
                </a:lnTo>
                <a:lnTo>
                  <a:pt x="311035" y="167106"/>
                </a:lnTo>
                <a:lnTo>
                  <a:pt x="332740" y="128397"/>
                </a:lnTo>
                <a:lnTo>
                  <a:pt x="361492" y="87249"/>
                </a:lnTo>
                <a:lnTo>
                  <a:pt x="381495" y="78905"/>
                </a:lnTo>
                <a:lnTo>
                  <a:pt x="393407" y="81394"/>
                </a:lnTo>
                <a:lnTo>
                  <a:pt x="402932" y="88442"/>
                </a:lnTo>
                <a:lnTo>
                  <a:pt x="407022" y="102158"/>
                </a:lnTo>
                <a:lnTo>
                  <a:pt x="408038" y="125806"/>
                </a:lnTo>
                <a:lnTo>
                  <a:pt x="408012" y="258711"/>
                </a:lnTo>
                <a:lnTo>
                  <a:pt x="407085" y="281495"/>
                </a:lnTo>
                <a:lnTo>
                  <a:pt x="402653" y="295211"/>
                </a:lnTo>
                <a:lnTo>
                  <a:pt x="392379" y="302247"/>
                </a:lnTo>
                <a:lnTo>
                  <a:pt x="373875" y="305892"/>
                </a:lnTo>
                <a:lnTo>
                  <a:pt x="373875" y="311023"/>
                </a:lnTo>
                <a:lnTo>
                  <a:pt x="456679" y="311023"/>
                </a:lnTo>
                <a:lnTo>
                  <a:pt x="477215" y="310286"/>
                </a:lnTo>
                <a:lnTo>
                  <a:pt x="527608" y="297091"/>
                </a:lnTo>
                <a:lnTo>
                  <a:pt x="559777" y="258711"/>
                </a:lnTo>
                <a:lnTo>
                  <a:pt x="562140" y="240601"/>
                </a:lnTo>
                <a:close/>
              </a:path>
              <a:path w="1139190" h="318135">
                <a:moveTo>
                  <a:pt x="783805" y="305892"/>
                </a:moveTo>
                <a:lnTo>
                  <a:pt x="744054" y="267373"/>
                </a:lnTo>
                <a:lnTo>
                  <a:pt x="725487" y="218592"/>
                </a:lnTo>
                <a:lnTo>
                  <a:pt x="721372" y="207594"/>
                </a:lnTo>
                <a:lnTo>
                  <a:pt x="707974" y="171754"/>
                </a:lnTo>
                <a:lnTo>
                  <a:pt x="694664" y="137172"/>
                </a:lnTo>
                <a:lnTo>
                  <a:pt x="690232" y="125869"/>
                </a:lnTo>
                <a:lnTo>
                  <a:pt x="690232" y="207594"/>
                </a:lnTo>
                <a:lnTo>
                  <a:pt x="618540" y="207594"/>
                </a:lnTo>
                <a:lnTo>
                  <a:pt x="653821" y="114058"/>
                </a:lnTo>
                <a:lnTo>
                  <a:pt x="654583" y="114058"/>
                </a:lnTo>
                <a:lnTo>
                  <a:pt x="690232" y="207594"/>
                </a:lnTo>
                <a:lnTo>
                  <a:pt x="690232" y="125869"/>
                </a:lnTo>
                <a:lnTo>
                  <a:pt x="685609" y="114058"/>
                </a:lnTo>
                <a:lnTo>
                  <a:pt x="667207" y="67119"/>
                </a:lnTo>
                <a:lnTo>
                  <a:pt x="662381" y="68580"/>
                </a:lnTo>
                <a:lnTo>
                  <a:pt x="586232" y="261874"/>
                </a:lnTo>
                <a:lnTo>
                  <a:pt x="577011" y="282943"/>
                </a:lnTo>
                <a:lnTo>
                  <a:pt x="568667" y="295021"/>
                </a:lnTo>
                <a:lnTo>
                  <a:pt x="558419" y="301536"/>
                </a:lnTo>
                <a:lnTo>
                  <a:pt x="543547" y="305892"/>
                </a:lnTo>
                <a:lnTo>
                  <a:pt x="543547" y="311023"/>
                </a:lnTo>
                <a:lnTo>
                  <a:pt x="622998" y="311023"/>
                </a:lnTo>
                <a:lnTo>
                  <a:pt x="622998" y="305892"/>
                </a:lnTo>
                <a:lnTo>
                  <a:pt x="615200" y="304050"/>
                </a:lnTo>
                <a:lnTo>
                  <a:pt x="603173" y="300482"/>
                </a:lnTo>
                <a:lnTo>
                  <a:pt x="596684" y="295249"/>
                </a:lnTo>
                <a:lnTo>
                  <a:pt x="595007" y="286727"/>
                </a:lnTo>
                <a:lnTo>
                  <a:pt x="597395" y="273240"/>
                </a:lnTo>
                <a:lnTo>
                  <a:pt x="601052" y="260121"/>
                </a:lnTo>
                <a:lnTo>
                  <a:pt x="605828" y="244690"/>
                </a:lnTo>
                <a:lnTo>
                  <a:pt x="610755" y="229870"/>
                </a:lnTo>
                <a:lnTo>
                  <a:pt x="614845" y="218592"/>
                </a:lnTo>
                <a:lnTo>
                  <a:pt x="694296" y="218592"/>
                </a:lnTo>
                <a:lnTo>
                  <a:pt x="709434" y="258711"/>
                </a:lnTo>
                <a:lnTo>
                  <a:pt x="720001" y="291452"/>
                </a:lnTo>
                <a:lnTo>
                  <a:pt x="719137" y="296443"/>
                </a:lnTo>
                <a:lnTo>
                  <a:pt x="715149" y="299935"/>
                </a:lnTo>
                <a:lnTo>
                  <a:pt x="707288" y="302590"/>
                </a:lnTo>
                <a:lnTo>
                  <a:pt x="695058" y="305892"/>
                </a:lnTo>
                <a:lnTo>
                  <a:pt x="695058" y="311023"/>
                </a:lnTo>
                <a:lnTo>
                  <a:pt x="783805" y="311023"/>
                </a:lnTo>
                <a:lnTo>
                  <a:pt x="783805" y="305892"/>
                </a:lnTo>
                <a:close/>
              </a:path>
              <a:path w="1139190" h="318135">
                <a:moveTo>
                  <a:pt x="918603" y="242811"/>
                </a:moveTo>
                <a:lnTo>
                  <a:pt x="912596" y="214922"/>
                </a:lnTo>
                <a:lnTo>
                  <a:pt x="897343" y="195211"/>
                </a:lnTo>
                <a:lnTo>
                  <a:pt x="876922" y="181432"/>
                </a:lnTo>
                <a:lnTo>
                  <a:pt x="855459" y="171284"/>
                </a:lnTo>
                <a:lnTo>
                  <a:pt x="835850" y="161378"/>
                </a:lnTo>
                <a:lnTo>
                  <a:pt x="820204" y="150063"/>
                </a:lnTo>
                <a:lnTo>
                  <a:pt x="809828" y="136055"/>
                </a:lnTo>
                <a:lnTo>
                  <a:pt x="806069" y="118097"/>
                </a:lnTo>
                <a:lnTo>
                  <a:pt x="808558" y="101765"/>
                </a:lnTo>
                <a:lnTo>
                  <a:pt x="816152" y="88353"/>
                </a:lnTo>
                <a:lnTo>
                  <a:pt x="829106" y="79273"/>
                </a:lnTo>
                <a:lnTo>
                  <a:pt x="847661" y="75933"/>
                </a:lnTo>
                <a:lnTo>
                  <a:pt x="869518" y="80695"/>
                </a:lnTo>
                <a:lnTo>
                  <a:pt x="884491" y="92837"/>
                </a:lnTo>
                <a:lnTo>
                  <a:pt x="894524" y="109194"/>
                </a:lnTo>
                <a:lnTo>
                  <a:pt x="901522" y="126530"/>
                </a:lnTo>
                <a:lnTo>
                  <a:pt x="907097" y="125437"/>
                </a:lnTo>
                <a:lnTo>
                  <a:pt x="900391" y="75565"/>
                </a:lnTo>
                <a:lnTo>
                  <a:pt x="881888" y="70383"/>
                </a:lnTo>
                <a:lnTo>
                  <a:pt x="870178" y="68072"/>
                </a:lnTo>
                <a:lnTo>
                  <a:pt x="855853" y="67119"/>
                </a:lnTo>
                <a:lnTo>
                  <a:pt x="823709" y="72605"/>
                </a:lnTo>
                <a:lnTo>
                  <a:pt x="800061" y="87337"/>
                </a:lnTo>
                <a:lnTo>
                  <a:pt x="785456" y="108750"/>
                </a:lnTo>
                <a:lnTo>
                  <a:pt x="780465" y="134239"/>
                </a:lnTo>
                <a:lnTo>
                  <a:pt x="788009" y="161378"/>
                </a:lnTo>
                <a:lnTo>
                  <a:pt x="805675" y="180492"/>
                </a:lnTo>
                <a:lnTo>
                  <a:pt x="826071" y="193090"/>
                </a:lnTo>
                <a:lnTo>
                  <a:pt x="858024" y="208978"/>
                </a:lnTo>
                <a:lnTo>
                  <a:pt x="874318" y="220116"/>
                </a:lnTo>
                <a:lnTo>
                  <a:pt x="886853" y="236270"/>
                </a:lnTo>
                <a:lnTo>
                  <a:pt x="891870" y="259676"/>
                </a:lnTo>
                <a:lnTo>
                  <a:pt x="888580" y="279857"/>
                </a:lnTo>
                <a:lnTo>
                  <a:pt x="879246" y="294563"/>
                </a:lnTo>
                <a:lnTo>
                  <a:pt x="864603" y="303568"/>
                </a:lnTo>
                <a:lnTo>
                  <a:pt x="845451" y="306628"/>
                </a:lnTo>
                <a:lnTo>
                  <a:pt x="818476" y="299542"/>
                </a:lnTo>
                <a:lnTo>
                  <a:pt x="798436" y="282689"/>
                </a:lnTo>
                <a:lnTo>
                  <a:pt x="784720" y="262674"/>
                </a:lnTo>
                <a:lnTo>
                  <a:pt x="776757" y="246113"/>
                </a:lnTo>
                <a:lnTo>
                  <a:pt x="771182" y="247573"/>
                </a:lnTo>
                <a:lnTo>
                  <a:pt x="779691" y="292709"/>
                </a:lnTo>
                <a:lnTo>
                  <a:pt x="817791" y="314236"/>
                </a:lnTo>
                <a:lnTo>
                  <a:pt x="836891" y="316522"/>
                </a:lnTo>
                <a:lnTo>
                  <a:pt x="869416" y="310476"/>
                </a:lnTo>
                <a:lnTo>
                  <a:pt x="895299" y="294792"/>
                </a:lnTo>
                <a:lnTo>
                  <a:pt x="912418" y="271551"/>
                </a:lnTo>
                <a:lnTo>
                  <a:pt x="918603" y="242811"/>
                </a:lnTo>
                <a:close/>
              </a:path>
              <a:path w="1139190" h="318135">
                <a:moveTo>
                  <a:pt x="1103160" y="253441"/>
                </a:moveTo>
                <a:lnTo>
                  <a:pt x="1097572" y="252336"/>
                </a:lnTo>
                <a:lnTo>
                  <a:pt x="1085977" y="274167"/>
                </a:lnTo>
                <a:lnTo>
                  <a:pt x="1080858" y="282257"/>
                </a:lnTo>
                <a:lnTo>
                  <a:pt x="1044346" y="301904"/>
                </a:lnTo>
                <a:lnTo>
                  <a:pt x="1029246" y="302958"/>
                </a:lnTo>
                <a:lnTo>
                  <a:pt x="1016952" y="302869"/>
                </a:lnTo>
                <a:lnTo>
                  <a:pt x="982548" y="276148"/>
                </a:lnTo>
                <a:lnTo>
                  <a:pt x="982103" y="262610"/>
                </a:lnTo>
                <a:lnTo>
                  <a:pt x="982103" y="192189"/>
                </a:lnTo>
                <a:lnTo>
                  <a:pt x="1030185" y="192366"/>
                </a:lnTo>
                <a:lnTo>
                  <a:pt x="1060081" y="222999"/>
                </a:lnTo>
                <a:lnTo>
                  <a:pt x="1065657" y="222999"/>
                </a:lnTo>
                <a:lnTo>
                  <a:pt x="1065657" y="150380"/>
                </a:lnTo>
                <a:lnTo>
                  <a:pt x="1060081" y="150380"/>
                </a:lnTo>
                <a:lnTo>
                  <a:pt x="1055103" y="166649"/>
                </a:lnTo>
                <a:lnTo>
                  <a:pt x="1049020" y="175958"/>
                </a:lnTo>
                <a:lnTo>
                  <a:pt x="1038352" y="180187"/>
                </a:lnTo>
                <a:lnTo>
                  <a:pt x="1019606" y="181190"/>
                </a:lnTo>
                <a:lnTo>
                  <a:pt x="982103" y="181190"/>
                </a:lnTo>
                <a:lnTo>
                  <a:pt x="982103" y="81419"/>
                </a:lnTo>
                <a:lnTo>
                  <a:pt x="982827" y="80695"/>
                </a:lnTo>
                <a:lnTo>
                  <a:pt x="1017727" y="80695"/>
                </a:lnTo>
                <a:lnTo>
                  <a:pt x="1035875" y="81813"/>
                </a:lnTo>
                <a:lnTo>
                  <a:pt x="1071029" y="105727"/>
                </a:lnTo>
                <a:lnTo>
                  <a:pt x="1079373" y="127266"/>
                </a:lnTo>
                <a:lnTo>
                  <a:pt x="1084948" y="126174"/>
                </a:lnTo>
                <a:lnTo>
                  <a:pt x="1080858" y="72618"/>
                </a:lnTo>
                <a:lnTo>
                  <a:pt x="919695" y="72618"/>
                </a:lnTo>
                <a:lnTo>
                  <a:pt x="919695" y="77762"/>
                </a:lnTo>
                <a:lnTo>
                  <a:pt x="937336" y="81394"/>
                </a:lnTo>
                <a:lnTo>
                  <a:pt x="947166" y="88442"/>
                </a:lnTo>
                <a:lnTo>
                  <a:pt x="951445" y="102158"/>
                </a:lnTo>
                <a:lnTo>
                  <a:pt x="952373" y="125806"/>
                </a:lnTo>
                <a:lnTo>
                  <a:pt x="952373" y="257848"/>
                </a:lnTo>
                <a:lnTo>
                  <a:pt x="951382" y="281495"/>
                </a:lnTo>
                <a:lnTo>
                  <a:pt x="946708" y="295211"/>
                </a:lnTo>
                <a:lnTo>
                  <a:pt x="935774" y="302247"/>
                </a:lnTo>
                <a:lnTo>
                  <a:pt x="915987" y="305892"/>
                </a:lnTo>
                <a:lnTo>
                  <a:pt x="915987" y="311023"/>
                </a:lnTo>
                <a:lnTo>
                  <a:pt x="1090142" y="311023"/>
                </a:lnTo>
                <a:lnTo>
                  <a:pt x="1093165" y="299300"/>
                </a:lnTo>
                <a:lnTo>
                  <a:pt x="1103160" y="253441"/>
                </a:lnTo>
                <a:close/>
              </a:path>
              <a:path w="1139190" h="318135">
                <a:moveTo>
                  <a:pt x="1130947" y="99796"/>
                </a:moveTo>
                <a:lnTo>
                  <a:pt x="1130731" y="99720"/>
                </a:lnTo>
                <a:lnTo>
                  <a:pt x="1130363" y="99428"/>
                </a:lnTo>
                <a:lnTo>
                  <a:pt x="1129779" y="99136"/>
                </a:lnTo>
                <a:lnTo>
                  <a:pt x="1129157" y="98386"/>
                </a:lnTo>
                <a:lnTo>
                  <a:pt x="1127874" y="96748"/>
                </a:lnTo>
                <a:lnTo>
                  <a:pt x="1125994" y="93992"/>
                </a:lnTo>
                <a:lnTo>
                  <a:pt x="1124826" y="91909"/>
                </a:lnTo>
                <a:lnTo>
                  <a:pt x="1124331" y="91097"/>
                </a:lnTo>
                <a:lnTo>
                  <a:pt x="1125042" y="90868"/>
                </a:lnTo>
                <a:lnTo>
                  <a:pt x="1126667" y="90360"/>
                </a:lnTo>
                <a:lnTo>
                  <a:pt x="1128483" y="88557"/>
                </a:lnTo>
                <a:lnTo>
                  <a:pt x="1128483" y="82308"/>
                </a:lnTo>
                <a:lnTo>
                  <a:pt x="1128483" y="82169"/>
                </a:lnTo>
                <a:lnTo>
                  <a:pt x="1124864" y="81267"/>
                </a:lnTo>
                <a:lnTo>
                  <a:pt x="1124648" y="81267"/>
                </a:lnTo>
                <a:lnTo>
                  <a:pt x="1124648" y="83286"/>
                </a:lnTo>
                <a:lnTo>
                  <a:pt x="1124648" y="87452"/>
                </a:lnTo>
                <a:lnTo>
                  <a:pt x="1124419" y="89306"/>
                </a:lnTo>
                <a:lnTo>
                  <a:pt x="1122819" y="90360"/>
                </a:lnTo>
                <a:lnTo>
                  <a:pt x="1122451" y="90576"/>
                </a:lnTo>
                <a:lnTo>
                  <a:pt x="1121613" y="90868"/>
                </a:lnTo>
                <a:lnTo>
                  <a:pt x="1118831" y="90868"/>
                </a:lnTo>
                <a:lnTo>
                  <a:pt x="1118831" y="82308"/>
                </a:lnTo>
                <a:lnTo>
                  <a:pt x="1122311" y="82308"/>
                </a:lnTo>
                <a:lnTo>
                  <a:pt x="1124648" y="83286"/>
                </a:lnTo>
                <a:lnTo>
                  <a:pt x="1124648" y="81267"/>
                </a:lnTo>
                <a:lnTo>
                  <a:pt x="1112812" y="81267"/>
                </a:lnTo>
                <a:lnTo>
                  <a:pt x="1112812" y="82169"/>
                </a:lnTo>
                <a:lnTo>
                  <a:pt x="1115212" y="82461"/>
                </a:lnTo>
                <a:lnTo>
                  <a:pt x="1115390" y="82829"/>
                </a:lnTo>
                <a:lnTo>
                  <a:pt x="1115390" y="98679"/>
                </a:lnTo>
                <a:lnTo>
                  <a:pt x="1115212" y="99047"/>
                </a:lnTo>
                <a:lnTo>
                  <a:pt x="1112812" y="99428"/>
                </a:lnTo>
                <a:lnTo>
                  <a:pt x="1112812" y="100317"/>
                </a:lnTo>
                <a:lnTo>
                  <a:pt x="1121473" y="100317"/>
                </a:lnTo>
                <a:lnTo>
                  <a:pt x="1121473" y="99428"/>
                </a:lnTo>
                <a:lnTo>
                  <a:pt x="1119009" y="99047"/>
                </a:lnTo>
                <a:lnTo>
                  <a:pt x="1118831" y="98679"/>
                </a:lnTo>
                <a:lnTo>
                  <a:pt x="1118831" y="91909"/>
                </a:lnTo>
                <a:lnTo>
                  <a:pt x="1120800" y="91909"/>
                </a:lnTo>
                <a:lnTo>
                  <a:pt x="1121194" y="92278"/>
                </a:lnTo>
                <a:lnTo>
                  <a:pt x="1121613" y="93027"/>
                </a:lnTo>
                <a:lnTo>
                  <a:pt x="1123353" y="96304"/>
                </a:lnTo>
                <a:lnTo>
                  <a:pt x="1124254" y="97713"/>
                </a:lnTo>
                <a:lnTo>
                  <a:pt x="1125537" y="99644"/>
                </a:lnTo>
                <a:lnTo>
                  <a:pt x="1126909" y="100317"/>
                </a:lnTo>
                <a:lnTo>
                  <a:pt x="1129385" y="100393"/>
                </a:lnTo>
                <a:lnTo>
                  <a:pt x="1130896" y="100457"/>
                </a:lnTo>
                <a:lnTo>
                  <a:pt x="1130947" y="99796"/>
                </a:lnTo>
                <a:close/>
              </a:path>
              <a:path w="1139190" h="318135">
                <a:moveTo>
                  <a:pt x="1138809" y="81267"/>
                </a:moveTo>
                <a:lnTo>
                  <a:pt x="1135570" y="78143"/>
                </a:lnTo>
                <a:lnTo>
                  <a:pt x="1135570" y="82461"/>
                </a:lnTo>
                <a:lnTo>
                  <a:pt x="1135557" y="99136"/>
                </a:lnTo>
                <a:lnTo>
                  <a:pt x="1129245" y="105676"/>
                </a:lnTo>
                <a:lnTo>
                  <a:pt x="1113282" y="105676"/>
                </a:lnTo>
                <a:lnTo>
                  <a:pt x="1106944" y="99136"/>
                </a:lnTo>
                <a:lnTo>
                  <a:pt x="1106932" y="82461"/>
                </a:lnTo>
                <a:lnTo>
                  <a:pt x="1113282" y="75844"/>
                </a:lnTo>
                <a:lnTo>
                  <a:pt x="1129245" y="75844"/>
                </a:lnTo>
                <a:lnTo>
                  <a:pt x="1135570" y="82461"/>
                </a:lnTo>
                <a:lnTo>
                  <a:pt x="1135570" y="78143"/>
                </a:lnTo>
                <a:lnTo>
                  <a:pt x="1133195" y="75844"/>
                </a:lnTo>
                <a:lnTo>
                  <a:pt x="1130896" y="73621"/>
                </a:lnTo>
                <a:lnTo>
                  <a:pt x="1111605" y="73621"/>
                </a:lnTo>
                <a:lnTo>
                  <a:pt x="1103693" y="81267"/>
                </a:lnTo>
                <a:lnTo>
                  <a:pt x="1103693" y="100177"/>
                </a:lnTo>
                <a:lnTo>
                  <a:pt x="1111605" y="107911"/>
                </a:lnTo>
                <a:lnTo>
                  <a:pt x="1130896" y="107911"/>
                </a:lnTo>
                <a:lnTo>
                  <a:pt x="1133182" y="105676"/>
                </a:lnTo>
                <a:lnTo>
                  <a:pt x="1138809" y="100177"/>
                </a:lnTo>
                <a:lnTo>
                  <a:pt x="1138809" y="81267"/>
                </a:lnTo>
                <a:close/>
              </a:path>
            </a:pathLst>
          </a:custGeom>
          <a:solidFill>
            <a:srgbClr val="006180"/>
          </a:solidFill>
        </p:spPr>
        <p:txBody>
          <a:bodyPr wrap="square" lIns="0" tIns="0" rIns="0" bIns="0" rtlCol="0"/>
          <a:lstStyle/>
          <a:p>
            <a:endParaRPr/>
          </a:p>
        </p:txBody>
      </p:sp>
      <p:pic>
        <p:nvPicPr>
          <p:cNvPr id="26" name="object 26"/>
          <p:cNvPicPr/>
          <p:nvPr/>
        </p:nvPicPr>
        <p:blipFill>
          <a:blip r:embed="rId10" cstate="print"/>
          <a:stretch>
            <a:fillRect/>
          </a:stretch>
        </p:blipFill>
        <p:spPr>
          <a:xfrm>
            <a:off x="5989512" y="3490624"/>
            <a:ext cx="631183" cy="960895"/>
          </a:xfrm>
          <a:prstGeom prst="rect">
            <a:avLst/>
          </a:prstGeom>
        </p:spPr>
      </p:pic>
      <p:sp>
        <p:nvSpPr>
          <p:cNvPr id="27" name="object 27"/>
          <p:cNvSpPr/>
          <p:nvPr/>
        </p:nvSpPr>
        <p:spPr>
          <a:xfrm>
            <a:off x="5686467" y="6212875"/>
            <a:ext cx="109568" cy="573565"/>
          </a:xfrm>
          <a:custGeom>
            <a:avLst/>
            <a:gdLst/>
            <a:ahLst/>
            <a:cxnLst/>
            <a:rect l="l" t="t" r="r" b="b"/>
            <a:pathLst>
              <a:path w="54609" h="303529">
                <a:moveTo>
                  <a:pt x="54416" y="0"/>
                </a:moveTo>
                <a:lnTo>
                  <a:pt x="0" y="0"/>
                </a:lnTo>
                <a:lnTo>
                  <a:pt x="0" y="303061"/>
                </a:lnTo>
                <a:lnTo>
                  <a:pt x="54416" y="303061"/>
                </a:lnTo>
                <a:lnTo>
                  <a:pt x="54416" y="0"/>
                </a:lnTo>
                <a:close/>
              </a:path>
            </a:pathLst>
          </a:custGeom>
          <a:solidFill>
            <a:srgbClr val="221F1F"/>
          </a:solidFill>
        </p:spPr>
        <p:txBody>
          <a:bodyPr wrap="square" lIns="0" tIns="0" rIns="0" bIns="0" rtlCol="0"/>
          <a:lstStyle/>
          <a:p>
            <a:endParaRPr/>
          </a:p>
        </p:txBody>
      </p:sp>
      <p:grpSp>
        <p:nvGrpSpPr>
          <p:cNvPr id="28" name="object 28"/>
          <p:cNvGrpSpPr/>
          <p:nvPr/>
        </p:nvGrpSpPr>
        <p:grpSpPr>
          <a:xfrm>
            <a:off x="5867400" y="5969101"/>
            <a:ext cx="3190002" cy="818883"/>
            <a:chOff x="7496609" y="4122180"/>
            <a:chExt cx="1492885" cy="309880"/>
          </a:xfrm>
        </p:grpSpPr>
        <p:sp>
          <p:nvSpPr>
            <p:cNvPr id="29" name="object 29"/>
            <p:cNvSpPr/>
            <p:nvPr/>
          </p:nvSpPr>
          <p:spPr>
            <a:xfrm>
              <a:off x="8619767" y="4122180"/>
              <a:ext cx="65405" cy="63500"/>
            </a:xfrm>
            <a:custGeom>
              <a:avLst/>
              <a:gdLst/>
              <a:ahLst/>
              <a:cxnLst/>
              <a:rect l="l" t="t" r="r" b="b"/>
              <a:pathLst>
                <a:path w="65404" h="63500">
                  <a:moveTo>
                    <a:pt x="32094" y="0"/>
                  </a:moveTo>
                  <a:lnTo>
                    <a:pt x="19560" y="2472"/>
                  </a:lnTo>
                  <a:lnTo>
                    <a:pt x="9363" y="9230"/>
                  </a:lnTo>
                  <a:lnTo>
                    <a:pt x="2508" y="19284"/>
                  </a:lnTo>
                  <a:lnTo>
                    <a:pt x="0" y="31643"/>
                  </a:lnTo>
                  <a:lnTo>
                    <a:pt x="2508" y="43996"/>
                  </a:lnTo>
                  <a:lnTo>
                    <a:pt x="9363" y="54042"/>
                  </a:lnTo>
                  <a:lnTo>
                    <a:pt x="19560" y="60792"/>
                  </a:lnTo>
                  <a:lnTo>
                    <a:pt x="32094" y="63262"/>
                  </a:lnTo>
                  <a:lnTo>
                    <a:pt x="45168" y="60792"/>
                  </a:lnTo>
                  <a:lnTo>
                    <a:pt x="55642" y="54042"/>
                  </a:lnTo>
                  <a:lnTo>
                    <a:pt x="62600" y="43996"/>
                  </a:lnTo>
                  <a:lnTo>
                    <a:pt x="65123" y="31643"/>
                  </a:lnTo>
                  <a:lnTo>
                    <a:pt x="62600" y="19284"/>
                  </a:lnTo>
                  <a:lnTo>
                    <a:pt x="55642" y="9230"/>
                  </a:lnTo>
                  <a:lnTo>
                    <a:pt x="45168" y="2472"/>
                  </a:lnTo>
                  <a:lnTo>
                    <a:pt x="32094" y="0"/>
                  </a:lnTo>
                  <a:close/>
                </a:path>
              </a:pathLst>
            </a:custGeom>
            <a:solidFill>
              <a:srgbClr val="F04629"/>
            </a:solidFill>
          </p:spPr>
          <p:txBody>
            <a:bodyPr wrap="square" lIns="0" tIns="0" rIns="0" bIns="0" rtlCol="0"/>
            <a:lstStyle/>
            <a:p>
              <a:endParaRPr/>
            </a:p>
          </p:txBody>
        </p:sp>
        <p:pic>
          <p:nvPicPr>
            <p:cNvPr id="30" name="object 30"/>
            <p:cNvPicPr/>
            <p:nvPr/>
          </p:nvPicPr>
          <p:blipFill>
            <a:blip r:embed="rId11" cstate="print"/>
            <a:stretch>
              <a:fillRect/>
            </a:stretch>
          </p:blipFill>
          <p:spPr>
            <a:xfrm>
              <a:off x="8547508" y="4212680"/>
              <a:ext cx="114168" cy="218796"/>
            </a:xfrm>
            <a:prstGeom prst="rect">
              <a:avLst/>
            </a:prstGeom>
          </p:spPr>
        </p:pic>
        <p:pic>
          <p:nvPicPr>
            <p:cNvPr id="31" name="object 31"/>
            <p:cNvPicPr/>
            <p:nvPr/>
          </p:nvPicPr>
          <p:blipFill>
            <a:blip r:embed="rId12" cstate="print"/>
            <a:stretch>
              <a:fillRect/>
            </a:stretch>
          </p:blipFill>
          <p:spPr>
            <a:xfrm>
              <a:off x="8097878" y="4214022"/>
              <a:ext cx="137382" cy="215633"/>
            </a:xfrm>
            <a:prstGeom prst="rect">
              <a:avLst/>
            </a:prstGeom>
          </p:spPr>
        </p:pic>
        <p:sp>
          <p:nvSpPr>
            <p:cNvPr id="32" name="object 32"/>
            <p:cNvSpPr/>
            <p:nvPr/>
          </p:nvSpPr>
          <p:spPr>
            <a:xfrm>
              <a:off x="7712498" y="4126599"/>
              <a:ext cx="137795" cy="303530"/>
            </a:xfrm>
            <a:custGeom>
              <a:avLst/>
              <a:gdLst/>
              <a:ahLst/>
              <a:cxnLst/>
              <a:rect l="l" t="t" r="r" b="b"/>
              <a:pathLst>
                <a:path w="137795" h="303529">
                  <a:moveTo>
                    <a:pt x="79394" y="136152"/>
                  </a:moveTo>
                  <a:lnTo>
                    <a:pt x="26765" y="136152"/>
                  </a:lnTo>
                  <a:lnTo>
                    <a:pt x="26765" y="303056"/>
                  </a:lnTo>
                  <a:lnTo>
                    <a:pt x="79394" y="303056"/>
                  </a:lnTo>
                  <a:lnTo>
                    <a:pt x="79394" y="136152"/>
                  </a:lnTo>
                  <a:close/>
                </a:path>
                <a:path w="137795" h="303529">
                  <a:moveTo>
                    <a:pt x="137382" y="91346"/>
                  </a:moveTo>
                  <a:lnTo>
                    <a:pt x="0" y="91346"/>
                  </a:lnTo>
                  <a:lnTo>
                    <a:pt x="0" y="136152"/>
                  </a:lnTo>
                  <a:lnTo>
                    <a:pt x="137382" y="136152"/>
                  </a:lnTo>
                  <a:lnTo>
                    <a:pt x="137382" y="91346"/>
                  </a:lnTo>
                  <a:close/>
                </a:path>
                <a:path w="137795" h="303529">
                  <a:moveTo>
                    <a:pt x="137382" y="0"/>
                  </a:moveTo>
                  <a:lnTo>
                    <a:pt x="110616" y="0"/>
                  </a:lnTo>
                  <a:lnTo>
                    <a:pt x="75693" y="5228"/>
                  </a:lnTo>
                  <a:lnTo>
                    <a:pt x="49294" y="20091"/>
                  </a:lnTo>
                  <a:lnTo>
                    <a:pt x="32593" y="43353"/>
                  </a:lnTo>
                  <a:lnTo>
                    <a:pt x="26765" y="73780"/>
                  </a:lnTo>
                  <a:lnTo>
                    <a:pt x="26765" y="91346"/>
                  </a:lnTo>
                  <a:lnTo>
                    <a:pt x="79394" y="91346"/>
                  </a:lnTo>
                  <a:lnTo>
                    <a:pt x="79394" y="86964"/>
                  </a:lnTo>
                  <a:lnTo>
                    <a:pt x="81207" y="68143"/>
                  </a:lnTo>
                  <a:lnTo>
                    <a:pt x="87873" y="55007"/>
                  </a:lnTo>
                  <a:lnTo>
                    <a:pt x="101228" y="47308"/>
                  </a:lnTo>
                  <a:lnTo>
                    <a:pt x="123110" y="44797"/>
                  </a:lnTo>
                  <a:lnTo>
                    <a:pt x="137382" y="44797"/>
                  </a:lnTo>
                  <a:lnTo>
                    <a:pt x="137382" y="0"/>
                  </a:lnTo>
                  <a:close/>
                </a:path>
              </a:pathLst>
            </a:custGeom>
            <a:solidFill>
              <a:srgbClr val="221F1F"/>
            </a:solidFill>
          </p:spPr>
          <p:txBody>
            <a:bodyPr wrap="square" lIns="0" tIns="0" rIns="0" bIns="0" rtlCol="0"/>
            <a:lstStyle/>
            <a:p>
              <a:endParaRPr/>
            </a:p>
          </p:txBody>
        </p:sp>
        <p:pic>
          <p:nvPicPr>
            <p:cNvPr id="33" name="object 33"/>
            <p:cNvPicPr/>
            <p:nvPr/>
          </p:nvPicPr>
          <p:blipFill>
            <a:blip r:embed="rId13" cstate="print"/>
            <a:stretch>
              <a:fillRect/>
            </a:stretch>
          </p:blipFill>
          <p:spPr>
            <a:xfrm>
              <a:off x="7854335" y="4214429"/>
              <a:ext cx="211416" cy="217047"/>
            </a:xfrm>
            <a:prstGeom prst="rect">
              <a:avLst/>
            </a:prstGeom>
          </p:spPr>
        </p:pic>
        <p:pic>
          <p:nvPicPr>
            <p:cNvPr id="34" name="object 34"/>
            <p:cNvPicPr/>
            <p:nvPr/>
          </p:nvPicPr>
          <p:blipFill>
            <a:blip r:embed="rId14" cstate="print"/>
            <a:stretch>
              <a:fillRect/>
            </a:stretch>
          </p:blipFill>
          <p:spPr>
            <a:xfrm>
              <a:off x="7496609" y="4214429"/>
              <a:ext cx="193581" cy="215226"/>
            </a:xfrm>
            <a:prstGeom prst="rect">
              <a:avLst/>
            </a:prstGeom>
          </p:spPr>
        </p:pic>
        <p:sp>
          <p:nvSpPr>
            <p:cNvPr id="35" name="object 35"/>
            <p:cNvSpPr/>
            <p:nvPr/>
          </p:nvSpPr>
          <p:spPr>
            <a:xfrm>
              <a:off x="8257570" y="4214429"/>
              <a:ext cx="256540" cy="215265"/>
            </a:xfrm>
            <a:custGeom>
              <a:avLst/>
              <a:gdLst/>
              <a:ahLst/>
              <a:cxnLst/>
              <a:rect l="l" t="t" r="r" b="b"/>
              <a:pathLst>
                <a:path w="256540" h="215264">
                  <a:moveTo>
                    <a:pt x="191786" y="0"/>
                  </a:moveTo>
                  <a:lnTo>
                    <a:pt x="178469" y="1002"/>
                  </a:lnTo>
                  <a:lnTo>
                    <a:pt x="165480" y="4065"/>
                  </a:lnTo>
                  <a:lnTo>
                    <a:pt x="153156" y="9269"/>
                  </a:lnTo>
                  <a:lnTo>
                    <a:pt x="141837" y="16697"/>
                  </a:lnTo>
                  <a:lnTo>
                    <a:pt x="131219" y="8527"/>
                  </a:lnTo>
                  <a:lnTo>
                    <a:pt x="120435" y="3405"/>
                  </a:lnTo>
                  <a:lnTo>
                    <a:pt x="108978" y="755"/>
                  </a:lnTo>
                  <a:lnTo>
                    <a:pt x="96345" y="0"/>
                  </a:lnTo>
                  <a:lnTo>
                    <a:pt x="84619" y="1140"/>
                  </a:lnTo>
                  <a:lnTo>
                    <a:pt x="72815" y="4505"/>
                  </a:lnTo>
                  <a:lnTo>
                    <a:pt x="61847" y="10011"/>
                  </a:lnTo>
                  <a:lnTo>
                    <a:pt x="52628" y="17572"/>
                  </a:lnTo>
                  <a:lnTo>
                    <a:pt x="52628" y="3516"/>
                  </a:lnTo>
                  <a:lnTo>
                    <a:pt x="0" y="3516"/>
                  </a:lnTo>
                  <a:lnTo>
                    <a:pt x="0" y="215226"/>
                  </a:lnTo>
                  <a:lnTo>
                    <a:pt x="52628" y="215226"/>
                  </a:lnTo>
                  <a:lnTo>
                    <a:pt x="52628" y="89606"/>
                  </a:lnTo>
                  <a:lnTo>
                    <a:pt x="53550" y="73149"/>
                  </a:lnTo>
                  <a:lnTo>
                    <a:pt x="57317" y="60070"/>
                  </a:lnTo>
                  <a:lnTo>
                    <a:pt x="65431" y="51437"/>
                  </a:lnTo>
                  <a:lnTo>
                    <a:pt x="79394" y="48322"/>
                  </a:lnTo>
                  <a:lnTo>
                    <a:pt x="88900" y="49831"/>
                  </a:lnTo>
                  <a:lnTo>
                    <a:pt x="95900" y="55128"/>
                  </a:lnTo>
                  <a:lnTo>
                    <a:pt x="100225" y="65366"/>
                  </a:lnTo>
                  <a:lnTo>
                    <a:pt x="101704" y="81699"/>
                  </a:lnTo>
                  <a:lnTo>
                    <a:pt x="101704" y="215226"/>
                  </a:lnTo>
                  <a:lnTo>
                    <a:pt x="154332" y="215226"/>
                  </a:lnTo>
                  <a:lnTo>
                    <a:pt x="154332" y="89606"/>
                  </a:lnTo>
                  <a:lnTo>
                    <a:pt x="155250" y="73149"/>
                  </a:lnTo>
                  <a:lnTo>
                    <a:pt x="159010" y="60070"/>
                  </a:lnTo>
                  <a:lnTo>
                    <a:pt x="167123" y="51437"/>
                  </a:lnTo>
                  <a:lnTo>
                    <a:pt x="181098" y="48322"/>
                  </a:lnTo>
                  <a:lnTo>
                    <a:pt x="190605" y="49831"/>
                  </a:lnTo>
                  <a:lnTo>
                    <a:pt x="197605" y="55128"/>
                  </a:lnTo>
                  <a:lnTo>
                    <a:pt x="201929" y="65366"/>
                  </a:lnTo>
                  <a:lnTo>
                    <a:pt x="203408" y="81699"/>
                  </a:lnTo>
                  <a:lnTo>
                    <a:pt x="203408" y="215226"/>
                  </a:lnTo>
                  <a:lnTo>
                    <a:pt x="256037" y="215226"/>
                  </a:lnTo>
                  <a:lnTo>
                    <a:pt x="256037" y="61494"/>
                  </a:lnTo>
                  <a:lnTo>
                    <a:pt x="255282" y="49815"/>
                  </a:lnTo>
                  <a:lnTo>
                    <a:pt x="230188" y="10011"/>
                  </a:lnTo>
                  <a:lnTo>
                    <a:pt x="206604" y="1140"/>
                  </a:lnTo>
                  <a:lnTo>
                    <a:pt x="191786" y="0"/>
                  </a:lnTo>
                  <a:close/>
                </a:path>
              </a:pathLst>
            </a:custGeom>
            <a:solidFill>
              <a:srgbClr val="221F1F"/>
            </a:solidFill>
          </p:spPr>
          <p:txBody>
            <a:bodyPr wrap="square" lIns="0" tIns="0" rIns="0" bIns="0" rtlCol="0"/>
            <a:lstStyle/>
            <a:p>
              <a:endParaRPr/>
            </a:p>
          </p:txBody>
        </p:sp>
        <p:sp>
          <p:nvSpPr>
            <p:cNvPr id="36" name="object 36"/>
            <p:cNvSpPr/>
            <p:nvPr/>
          </p:nvSpPr>
          <p:spPr>
            <a:xfrm>
              <a:off x="8661667" y="4194238"/>
              <a:ext cx="327660" cy="235585"/>
            </a:xfrm>
            <a:custGeom>
              <a:avLst/>
              <a:gdLst/>
              <a:ahLst/>
              <a:cxnLst/>
              <a:rect l="l" t="t" r="r" b="b"/>
              <a:pathLst>
                <a:path w="327659" h="235585">
                  <a:moveTo>
                    <a:pt x="276580" y="235419"/>
                  </a:moveTo>
                  <a:lnTo>
                    <a:pt x="195376" y="129120"/>
                  </a:lnTo>
                  <a:lnTo>
                    <a:pt x="270306" y="23710"/>
                  </a:lnTo>
                  <a:lnTo>
                    <a:pt x="202514" y="23710"/>
                  </a:lnTo>
                  <a:lnTo>
                    <a:pt x="163283" y="84328"/>
                  </a:lnTo>
                  <a:lnTo>
                    <a:pt x="123113" y="23710"/>
                  </a:lnTo>
                  <a:lnTo>
                    <a:pt x="4495" y="23710"/>
                  </a:lnTo>
                  <a:lnTo>
                    <a:pt x="108839" y="41287"/>
                  </a:lnTo>
                  <a:lnTo>
                    <a:pt x="22313" y="47434"/>
                  </a:lnTo>
                  <a:lnTo>
                    <a:pt x="124015" y="63246"/>
                  </a:lnTo>
                  <a:lnTo>
                    <a:pt x="37490" y="70269"/>
                  </a:lnTo>
                  <a:lnTo>
                    <a:pt x="140068" y="85217"/>
                  </a:lnTo>
                  <a:lnTo>
                    <a:pt x="52628" y="93992"/>
                  </a:lnTo>
                  <a:lnTo>
                    <a:pt x="155244" y="107175"/>
                  </a:lnTo>
                  <a:lnTo>
                    <a:pt x="67805" y="117703"/>
                  </a:lnTo>
                  <a:lnTo>
                    <a:pt x="170421" y="130009"/>
                  </a:lnTo>
                  <a:lnTo>
                    <a:pt x="66929" y="141427"/>
                  </a:lnTo>
                  <a:lnTo>
                    <a:pt x="154343" y="151968"/>
                  </a:lnTo>
                  <a:lnTo>
                    <a:pt x="50850" y="166027"/>
                  </a:lnTo>
                  <a:lnTo>
                    <a:pt x="137388" y="173939"/>
                  </a:lnTo>
                  <a:lnTo>
                    <a:pt x="34810" y="188861"/>
                  </a:lnTo>
                  <a:lnTo>
                    <a:pt x="121335" y="196761"/>
                  </a:lnTo>
                  <a:lnTo>
                    <a:pt x="18757" y="212572"/>
                  </a:lnTo>
                  <a:lnTo>
                    <a:pt x="105295" y="218732"/>
                  </a:lnTo>
                  <a:lnTo>
                    <a:pt x="0" y="235419"/>
                  </a:lnTo>
                  <a:lnTo>
                    <a:pt x="116878" y="235419"/>
                  </a:lnTo>
                  <a:lnTo>
                    <a:pt x="163283" y="170421"/>
                  </a:lnTo>
                  <a:lnTo>
                    <a:pt x="208775" y="235419"/>
                  </a:lnTo>
                  <a:lnTo>
                    <a:pt x="276580" y="235419"/>
                  </a:lnTo>
                  <a:close/>
                </a:path>
                <a:path w="327659" h="235585">
                  <a:moveTo>
                    <a:pt x="314032" y="12293"/>
                  </a:moveTo>
                  <a:lnTo>
                    <a:pt x="310476" y="10541"/>
                  </a:lnTo>
                  <a:lnTo>
                    <a:pt x="309575" y="10541"/>
                  </a:lnTo>
                  <a:lnTo>
                    <a:pt x="309575" y="14046"/>
                  </a:lnTo>
                  <a:lnTo>
                    <a:pt x="309575" y="19329"/>
                  </a:lnTo>
                  <a:lnTo>
                    <a:pt x="307797" y="21082"/>
                  </a:lnTo>
                  <a:lnTo>
                    <a:pt x="296202" y="21082"/>
                  </a:lnTo>
                  <a:lnTo>
                    <a:pt x="296202" y="13169"/>
                  </a:lnTo>
                  <a:lnTo>
                    <a:pt x="307797" y="13169"/>
                  </a:lnTo>
                  <a:lnTo>
                    <a:pt x="309575" y="14046"/>
                  </a:lnTo>
                  <a:lnTo>
                    <a:pt x="309575" y="10541"/>
                  </a:lnTo>
                  <a:lnTo>
                    <a:pt x="292620" y="10541"/>
                  </a:lnTo>
                  <a:lnTo>
                    <a:pt x="292620" y="33375"/>
                  </a:lnTo>
                  <a:lnTo>
                    <a:pt x="296202" y="33375"/>
                  </a:lnTo>
                  <a:lnTo>
                    <a:pt x="296202" y="23710"/>
                  </a:lnTo>
                  <a:lnTo>
                    <a:pt x="308673" y="23710"/>
                  </a:lnTo>
                  <a:lnTo>
                    <a:pt x="309575" y="24599"/>
                  </a:lnTo>
                  <a:lnTo>
                    <a:pt x="309575" y="32499"/>
                  </a:lnTo>
                  <a:lnTo>
                    <a:pt x="310476" y="33375"/>
                  </a:lnTo>
                  <a:lnTo>
                    <a:pt x="314032" y="33375"/>
                  </a:lnTo>
                  <a:lnTo>
                    <a:pt x="314032" y="30746"/>
                  </a:lnTo>
                  <a:lnTo>
                    <a:pt x="313156" y="29857"/>
                  </a:lnTo>
                  <a:lnTo>
                    <a:pt x="313156" y="25476"/>
                  </a:lnTo>
                  <a:lnTo>
                    <a:pt x="312254" y="24599"/>
                  </a:lnTo>
                  <a:lnTo>
                    <a:pt x="311797" y="23710"/>
                  </a:lnTo>
                  <a:lnTo>
                    <a:pt x="311353" y="22834"/>
                  </a:lnTo>
                  <a:lnTo>
                    <a:pt x="310476" y="21958"/>
                  </a:lnTo>
                  <a:lnTo>
                    <a:pt x="311823" y="21082"/>
                  </a:lnTo>
                  <a:lnTo>
                    <a:pt x="313156" y="20193"/>
                  </a:lnTo>
                  <a:lnTo>
                    <a:pt x="314032" y="19329"/>
                  </a:lnTo>
                  <a:lnTo>
                    <a:pt x="314032" y="13169"/>
                  </a:lnTo>
                  <a:lnTo>
                    <a:pt x="314032" y="12293"/>
                  </a:lnTo>
                  <a:close/>
                </a:path>
                <a:path w="327659" h="235585">
                  <a:moveTo>
                    <a:pt x="327393" y="21958"/>
                  </a:moveTo>
                  <a:lnTo>
                    <a:pt x="325513" y="13347"/>
                  </a:lnTo>
                  <a:lnTo>
                    <a:pt x="322935" y="9855"/>
                  </a:lnTo>
                  <a:lnTo>
                    <a:pt x="322935" y="21958"/>
                  </a:lnTo>
                  <a:lnTo>
                    <a:pt x="321386" y="29425"/>
                  </a:lnTo>
                  <a:lnTo>
                    <a:pt x="317144" y="35572"/>
                  </a:lnTo>
                  <a:lnTo>
                    <a:pt x="310908" y="39751"/>
                  </a:lnTo>
                  <a:lnTo>
                    <a:pt x="303339" y="41287"/>
                  </a:lnTo>
                  <a:lnTo>
                    <a:pt x="295236" y="39751"/>
                  </a:lnTo>
                  <a:lnTo>
                    <a:pt x="288721" y="35572"/>
                  </a:lnTo>
                  <a:lnTo>
                    <a:pt x="284391" y="29425"/>
                  </a:lnTo>
                  <a:lnTo>
                    <a:pt x="282803" y="21958"/>
                  </a:lnTo>
                  <a:lnTo>
                    <a:pt x="284391" y="14630"/>
                  </a:lnTo>
                  <a:lnTo>
                    <a:pt x="288721" y="8775"/>
                  </a:lnTo>
                  <a:lnTo>
                    <a:pt x="295236" y="4914"/>
                  </a:lnTo>
                  <a:lnTo>
                    <a:pt x="303339" y="3505"/>
                  </a:lnTo>
                  <a:lnTo>
                    <a:pt x="310908" y="4914"/>
                  </a:lnTo>
                  <a:lnTo>
                    <a:pt x="317144" y="8775"/>
                  </a:lnTo>
                  <a:lnTo>
                    <a:pt x="321386" y="14630"/>
                  </a:lnTo>
                  <a:lnTo>
                    <a:pt x="322935" y="21958"/>
                  </a:lnTo>
                  <a:lnTo>
                    <a:pt x="322935" y="9855"/>
                  </a:lnTo>
                  <a:lnTo>
                    <a:pt x="320382" y="6375"/>
                  </a:lnTo>
                  <a:lnTo>
                    <a:pt x="315696" y="3505"/>
                  </a:lnTo>
                  <a:lnTo>
                    <a:pt x="312737" y="1701"/>
                  </a:lnTo>
                  <a:lnTo>
                    <a:pt x="303339" y="0"/>
                  </a:lnTo>
                  <a:lnTo>
                    <a:pt x="293916" y="1701"/>
                  </a:lnTo>
                  <a:lnTo>
                    <a:pt x="286258" y="6375"/>
                  </a:lnTo>
                  <a:lnTo>
                    <a:pt x="281114" y="13347"/>
                  </a:lnTo>
                  <a:lnTo>
                    <a:pt x="279222" y="21958"/>
                  </a:lnTo>
                  <a:lnTo>
                    <a:pt x="281114" y="30581"/>
                  </a:lnTo>
                  <a:lnTo>
                    <a:pt x="286258" y="37553"/>
                  </a:lnTo>
                  <a:lnTo>
                    <a:pt x="293916" y="42214"/>
                  </a:lnTo>
                  <a:lnTo>
                    <a:pt x="303339" y="43916"/>
                  </a:lnTo>
                  <a:lnTo>
                    <a:pt x="312737" y="42214"/>
                  </a:lnTo>
                  <a:lnTo>
                    <a:pt x="314274" y="41287"/>
                  </a:lnTo>
                  <a:lnTo>
                    <a:pt x="320382" y="37553"/>
                  </a:lnTo>
                  <a:lnTo>
                    <a:pt x="325513" y="30581"/>
                  </a:lnTo>
                  <a:lnTo>
                    <a:pt x="327393" y="21958"/>
                  </a:lnTo>
                  <a:close/>
                </a:path>
              </a:pathLst>
            </a:custGeom>
            <a:solidFill>
              <a:srgbClr val="2E62B7"/>
            </a:solidFill>
          </p:spPr>
          <p:txBody>
            <a:bodyPr wrap="square" lIns="0" tIns="0" rIns="0" bIns="0" rtlCol="0"/>
            <a:lstStyle/>
            <a:p>
              <a:endParaRPr/>
            </a:p>
          </p:txBody>
        </p:sp>
      </p:grpSp>
    </p:spTree>
    <p:extLst>
      <p:ext uri="{BB962C8B-B14F-4D97-AF65-F5344CB8AC3E}">
        <p14:creationId xmlns:p14="http://schemas.microsoft.com/office/powerpoint/2010/main" val="330781737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2960"/>
            <a:ext cx="9144000" cy="627736"/>
          </a:xfrm>
          <a:prstGeom prst="rect">
            <a:avLst/>
          </a:prstGeom>
        </p:spPr>
        <p:txBody>
          <a:bodyPr vert="horz" wrap="square" lIns="0" tIns="12065" rIns="0" bIns="0" numCol="1" rtlCol="0" anchor="ctr" anchorCtr="0" compatLnSpc="1">
            <a:prstTxWarp prst="textNoShape">
              <a:avLst/>
            </a:prstTxWarp>
            <a:spAutoFit/>
          </a:bodyPr>
          <a:lstStyle/>
          <a:p>
            <a:pPr marL="12700">
              <a:spcBef>
                <a:spcPts val="95"/>
              </a:spcBef>
              <a:tabLst>
                <a:tab pos="1631314" algn="l"/>
                <a:tab pos="2833370" algn="l"/>
              </a:tabLst>
            </a:pPr>
            <a:r>
              <a:rPr lang="en-US" altLang="en-US" sz="4000" dirty="0"/>
              <a:t>Buffer replacement strategies</a:t>
            </a:r>
            <a:endParaRPr lang="pt-BR" sz="4000" b="1" spc="-5" dirty="0">
              <a:effectLst>
                <a:outerShdw blurRad="38100" dist="38100" dir="2700000" algn="tl">
                  <a:srgbClr val="000000">
                    <a:alpha val="43137"/>
                  </a:srgbClr>
                </a:outerShdw>
              </a:effectLst>
            </a:endParaRPr>
          </a:p>
        </p:txBody>
      </p:sp>
      <p:sp>
        <p:nvSpPr>
          <p:cNvPr id="4" name="object 4"/>
          <p:cNvSpPr txBox="1"/>
          <p:nvPr/>
        </p:nvSpPr>
        <p:spPr>
          <a:xfrm>
            <a:off x="34083" y="871824"/>
            <a:ext cx="4385517" cy="3378489"/>
          </a:xfrm>
          <a:prstGeom prst="rect">
            <a:avLst/>
          </a:prstGeom>
        </p:spPr>
        <p:txBody>
          <a:bodyPr vert="horz" wrap="square" lIns="0" tIns="53975" rIns="0" bIns="0" rtlCol="0">
            <a:spAutoFit/>
          </a:bodyPr>
          <a:lstStyle/>
          <a:p>
            <a:pPr marL="342900" indent="-342900">
              <a:lnSpc>
                <a:spcPct val="150000"/>
              </a:lnSpc>
              <a:buFont typeface="Wingdings" panose="05000000000000000000" pitchFamily="2" charset="2"/>
              <a:buChar char="§"/>
            </a:pPr>
            <a:r>
              <a:rPr lang="en-US" altLang="en-US" b="1" spc="30" dirty="0">
                <a:solidFill>
                  <a:srgbClr val="585858"/>
                </a:solidFill>
                <a:latin typeface="Times New Roman"/>
                <a:cs typeface="Times New Roman"/>
              </a:rPr>
              <a:t>First-in-first-out (FIFO)</a:t>
            </a:r>
          </a:p>
          <a:p>
            <a:pPr marL="342900" indent="-342900">
              <a:lnSpc>
                <a:spcPct val="150000"/>
              </a:lnSpc>
              <a:buFont typeface="Wingdings" panose="05000000000000000000" pitchFamily="2" charset="2"/>
              <a:buChar char="§"/>
            </a:pPr>
            <a:r>
              <a:rPr lang="en-US" altLang="en-US" b="1" spc="30" dirty="0">
                <a:solidFill>
                  <a:srgbClr val="585858"/>
                </a:solidFill>
                <a:latin typeface="Times New Roman"/>
                <a:cs typeface="Times New Roman"/>
              </a:rPr>
              <a:t>Least recently used (LRU)</a:t>
            </a:r>
          </a:p>
          <a:p>
            <a:pPr marL="342900" indent="-342900">
              <a:lnSpc>
                <a:spcPct val="150000"/>
              </a:lnSpc>
              <a:buFont typeface="Wingdings" panose="05000000000000000000" pitchFamily="2" charset="2"/>
              <a:buChar char="§"/>
            </a:pPr>
            <a:r>
              <a:rPr lang="en-US" altLang="en-US" b="1" spc="30" dirty="0">
                <a:solidFill>
                  <a:srgbClr val="585858"/>
                </a:solidFill>
                <a:latin typeface="Times New Roman"/>
                <a:cs typeface="Times New Roman"/>
              </a:rPr>
              <a:t>Clock policy</a:t>
            </a:r>
          </a:p>
          <a:p>
            <a:pPr marL="342900" indent="-342900">
              <a:lnSpc>
                <a:spcPct val="150000"/>
              </a:lnSpc>
              <a:buFont typeface="Wingdings" panose="05000000000000000000" pitchFamily="2" charset="2"/>
              <a:buChar char="§"/>
            </a:pPr>
            <a:r>
              <a:rPr lang="en-US" altLang="en-US" b="1" spc="30" dirty="0">
                <a:solidFill>
                  <a:srgbClr val="585858"/>
                </a:solidFill>
                <a:latin typeface="Times New Roman"/>
                <a:cs typeface="Times New Roman"/>
              </a:rPr>
              <a:t>Toss-immediate </a:t>
            </a:r>
          </a:p>
          <a:p>
            <a:pPr marL="342900" indent="-342900">
              <a:lnSpc>
                <a:spcPct val="150000"/>
              </a:lnSpc>
              <a:buFont typeface="Wingdings" panose="05000000000000000000" pitchFamily="2" charset="2"/>
              <a:buChar char="§"/>
            </a:pPr>
            <a:r>
              <a:rPr lang="en-US" altLang="en-US" b="1" spc="30" dirty="0">
                <a:solidFill>
                  <a:srgbClr val="585858"/>
                </a:solidFill>
                <a:latin typeface="Times New Roman"/>
                <a:cs typeface="Times New Roman"/>
              </a:rPr>
              <a:t>Most recently used (MRU) strategy</a:t>
            </a:r>
          </a:p>
        </p:txBody>
      </p:sp>
      <p:sp>
        <p:nvSpPr>
          <p:cNvPr id="6" name="object 6"/>
          <p:cNvSpPr txBox="1"/>
          <p:nvPr/>
        </p:nvSpPr>
        <p:spPr>
          <a:xfrm>
            <a:off x="7239000" y="6474091"/>
            <a:ext cx="1752600" cy="346249"/>
          </a:xfrm>
          <a:prstGeom prst="rect">
            <a:avLst/>
          </a:prstGeom>
        </p:spPr>
        <p:txBody>
          <a:bodyPr vert="horz" wrap="square" lIns="0" tIns="12700" rIns="0" bIns="0" rtlCol="0">
            <a:spAutoFit/>
          </a:bodyPr>
          <a:lstStyle/>
          <a:p>
            <a:pPr marL="12700">
              <a:lnSpc>
                <a:spcPts val="2595"/>
              </a:lnSpc>
              <a:spcBef>
                <a:spcPts val="100"/>
              </a:spcBef>
            </a:pPr>
            <a:r>
              <a:rPr b="1" spc="-100" dirty="0">
                <a:solidFill>
                  <a:srgbClr val="EE3D42"/>
                </a:solidFill>
                <a:latin typeface="Arial"/>
                <a:cs typeface="Arial"/>
              </a:rPr>
              <a:t>B</a:t>
            </a:r>
            <a:r>
              <a:rPr b="1" spc="-5" dirty="0">
                <a:solidFill>
                  <a:srgbClr val="EE3D42"/>
                </a:solidFill>
                <a:latin typeface="Arial"/>
                <a:cs typeface="Arial"/>
              </a:rPr>
              <a:t>uf</a:t>
            </a:r>
            <a:r>
              <a:rPr b="1" dirty="0">
                <a:solidFill>
                  <a:srgbClr val="EE3D42"/>
                </a:solidFill>
                <a:latin typeface="Arial"/>
                <a:cs typeface="Arial"/>
              </a:rPr>
              <a:t>f</a:t>
            </a:r>
            <a:r>
              <a:rPr b="1" spc="-15" dirty="0">
                <a:solidFill>
                  <a:srgbClr val="EE3D42"/>
                </a:solidFill>
                <a:latin typeface="Arial"/>
                <a:cs typeface="Arial"/>
              </a:rPr>
              <a:t>e</a:t>
            </a:r>
            <a:r>
              <a:rPr b="1" dirty="0">
                <a:solidFill>
                  <a:srgbClr val="EE3D42"/>
                </a:solidFill>
                <a:latin typeface="Arial"/>
                <a:cs typeface="Arial"/>
              </a:rPr>
              <a:t>r</a:t>
            </a:r>
            <a:r>
              <a:rPr lang="en-US" dirty="0">
                <a:latin typeface="Arial"/>
                <a:cs typeface="Arial"/>
              </a:rPr>
              <a:t> </a:t>
            </a:r>
            <a:r>
              <a:rPr b="1" spc="-10" dirty="0">
                <a:solidFill>
                  <a:srgbClr val="EE3D42"/>
                </a:solidFill>
                <a:latin typeface="Arial"/>
                <a:cs typeface="Arial"/>
              </a:rPr>
              <a:t>Pool</a:t>
            </a:r>
            <a:endParaRPr dirty="0">
              <a:latin typeface="Arial"/>
              <a:cs typeface="Arial"/>
            </a:endParaRPr>
          </a:p>
        </p:txBody>
      </p:sp>
      <p:graphicFrame>
        <p:nvGraphicFramePr>
          <p:cNvPr id="7" name="object 7"/>
          <p:cNvGraphicFramePr>
            <a:graphicFrameLocks noGrp="1"/>
          </p:cNvGraphicFramePr>
          <p:nvPr>
            <p:extLst>
              <p:ext uri="{D42A27DB-BD31-4B8C-83A1-F6EECF244321}">
                <p14:modId xmlns:p14="http://schemas.microsoft.com/office/powerpoint/2010/main" val="492751718"/>
              </p:ext>
            </p:extLst>
          </p:nvPr>
        </p:nvGraphicFramePr>
        <p:xfrm>
          <a:off x="7478328" y="3012425"/>
          <a:ext cx="1219200" cy="3241348"/>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tblGrid>
              <a:tr h="639519">
                <a:tc>
                  <a:txBody>
                    <a:bodyPr/>
                    <a:lstStyle/>
                    <a:p>
                      <a:pPr marR="46990" algn="ctr">
                        <a:lnSpc>
                          <a:spcPct val="100000"/>
                        </a:lnSpc>
                        <a:spcBef>
                          <a:spcPts val="355"/>
                        </a:spcBef>
                      </a:pPr>
                      <a:r>
                        <a:rPr lang="en-US" sz="2400" b="1" spc="-5" dirty="0">
                          <a:solidFill>
                            <a:srgbClr val="EE3D42"/>
                          </a:solidFill>
                          <a:effectLst>
                            <a:outerShdw blurRad="38100" dist="38100" dir="2700000" algn="tl">
                              <a:srgbClr val="000000">
                                <a:alpha val="43137"/>
                              </a:srgbClr>
                            </a:outerShdw>
                          </a:effectLst>
                          <a:latin typeface="SimSun"/>
                          <a:cs typeface="SimSun"/>
                        </a:rPr>
                        <a:t>Frame1</a:t>
                      </a:r>
                      <a:endParaRPr lang="en-US" sz="2400" b="1" dirty="0">
                        <a:effectLst>
                          <a:outerShdw blurRad="38100" dist="38100" dir="2700000" algn="tl">
                            <a:srgbClr val="000000">
                              <a:alpha val="43137"/>
                            </a:srgbClr>
                          </a:outerShdw>
                        </a:effectLst>
                        <a:latin typeface="SimSun"/>
                        <a:cs typeface="SimSun"/>
                      </a:endParaRPr>
                    </a:p>
                  </a:txBody>
                  <a:tcPr marL="0" marR="0" marT="45085"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10000"/>
                  </a:ext>
                </a:extLst>
              </a:tr>
              <a:tr h="639519">
                <a:tc>
                  <a:txBody>
                    <a:bodyPr/>
                    <a:lstStyle/>
                    <a:p>
                      <a:pPr marR="47625" algn="ctr">
                        <a:lnSpc>
                          <a:spcPct val="100000"/>
                        </a:lnSpc>
                        <a:spcBef>
                          <a:spcPts val="360"/>
                        </a:spcBef>
                      </a:pPr>
                      <a:r>
                        <a:rPr lang="en-US" sz="2400" b="1" spc="-5" dirty="0">
                          <a:solidFill>
                            <a:srgbClr val="EE3D42"/>
                          </a:solidFill>
                          <a:effectLst>
                            <a:outerShdw blurRad="38100" dist="38100" dir="2700000" algn="tl">
                              <a:srgbClr val="000000">
                                <a:alpha val="43137"/>
                              </a:srgbClr>
                            </a:outerShdw>
                          </a:effectLst>
                          <a:latin typeface="SimSun"/>
                          <a:cs typeface="SimSun"/>
                        </a:rPr>
                        <a:t>Frame2</a:t>
                      </a:r>
                      <a:endParaRPr lang="en-US" sz="2400" b="1" dirty="0">
                        <a:effectLst>
                          <a:outerShdw blurRad="38100" dist="38100" dir="2700000" algn="tl">
                            <a:srgbClr val="000000">
                              <a:alpha val="43137"/>
                            </a:srgbClr>
                          </a:outerShdw>
                        </a:effectLst>
                        <a:latin typeface="SimSun"/>
                        <a:cs typeface="SimSun"/>
                      </a:endParaRPr>
                    </a:p>
                  </a:txBody>
                  <a:tcPr marL="0" marR="0"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10001"/>
                  </a:ext>
                </a:extLst>
              </a:tr>
              <a:tr h="639519">
                <a:tc>
                  <a:txBody>
                    <a:bodyPr/>
                    <a:lstStyle/>
                    <a:p>
                      <a:pPr marR="47625" algn="ctr">
                        <a:lnSpc>
                          <a:spcPct val="100000"/>
                        </a:lnSpc>
                        <a:spcBef>
                          <a:spcPts val="350"/>
                        </a:spcBef>
                      </a:pPr>
                      <a:r>
                        <a:rPr lang="en-US" sz="2400" b="1" spc="-5" dirty="0">
                          <a:solidFill>
                            <a:srgbClr val="EE3D42"/>
                          </a:solidFill>
                          <a:effectLst>
                            <a:outerShdw blurRad="38100" dist="38100" dir="2700000" algn="tl">
                              <a:srgbClr val="000000">
                                <a:alpha val="43137"/>
                              </a:srgbClr>
                            </a:outerShdw>
                          </a:effectLst>
                          <a:latin typeface="SimSun"/>
                          <a:cs typeface="SimSun"/>
                        </a:rPr>
                        <a:t>Frame3</a:t>
                      </a:r>
                      <a:endParaRPr lang="en-US" sz="2400" b="1" dirty="0">
                        <a:effectLst>
                          <a:outerShdw blurRad="38100" dist="38100" dir="2700000" algn="tl">
                            <a:srgbClr val="000000">
                              <a:alpha val="43137"/>
                            </a:srgbClr>
                          </a:outerShdw>
                        </a:effectLst>
                        <a:latin typeface="SimSun"/>
                        <a:cs typeface="SimSun"/>
                      </a:endParaRPr>
                    </a:p>
                  </a:txBody>
                  <a:tcPr marL="0" marR="0" marT="44450"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10002"/>
                  </a:ext>
                </a:extLst>
              </a:tr>
              <a:tr h="639519">
                <a:tc>
                  <a:txBody>
                    <a:bodyPr/>
                    <a:lstStyle/>
                    <a:p>
                      <a:pPr marR="46990" algn="ctr">
                        <a:lnSpc>
                          <a:spcPct val="100000"/>
                        </a:lnSpc>
                        <a:spcBef>
                          <a:spcPts val="355"/>
                        </a:spcBef>
                      </a:pPr>
                      <a:r>
                        <a:rPr lang="en-US" sz="2400" b="1" spc="-5" dirty="0">
                          <a:solidFill>
                            <a:srgbClr val="EE3D42"/>
                          </a:solidFill>
                          <a:effectLst>
                            <a:outerShdw blurRad="38100" dist="38100" dir="2700000" algn="tl">
                              <a:srgbClr val="000000">
                                <a:alpha val="43137"/>
                              </a:srgbClr>
                            </a:outerShdw>
                          </a:effectLst>
                          <a:latin typeface="SimSun"/>
                          <a:cs typeface="SimSun"/>
                        </a:rPr>
                        <a:t>Frame4</a:t>
                      </a:r>
                      <a:endParaRPr lang="en-US" sz="2400" b="1" dirty="0">
                        <a:effectLst>
                          <a:outerShdw blurRad="38100" dist="38100" dir="2700000" algn="tl">
                            <a:srgbClr val="000000">
                              <a:alpha val="43137"/>
                            </a:srgbClr>
                          </a:outerShdw>
                        </a:effectLst>
                        <a:latin typeface="SimSun"/>
                        <a:cs typeface="SimSun"/>
                      </a:endParaRPr>
                    </a:p>
                  </a:txBody>
                  <a:tcPr marL="0" marR="0" marT="45085" marB="0" anchor="ctr">
                    <a:lnL w="28575">
                      <a:solidFill>
                        <a:srgbClr val="636363"/>
                      </a:solidFill>
                      <a:prstDash val="solid"/>
                    </a:lnL>
                    <a:lnR w="28575">
                      <a:solidFill>
                        <a:srgbClr val="636363"/>
                      </a:solidFill>
                      <a:prstDash val="solid"/>
                    </a:lnR>
                    <a:lnT w="28575">
                      <a:solidFill>
                        <a:srgbClr val="636363"/>
                      </a:solidFill>
                      <a:prstDash val="solid"/>
                    </a:lnT>
                    <a:lnB w="28575" cap="flat" cmpd="sng" algn="ctr">
                      <a:solidFill>
                        <a:srgbClr val="636363"/>
                      </a:solidFill>
                      <a:prstDash val="solid"/>
                      <a:round/>
                      <a:headEnd type="none" w="med" len="med"/>
                      <a:tailEnd type="none" w="med" len="med"/>
                    </a:lnB>
                  </a:tcPr>
                </a:tc>
                <a:extLst>
                  <a:ext uri="{0D108BD9-81ED-4DB2-BD59-A6C34878D82A}">
                    <a16:rowId xmlns:a16="http://schemas.microsoft.com/office/drawing/2014/main" val="10003"/>
                  </a:ext>
                </a:extLst>
              </a:tr>
              <a:tr h="683272">
                <a:tc>
                  <a:txBody>
                    <a:bodyPr/>
                    <a:lstStyle/>
                    <a:p>
                      <a:pPr marL="0" marR="46990" indent="0" algn="ctr" defTabSz="914400" rtl="0" eaLnBrk="1" fontAlgn="auto" latinLnBrk="0" hangingPunct="1">
                        <a:lnSpc>
                          <a:spcPct val="100000"/>
                        </a:lnSpc>
                        <a:spcBef>
                          <a:spcPts val="355"/>
                        </a:spcBef>
                        <a:spcAft>
                          <a:spcPts val="0"/>
                        </a:spcAft>
                        <a:buClrTx/>
                        <a:buSzTx/>
                        <a:buFontTx/>
                        <a:buNone/>
                        <a:tabLst/>
                        <a:defRPr/>
                      </a:pPr>
                      <a:r>
                        <a:rPr lang="en-US" sz="2400" b="1" spc="-5" dirty="0">
                          <a:solidFill>
                            <a:srgbClr val="EE3D42"/>
                          </a:solidFill>
                          <a:effectLst>
                            <a:outerShdw blurRad="38100" dist="38100" dir="2700000" algn="tl">
                              <a:srgbClr val="000000">
                                <a:alpha val="43137"/>
                              </a:srgbClr>
                            </a:outerShdw>
                          </a:effectLst>
                          <a:latin typeface="SimSun"/>
                          <a:cs typeface="SimSun"/>
                        </a:rPr>
                        <a:t>Frame5</a:t>
                      </a:r>
                      <a:endParaRPr lang="en-US" sz="2400" b="1" dirty="0">
                        <a:effectLst>
                          <a:outerShdw blurRad="38100" dist="38100" dir="2700000" algn="tl">
                            <a:srgbClr val="000000">
                              <a:alpha val="43137"/>
                            </a:srgbClr>
                          </a:outerShdw>
                        </a:effectLst>
                        <a:latin typeface="SimSun"/>
                        <a:cs typeface="SimSun"/>
                      </a:endParaRPr>
                    </a:p>
                  </a:txBody>
                  <a:tcPr marL="0" marR="0" marT="45085"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4212784599"/>
                  </a:ext>
                </a:extLst>
              </a:tr>
            </a:tbl>
          </a:graphicData>
        </a:graphic>
      </p:graphicFrame>
      <p:sp>
        <p:nvSpPr>
          <p:cNvPr id="8" name="object 8"/>
          <p:cNvSpPr/>
          <p:nvPr/>
        </p:nvSpPr>
        <p:spPr>
          <a:xfrm rot="5400000" flipV="1">
            <a:off x="6054047" y="6162202"/>
            <a:ext cx="1406013" cy="54409"/>
          </a:xfrm>
          <a:custGeom>
            <a:avLst/>
            <a:gdLst/>
            <a:ahLst/>
            <a:cxnLst/>
            <a:rect l="l" t="t" r="r" b="b"/>
            <a:pathLst>
              <a:path w="3749040">
                <a:moveTo>
                  <a:pt x="0" y="0"/>
                </a:moveTo>
                <a:lnTo>
                  <a:pt x="3749040" y="0"/>
                </a:lnTo>
              </a:path>
            </a:pathLst>
          </a:custGeom>
          <a:ln w="34925">
            <a:solidFill>
              <a:srgbClr val="464766"/>
            </a:solidFill>
            <a:prstDash val="dash"/>
          </a:ln>
        </p:spPr>
        <p:txBody>
          <a:bodyPr wrap="square" lIns="0" tIns="0" rIns="0" bIns="0" rtlCol="0"/>
          <a:lstStyle/>
          <a:p>
            <a:endParaRPr/>
          </a:p>
        </p:txBody>
      </p:sp>
      <p:sp>
        <p:nvSpPr>
          <p:cNvPr id="9" name="object 9"/>
          <p:cNvSpPr txBox="1"/>
          <p:nvPr/>
        </p:nvSpPr>
        <p:spPr>
          <a:xfrm>
            <a:off x="1833995" y="6501253"/>
            <a:ext cx="1809750" cy="391160"/>
          </a:xfrm>
          <a:prstGeom prst="rect">
            <a:avLst/>
          </a:prstGeom>
        </p:spPr>
        <p:txBody>
          <a:bodyPr vert="horz" wrap="square" lIns="0" tIns="12700" rIns="0" bIns="0" rtlCol="0">
            <a:spAutoFit/>
          </a:bodyPr>
          <a:lstStyle/>
          <a:p>
            <a:pPr marL="12700">
              <a:spcBef>
                <a:spcPts val="100"/>
              </a:spcBef>
            </a:pPr>
            <a:r>
              <a:rPr b="1" spc="55" dirty="0">
                <a:solidFill>
                  <a:srgbClr val="EE3D42"/>
                </a:solidFill>
                <a:latin typeface="Arial"/>
                <a:cs typeface="Arial"/>
              </a:rPr>
              <a:t>O</a:t>
            </a:r>
            <a:r>
              <a:rPr b="1" spc="50" dirty="0">
                <a:solidFill>
                  <a:srgbClr val="EE3D42"/>
                </a:solidFill>
                <a:latin typeface="Arial"/>
                <a:cs typeface="Arial"/>
              </a:rPr>
              <a:t>n</a:t>
            </a:r>
            <a:r>
              <a:rPr b="1" dirty="0">
                <a:solidFill>
                  <a:srgbClr val="EE3D42"/>
                </a:solidFill>
                <a:latin typeface="Arial"/>
                <a:cs typeface="Arial"/>
              </a:rPr>
              <a:t>-</a:t>
            </a:r>
            <a:r>
              <a:rPr b="1" spc="-395" dirty="0">
                <a:solidFill>
                  <a:srgbClr val="EE3D42"/>
                </a:solidFill>
                <a:latin typeface="Arial"/>
                <a:cs typeface="Arial"/>
              </a:rPr>
              <a:t> </a:t>
            </a:r>
            <a:r>
              <a:rPr b="1" spc="20" dirty="0">
                <a:solidFill>
                  <a:srgbClr val="EE3D42"/>
                </a:solidFill>
                <a:latin typeface="Arial"/>
                <a:cs typeface="Arial"/>
              </a:rPr>
              <a:t>D</a:t>
            </a:r>
            <a:r>
              <a:rPr b="1" spc="-15" dirty="0">
                <a:solidFill>
                  <a:srgbClr val="EE3D42"/>
                </a:solidFill>
                <a:latin typeface="Arial"/>
                <a:cs typeface="Arial"/>
              </a:rPr>
              <a:t>i</a:t>
            </a:r>
            <a:r>
              <a:rPr b="1" spc="-125" dirty="0">
                <a:solidFill>
                  <a:srgbClr val="EE3D42"/>
                </a:solidFill>
                <a:latin typeface="Arial"/>
                <a:cs typeface="Arial"/>
              </a:rPr>
              <a:t>s</a:t>
            </a:r>
            <a:r>
              <a:rPr b="1" dirty="0">
                <a:solidFill>
                  <a:srgbClr val="EE3D42"/>
                </a:solidFill>
                <a:latin typeface="Arial"/>
                <a:cs typeface="Arial"/>
              </a:rPr>
              <a:t>k</a:t>
            </a:r>
            <a:r>
              <a:rPr b="1" spc="-114" dirty="0">
                <a:solidFill>
                  <a:srgbClr val="EE3D42"/>
                </a:solidFill>
                <a:latin typeface="Arial"/>
                <a:cs typeface="Arial"/>
              </a:rPr>
              <a:t> </a:t>
            </a:r>
            <a:r>
              <a:rPr b="1" spc="-100" dirty="0">
                <a:solidFill>
                  <a:srgbClr val="EE3D42"/>
                </a:solidFill>
                <a:latin typeface="Arial"/>
                <a:cs typeface="Arial"/>
              </a:rPr>
              <a:t>F</a:t>
            </a:r>
            <a:r>
              <a:rPr b="1" spc="-10" dirty="0">
                <a:solidFill>
                  <a:srgbClr val="EE3D42"/>
                </a:solidFill>
                <a:latin typeface="Arial"/>
                <a:cs typeface="Arial"/>
              </a:rPr>
              <a:t>i</a:t>
            </a:r>
            <a:r>
              <a:rPr b="1" spc="-5" dirty="0">
                <a:solidFill>
                  <a:srgbClr val="EE3D42"/>
                </a:solidFill>
                <a:latin typeface="Arial"/>
                <a:cs typeface="Arial"/>
              </a:rPr>
              <a:t>l</a:t>
            </a:r>
            <a:r>
              <a:rPr b="1" dirty="0">
                <a:solidFill>
                  <a:srgbClr val="EE3D42"/>
                </a:solidFill>
                <a:latin typeface="Arial"/>
                <a:cs typeface="Arial"/>
              </a:rPr>
              <a:t>e</a:t>
            </a:r>
            <a:endParaRPr dirty="0">
              <a:latin typeface="Arial"/>
              <a:cs typeface="Arial"/>
            </a:endParaRPr>
          </a:p>
        </p:txBody>
      </p:sp>
      <p:grpSp>
        <p:nvGrpSpPr>
          <p:cNvPr id="39" name="Group 38"/>
          <p:cNvGrpSpPr/>
          <p:nvPr/>
        </p:nvGrpSpPr>
        <p:grpSpPr>
          <a:xfrm>
            <a:off x="57894" y="5949285"/>
            <a:ext cx="6545806" cy="567043"/>
            <a:chOff x="37770" y="5258911"/>
            <a:chExt cx="6545806" cy="567043"/>
          </a:xfrm>
          <a:noFill/>
        </p:grpSpPr>
        <p:sp>
          <p:nvSpPr>
            <p:cNvPr id="27" name="Rounded Rectangle 26"/>
            <p:cNvSpPr/>
            <p:nvPr/>
          </p:nvSpPr>
          <p:spPr bwMode="auto">
            <a:xfrm>
              <a:off x="37770" y="5258911"/>
              <a:ext cx="1160206" cy="567043"/>
            </a:xfrm>
            <a:prstGeom prst="roundRect">
              <a:avLst/>
            </a:prstGeom>
            <a:grp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1</a:t>
              </a:r>
            </a:p>
          </p:txBody>
        </p:sp>
        <p:sp>
          <p:nvSpPr>
            <p:cNvPr id="28" name="Rounded Rectangle 27"/>
            <p:cNvSpPr/>
            <p:nvPr/>
          </p:nvSpPr>
          <p:spPr bwMode="auto">
            <a:xfrm>
              <a:off x="1227472" y="5258911"/>
              <a:ext cx="1179871" cy="567043"/>
            </a:xfrm>
            <a:prstGeom prst="roundRect">
              <a:avLst/>
            </a:prstGeom>
            <a:grp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2</a:t>
              </a:r>
            </a:p>
          </p:txBody>
        </p:sp>
        <p:sp>
          <p:nvSpPr>
            <p:cNvPr id="29" name="Rounded Rectangle 28"/>
            <p:cNvSpPr/>
            <p:nvPr/>
          </p:nvSpPr>
          <p:spPr bwMode="auto">
            <a:xfrm>
              <a:off x="2425753" y="5258911"/>
              <a:ext cx="1160206" cy="567043"/>
            </a:xfrm>
            <a:prstGeom prst="roundRect">
              <a:avLst/>
            </a:prstGeom>
            <a:grp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3</a:t>
              </a:r>
            </a:p>
          </p:txBody>
        </p:sp>
        <p:sp>
          <p:nvSpPr>
            <p:cNvPr id="30" name="Rounded Rectangle 29"/>
            <p:cNvSpPr/>
            <p:nvPr/>
          </p:nvSpPr>
          <p:spPr bwMode="auto">
            <a:xfrm>
              <a:off x="3616585" y="5258911"/>
              <a:ext cx="1179871" cy="567043"/>
            </a:xfrm>
            <a:prstGeom prst="roundRect">
              <a:avLst/>
            </a:prstGeom>
            <a:grp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4</a:t>
              </a:r>
            </a:p>
          </p:txBody>
        </p:sp>
        <p:sp>
          <p:nvSpPr>
            <p:cNvPr id="31" name="Rounded Rectangle 30"/>
            <p:cNvSpPr/>
            <p:nvPr/>
          </p:nvSpPr>
          <p:spPr bwMode="auto">
            <a:xfrm>
              <a:off x="4836914" y="5258911"/>
              <a:ext cx="1179871" cy="567043"/>
            </a:xfrm>
            <a:prstGeom prst="roundRect">
              <a:avLst/>
            </a:prstGeom>
            <a:grp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5</a:t>
              </a:r>
            </a:p>
          </p:txBody>
        </p:sp>
        <p:sp>
          <p:nvSpPr>
            <p:cNvPr id="32" name="Rounded Rectangle 31"/>
            <p:cNvSpPr/>
            <p:nvPr/>
          </p:nvSpPr>
          <p:spPr bwMode="auto">
            <a:xfrm>
              <a:off x="6057244" y="5258911"/>
              <a:ext cx="526332" cy="567043"/>
            </a:xfrm>
            <a:prstGeom prst="roundRect">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a:t>
              </a:r>
            </a:p>
          </p:txBody>
        </p:sp>
      </p:grpSp>
      <p:sp>
        <p:nvSpPr>
          <p:cNvPr id="33" name="Rounded Rectangle 32"/>
          <p:cNvSpPr/>
          <p:nvPr/>
        </p:nvSpPr>
        <p:spPr bwMode="auto">
          <a:xfrm>
            <a:off x="7492182" y="3077189"/>
            <a:ext cx="1168810" cy="508818"/>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1</a:t>
            </a:r>
          </a:p>
        </p:txBody>
      </p:sp>
      <p:sp>
        <p:nvSpPr>
          <p:cNvPr id="34" name="Rounded Rectangle 33"/>
          <p:cNvSpPr/>
          <p:nvPr/>
        </p:nvSpPr>
        <p:spPr bwMode="auto">
          <a:xfrm>
            <a:off x="1271342" y="5986602"/>
            <a:ext cx="1143908" cy="508818"/>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2</a:t>
            </a:r>
          </a:p>
        </p:txBody>
      </p:sp>
      <p:sp>
        <p:nvSpPr>
          <p:cNvPr id="35" name="Rounded Rectangle 34"/>
          <p:cNvSpPr/>
          <p:nvPr/>
        </p:nvSpPr>
        <p:spPr bwMode="auto">
          <a:xfrm>
            <a:off x="7492181" y="3701846"/>
            <a:ext cx="1168810" cy="508818"/>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3</a:t>
            </a:r>
          </a:p>
        </p:txBody>
      </p:sp>
      <p:sp>
        <p:nvSpPr>
          <p:cNvPr id="36" name="Rounded Rectangle 35"/>
          <p:cNvSpPr/>
          <p:nvPr/>
        </p:nvSpPr>
        <p:spPr bwMode="auto">
          <a:xfrm>
            <a:off x="3666205" y="5961513"/>
            <a:ext cx="1150376" cy="508818"/>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4</a:t>
            </a:r>
          </a:p>
        </p:txBody>
      </p:sp>
      <p:sp>
        <p:nvSpPr>
          <p:cNvPr id="37" name="Rounded Rectangle 36"/>
          <p:cNvSpPr/>
          <p:nvPr/>
        </p:nvSpPr>
        <p:spPr bwMode="auto">
          <a:xfrm>
            <a:off x="4903401" y="5970340"/>
            <a:ext cx="1094180" cy="508818"/>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5</a:t>
            </a:r>
          </a:p>
        </p:txBody>
      </p:sp>
      <p:graphicFrame>
        <p:nvGraphicFramePr>
          <p:cNvPr id="20" name="object 7"/>
          <p:cNvGraphicFramePr>
            <a:graphicFrameLocks noGrp="1"/>
          </p:cNvGraphicFramePr>
          <p:nvPr>
            <p:extLst>
              <p:ext uri="{D42A27DB-BD31-4B8C-83A1-F6EECF244321}">
                <p14:modId xmlns:p14="http://schemas.microsoft.com/office/powerpoint/2010/main" val="2432798261"/>
              </p:ext>
            </p:extLst>
          </p:nvPr>
        </p:nvGraphicFramePr>
        <p:xfrm>
          <a:off x="4639306" y="3198463"/>
          <a:ext cx="1609094" cy="2374736"/>
        </p:xfrm>
        <a:graphic>
          <a:graphicData uri="http://schemas.openxmlformats.org/drawingml/2006/table">
            <a:tbl>
              <a:tblPr firstRow="1" bandRow="1">
                <a:tableStyleId>{2D5ABB26-0587-4C30-8999-92F81FD0307C}</a:tableStyleId>
              </a:tblPr>
              <a:tblGrid>
                <a:gridCol w="1609094">
                  <a:extLst>
                    <a:ext uri="{9D8B030D-6E8A-4147-A177-3AD203B41FA5}">
                      <a16:colId xmlns:a16="http://schemas.microsoft.com/office/drawing/2014/main" val="20000"/>
                    </a:ext>
                  </a:extLst>
                </a:gridCol>
              </a:tblGrid>
              <a:tr h="468536">
                <a:tc>
                  <a:txBody>
                    <a:bodyPr/>
                    <a:lstStyle/>
                    <a:p>
                      <a:pPr marR="46990" algn="ctr">
                        <a:lnSpc>
                          <a:spcPct val="100000"/>
                        </a:lnSpc>
                        <a:spcBef>
                          <a:spcPts val="355"/>
                        </a:spcBef>
                      </a:pPr>
                      <a:endParaRPr lang="en-US" sz="2400" b="1" dirty="0">
                        <a:solidFill>
                          <a:srgbClr val="0070C0"/>
                        </a:solidFill>
                        <a:effectLst>
                          <a:outerShdw blurRad="38100" dist="38100" dir="2700000" algn="tl">
                            <a:srgbClr val="000000">
                              <a:alpha val="43137"/>
                            </a:srgbClr>
                          </a:outerShdw>
                        </a:effectLst>
                        <a:latin typeface="SimSun"/>
                        <a:cs typeface="SimSun"/>
                      </a:endParaRPr>
                    </a:p>
                  </a:txBody>
                  <a:tcPr marL="0" marR="0" marT="45085"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10000"/>
                  </a:ext>
                </a:extLst>
              </a:tr>
              <a:tr h="468536">
                <a:tc>
                  <a:txBody>
                    <a:bodyPr/>
                    <a:lstStyle/>
                    <a:p>
                      <a:pPr marR="47625" algn="ctr">
                        <a:lnSpc>
                          <a:spcPct val="100000"/>
                        </a:lnSpc>
                        <a:spcBef>
                          <a:spcPts val="360"/>
                        </a:spcBef>
                      </a:pPr>
                      <a:endParaRPr lang="en-US" sz="2400" b="1" dirty="0">
                        <a:solidFill>
                          <a:srgbClr val="0070C0"/>
                        </a:solidFill>
                        <a:effectLst>
                          <a:outerShdw blurRad="38100" dist="38100" dir="2700000" algn="tl">
                            <a:srgbClr val="000000">
                              <a:alpha val="43137"/>
                            </a:srgbClr>
                          </a:outerShdw>
                        </a:effectLst>
                        <a:latin typeface="SimSun"/>
                        <a:cs typeface="SimSun"/>
                      </a:endParaRPr>
                    </a:p>
                  </a:txBody>
                  <a:tcPr marL="0" marR="0"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10001"/>
                  </a:ext>
                </a:extLst>
              </a:tr>
              <a:tr h="468536">
                <a:tc>
                  <a:txBody>
                    <a:bodyPr/>
                    <a:lstStyle/>
                    <a:p>
                      <a:pPr marR="47625" algn="ctr">
                        <a:lnSpc>
                          <a:spcPct val="100000"/>
                        </a:lnSpc>
                        <a:spcBef>
                          <a:spcPts val="350"/>
                        </a:spcBef>
                      </a:pPr>
                      <a:endParaRPr lang="en-US" sz="2400" b="1" dirty="0">
                        <a:solidFill>
                          <a:srgbClr val="0070C0"/>
                        </a:solidFill>
                        <a:effectLst>
                          <a:outerShdw blurRad="38100" dist="38100" dir="2700000" algn="tl">
                            <a:srgbClr val="000000">
                              <a:alpha val="43137"/>
                            </a:srgbClr>
                          </a:outerShdw>
                        </a:effectLst>
                        <a:latin typeface="SimSun"/>
                        <a:cs typeface="SimSun"/>
                      </a:endParaRPr>
                    </a:p>
                  </a:txBody>
                  <a:tcPr marL="0" marR="0" marT="44450"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10002"/>
                  </a:ext>
                </a:extLst>
              </a:tr>
              <a:tr h="468536">
                <a:tc>
                  <a:txBody>
                    <a:bodyPr/>
                    <a:lstStyle/>
                    <a:p>
                      <a:pPr marR="46990" algn="ctr">
                        <a:lnSpc>
                          <a:spcPct val="100000"/>
                        </a:lnSpc>
                        <a:spcBef>
                          <a:spcPts val="355"/>
                        </a:spcBef>
                      </a:pPr>
                      <a:endParaRPr lang="en-US" sz="2400" b="1" dirty="0">
                        <a:solidFill>
                          <a:srgbClr val="0070C0"/>
                        </a:solidFill>
                        <a:effectLst>
                          <a:outerShdw blurRad="38100" dist="38100" dir="2700000" algn="tl">
                            <a:srgbClr val="000000">
                              <a:alpha val="43137"/>
                            </a:srgbClr>
                          </a:outerShdw>
                        </a:effectLst>
                        <a:latin typeface="SimSun"/>
                        <a:cs typeface="SimSun"/>
                      </a:endParaRPr>
                    </a:p>
                  </a:txBody>
                  <a:tcPr marL="0" marR="0" marT="45085" marB="0" anchor="ctr">
                    <a:lnL w="28575">
                      <a:solidFill>
                        <a:srgbClr val="636363"/>
                      </a:solidFill>
                      <a:prstDash val="solid"/>
                    </a:lnL>
                    <a:lnR w="28575">
                      <a:solidFill>
                        <a:srgbClr val="636363"/>
                      </a:solidFill>
                      <a:prstDash val="solid"/>
                    </a:lnR>
                    <a:lnT w="28575">
                      <a:solidFill>
                        <a:srgbClr val="636363"/>
                      </a:solidFill>
                      <a:prstDash val="solid"/>
                    </a:lnT>
                    <a:lnB w="28575" cap="flat" cmpd="sng" algn="ctr">
                      <a:solidFill>
                        <a:srgbClr val="636363"/>
                      </a:solidFill>
                      <a:prstDash val="solid"/>
                      <a:round/>
                      <a:headEnd type="none" w="med" len="med"/>
                      <a:tailEnd type="none" w="med" len="med"/>
                    </a:lnB>
                  </a:tcPr>
                </a:tc>
                <a:extLst>
                  <a:ext uri="{0D108BD9-81ED-4DB2-BD59-A6C34878D82A}">
                    <a16:rowId xmlns:a16="http://schemas.microsoft.com/office/drawing/2014/main" val="10003"/>
                  </a:ext>
                </a:extLst>
              </a:tr>
              <a:tr h="500592">
                <a:tc>
                  <a:txBody>
                    <a:bodyPr/>
                    <a:lstStyle/>
                    <a:p>
                      <a:pPr marL="0" marR="46990" indent="0" algn="ctr" defTabSz="914400" rtl="0" eaLnBrk="1" fontAlgn="auto" latinLnBrk="0" hangingPunct="1">
                        <a:lnSpc>
                          <a:spcPct val="100000"/>
                        </a:lnSpc>
                        <a:spcBef>
                          <a:spcPts val="355"/>
                        </a:spcBef>
                        <a:spcAft>
                          <a:spcPts val="0"/>
                        </a:spcAft>
                        <a:buClrTx/>
                        <a:buSzTx/>
                        <a:buFontTx/>
                        <a:buNone/>
                        <a:tabLst/>
                        <a:defRPr/>
                      </a:pPr>
                      <a:endParaRPr lang="en-US" sz="2400" b="1" dirty="0">
                        <a:solidFill>
                          <a:srgbClr val="0070C0"/>
                        </a:solidFill>
                        <a:effectLst>
                          <a:outerShdw blurRad="38100" dist="38100" dir="2700000" algn="tl">
                            <a:srgbClr val="000000">
                              <a:alpha val="43137"/>
                            </a:srgbClr>
                          </a:outerShdw>
                        </a:effectLst>
                        <a:latin typeface="SimSun"/>
                        <a:cs typeface="SimSun"/>
                      </a:endParaRPr>
                    </a:p>
                  </a:txBody>
                  <a:tcPr marL="0" marR="0" marT="45085" marB="0" anchor="ctr">
                    <a:lnL w="28575">
                      <a:solidFill>
                        <a:srgbClr val="636363"/>
                      </a:solidFill>
                      <a:prstDash val="solid"/>
                    </a:lnL>
                    <a:lnR w="28575">
                      <a:solidFill>
                        <a:srgbClr val="636363"/>
                      </a:solidFill>
                      <a:prstDash val="solid"/>
                    </a:lnR>
                    <a:lnT w="28575">
                      <a:solidFill>
                        <a:srgbClr val="636363"/>
                      </a:solidFill>
                      <a:prstDash val="solid"/>
                    </a:lnT>
                    <a:lnB w="28575">
                      <a:solidFill>
                        <a:srgbClr val="636363"/>
                      </a:solidFill>
                      <a:prstDash val="solid"/>
                    </a:lnB>
                  </a:tcPr>
                </a:tc>
                <a:extLst>
                  <a:ext uri="{0D108BD9-81ED-4DB2-BD59-A6C34878D82A}">
                    <a16:rowId xmlns:a16="http://schemas.microsoft.com/office/drawing/2014/main" val="4212784599"/>
                  </a:ext>
                </a:extLst>
              </a:tr>
            </a:tbl>
          </a:graphicData>
        </a:graphic>
      </p:graphicFrame>
      <p:sp>
        <p:nvSpPr>
          <p:cNvPr id="21" name="object 6"/>
          <p:cNvSpPr txBox="1"/>
          <p:nvPr/>
        </p:nvSpPr>
        <p:spPr>
          <a:xfrm>
            <a:off x="4639306" y="2765522"/>
            <a:ext cx="1609094" cy="346249"/>
          </a:xfrm>
          <a:prstGeom prst="rect">
            <a:avLst/>
          </a:prstGeom>
        </p:spPr>
        <p:txBody>
          <a:bodyPr vert="horz" wrap="square" lIns="0" tIns="12700" rIns="0" bIns="0" rtlCol="0">
            <a:spAutoFit/>
          </a:bodyPr>
          <a:lstStyle/>
          <a:p>
            <a:pPr marL="12700">
              <a:lnSpc>
                <a:spcPts val="2595"/>
              </a:lnSpc>
              <a:spcBef>
                <a:spcPts val="100"/>
              </a:spcBef>
            </a:pPr>
            <a:r>
              <a:rPr lang="en-US" b="1" dirty="0">
                <a:effectLst>
                  <a:outerShdw blurRad="38100" dist="38100" dir="2700000" algn="tl">
                    <a:srgbClr val="000000">
                      <a:alpha val="43137"/>
                    </a:srgbClr>
                  </a:outerShdw>
                </a:effectLst>
                <a:latin typeface="Arial"/>
                <a:cs typeface="Arial"/>
              </a:rPr>
              <a:t>Page Table</a:t>
            </a:r>
            <a:endParaRPr b="1" dirty="0">
              <a:effectLst>
                <a:outerShdw blurRad="38100" dist="38100" dir="2700000" algn="tl">
                  <a:srgbClr val="000000">
                    <a:alpha val="43137"/>
                  </a:srgbClr>
                </a:outerShdw>
              </a:effectLst>
              <a:latin typeface="Arial"/>
              <a:cs typeface="Arial"/>
            </a:endParaRPr>
          </a:p>
        </p:txBody>
      </p:sp>
      <p:sp>
        <p:nvSpPr>
          <p:cNvPr id="22" name="Rounded Rectangle 21"/>
          <p:cNvSpPr/>
          <p:nvPr/>
        </p:nvSpPr>
        <p:spPr bwMode="auto">
          <a:xfrm>
            <a:off x="4699818" y="3240808"/>
            <a:ext cx="1531375" cy="381968"/>
          </a:xfrm>
          <a:prstGeom prst="round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70C0"/>
                </a:solidFill>
                <a:effectLst/>
                <a:latin typeface="Candara" panose="020E0502030303020204" pitchFamily="34" charset="0"/>
              </a:rPr>
              <a:t>Page 1</a:t>
            </a:r>
          </a:p>
        </p:txBody>
      </p:sp>
      <p:sp>
        <p:nvSpPr>
          <p:cNvPr id="23" name="Rounded Rectangle 22"/>
          <p:cNvSpPr/>
          <p:nvPr/>
        </p:nvSpPr>
        <p:spPr bwMode="auto">
          <a:xfrm>
            <a:off x="4699818" y="3706762"/>
            <a:ext cx="1533833" cy="383457"/>
          </a:xfrm>
          <a:prstGeom prst="round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70C0"/>
                </a:solidFill>
                <a:effectLst/>
                <a:latin typeface="Candara" panose="020E0502030303020204" pitchFamily="34" charset="0"/>
              </a:rPr>
              <a:t>Page 3</a:t>
            </a:r>
          </a:p>
        </p:txBody>
      </p:sp>
      <p:cxnSp>
        <p:nvCxnSpPr>
          <p:cNvPr id="5" name="Straight Arrow Connector 4"/>
          <p:cNvCxnSpPr>
            <a:stCxn id="22" idx="3"/>
            <a:endCxn id="33" idx="1"/>
          </p:cNvCxnSpPr>
          <p:nvPr/>
        </p:nvCxnSpPr>
        <p:spPr bwMode="auto">
          <a:xfrm flipV="1">
            <a:off x="6231193" y="3331598"/>
            <a:ext cx="1260989" cy="100194"/>
          </a:xfrm>
          <a:prstGeom prst="straightConnector1">
            <a:avLst/>
          </a:prstGeom>
          <a:blipFill dpi="0" rotWithShape="0">
            <a:blip r:embed="rId2"/>
            <a:srcRect/>
            <a:tile tx="0" ty="0" sx="100000" sy="100000" flip="none" algn="tl"/>
          </a:blipFill>
          <a:ln w="28575" cap="flat" cmpd="sng" algn="ctr">
            <a:solidFill>
              <a:srgbClr val="0070C0"/>
            </a:solidFill>
            <a:prstDash val="solid"/>
            <a:round/>
            <a:headEnd type="none" w="med" len="med"/>
            <a:tailEnd type="triangle"/>
          </a:ln>
          <a:effectLst/>
        </p:spPr>
      </p:cxnSp>
      <p:cxnSp>
        <p:nvCxnSpPr>
          <p:cNvPr id="38" name="Straight Arrow Connector 37"/>
          <p:cNvCxnSpPr>
            <a:stCxn id="23" idx="3"/>
            <a:endCxn id="35" idx="1"/>
          </p:cNvCxnSpPr>
          <p:nvPr/>
        </p:nvCxnSpPr>
        <p:spPr bwMode="auto">
          <a:xfrm>
            <a:off x="6233651" y="3898491"/>
            <a:ext cx="1258530" cy="57764"/>
          </a:xfrm>
          <a:prstGeom prst="straightConnector1">
            <a:avLst/>
          </a:prstGeom>
          <a:blipFill dpi="0" rotWithShape="0">
            <a:blip r:embed="rId2"/>
            <a:srcRect/>
            <a:tile tx="0" ty="0" sx="100000" sy="100000" flip="none" algn="tl"/>
          </a:blipFill>
          <a:ln w="28575" cap="flat" cmpd="sng" algn="ctr">
            <a:solidFill>
              <a:srgbClr val="0070C0"/>
            </a:solidFill>
            <a:prstDash val="solid"/>
            <a:round/>
            <a:headEnd type="none" w="med" len="med"/>
            <a:tailEnd type="triangle"/>
          </a:ln>
          <a:effectLst/>
        </p:spPr>
      </p:cxnSp>
      <p:cxnSp>
        <p:nvCxnSpPr>
          <p:cNvPr id="44" name="Straight Arrow Connector 43"/>
          <p:cNvCxnSpPr>
            <a:stCxn id="45" idx="3"/>
            <a:endCxn id="46" idx="1"/>
          </p:cNvCxnSpPr>
          <p:nvPr/>
        </p:nvCxnSpPr>
        <p:spPr bwMode="auto">
          <a:xfrm flipV="1">
            <a:off x="6231192" y="4602266"/>
            <a:ext cx="1260989" cy="717839"/>
          </a:xfrm>
          <a:prstGeom prst="straightConnector1">
            <a:avLst/>
          </a:prstGeom>
          <a:blipFill dpi="0" rotWithShape="0">
            <a:blip r:embed="rId2"/>
            <a:srcRect/>
            <a:tile tx="0" ty="0" sx="100000" sy="100000" flip="none" algn="tl"/>
          </a:blipFill>
          <a:ln w="28575" cap="flat" cmpd="sng" algn="ctr">
            <a:solidFill>
              <a:srgbClr val="0070C0"/>
            </a:solidFill>
            <a:prstDash val="solid"/>
            <a:round/>
            <a:headEnd type="none" w="med" len="med"/>
            <a:tailEnd type="triangle"/>
          </a:ln>
          <a:effectLst/>
        </p:spPr>
      </p:cxnSp>
      <p:sp>
        <p:nvSpPr>
          <p:cNvPr id="45" name="Rounded Rectangle 44"/>
          <p:cNvSpPr/>
          <p:nvPr/>
        </p:nvSpPr>
        <p:spPr bwMode="auto">
          <a:xfrm>
            <a:off x="4699817" y="5128376"/>
            <a:ext cx="1531375" cy="383457"/>
          </a:xfrm>
          <a:prstGeom prst="round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70C0"/>
                </a:solidFill>
                <a:effectLst/>
                <a:latin typeface="Candara" panose="020E0502030303020204" pitchFamily="34" charset="0"/>
              </a:rPr>
              <a:t>Page 2</a:t>
            </a:r>
          </a:p>
        </p:txBody>
      </p:sp>
      <p:sp>
        <p:nvSpPr>
          <p:cNvPr id="46" name="Rounded Rectangle 45"/>
          <p:cNvSpPr/>
          <p:nvPr/>
        </p:nvSpPr>
        <p:spPr bwMode="auto">
          <a:xfrm>
            <a:off x="7492181" y="4288403"/>
            <a:ext cx="1199535" cy="627726"/>
          </a:xfrm>
          <a:prstGeom prst="roundRect">
            <a:avLst>
              <a:gd name="adj" fmla="val 1588"/>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a:ln>
                <a:noFill/>
              </a:ln>
              <a:solidFill>
                <a:srgbClr val="0070C0"/>
              </a:solidFill>
              <a:effectLst/>
              <a:latin typeface="Arial Narrow" panose="020B0606020202030204" pitchFamily="34" charset="0"/>
            </a:endParaRPr>
          </a:p>
        </p:txBody>
      </p:sp>
    </p:spTree>
    <p:extLst>
      <p:ext uri="{BB962C8B-B14F-4D97-AF65-F5344CB8AC3E}">
        <p14:creationId xmlns:p14="http://schemas.microsoft.com/office/powerpoint/2010/main" val="7009177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7985"/>
            <a:ext cx="9144000" cy="566181"/>
          </a:xfrm>
          <a:prstGeom prst="rect">
            <a:avLst/>
          </a:prstGeom>
        </p:spPr>
        <p:txBody>
          <a:bodyPr vert="horz" wrap="square" lIns="0" tIns="12065" rIns="0" bIns="0" numCol="1" rtlCol="0" anchor="ctr" anchorCtr="0" compatLnSpc="1">
            <a:prstTxWarp prst="textNoShape">
              <a:avLst/>
            </a:prstTxWarp>
            <a:spAutoFit/>
          </a:bodyPr>
          <a:lstStyle/>
          <a:p>
            <a:pPr marL="12700">
              <a:spcBef>
                <a:spcPts val="95"/>
              </a:spcBef>
              <a:tabLst>
                <a:tab pos="1631314" algn="l"/>
                <a:tab pos="2833370" algn="l"/>
              </a:tabLst>
            </a:pPr>
            <a:r>
              <a:rPr lang="en-US" altLang="en-US" b="1" dirty="0">
                <a:effectLst>
                  <a:outerShdw blurRad="38100" dist="38100" dir="2700000" algn="tl">
                    <a:srgbClr val="000000">
                      <a:alpha val="43137"/>
                    </a:srgbClr>
                  </a:outerShdw>
                </a:effectLst>
              </a:rPr>
              <a:t>Buffer replacement strategies</a:t>
            </a:r>
            <a:endParaRPr lang="pt-BR" b="1" spc="-5" dirty="0">
              <a:effectLst>
                <a:outerShdw blurRad="38100" dist="38100" dir="2700000" algn="tl">
                  <a:srgbClr val="000000">
                    <a:alpha val="43137"/>
                  </a:srgbClr>
                </a:outerShdw>
              </a:effectLst>
            </a:endParaRPr>
          </a:p>
        </p:txBody>
      </p:sp>
      <p:sp>
        <p:nvSpPr>
          <p:cNvPr id="4" name="object 4"/>
          <p:cNvSpPr txBox="1"/>
          <p:nvPr/>
        </p:nvSpPr>
        <p:spPr>
          <a:xfrm>
            <a:off x="34083" y="498992"/>
            <a:ext cx="9109917" cy="6356997"/>
          </a:xfrm>
          <a:prstGeom prst="rect">
            <a:avLst/>
          </a:prstGeom>
        </p:spPr>
        <p:txBody>
          <a:bodyPr vert="horz" wrap="square" lIns="0" tIns="53975" rIns="0" bIns="0" rtlCol="0">
            <a:spAutoFit/>
          </a:bodyPr>
          <a:lstStyle/>
          <a:p>
            <a:pPr marL="342900" indent="-342900">
              <a:lnSpc>
                <a:spcPct val="150000"/>
              </a:lnSpc>
              <a:buFont typeface="Wingdings" panose="05000000000000000000" pitchFamily="2" charset="2"/>
              <a:buChar char="§"/>
            </a:pPr>
            <a:r>
              <a:rPr lang="en-US" altLang="en-US" sz="2200" b="1" spc="30" dirty="0">
                <a:solidFill>
                  <a:srgbClr val="585858"/>
                </a:solidFill>
                <a:latin typeface="Times New Roman"/>
                <a:cs typeface="Times New Roman"/>
              </a:rPr>
              <a:t>First-in-first-out (FIFO)</a:t>
            </a:r>
          </a:p>
          <a:p>
            <a:pPr marL="342900" indent="-342900">
              <a:lnSpc>
                <a:spcPct val="150000"/>
              </a:lnSpc>
              <a:buFont typeface="Wingdings" panose="05000000000000000000" pitchFamily="2" charset="2"/>
              <a:buChar char="§"/>
            </a:pPr>
            <a:r>
              <a:rPr lang="en-US" altLang="en-US" sz="2200" b="1" spc="30" dirty="0">
                <a:solidFill>
                  <a:srgbClr val="585858"/>
                </a:solidFill>
                <a:latin typeface="Times New Roman"/>
                <a:cs typeface="Times New Roman"/>
              </a:rPr>
              <a:t>Least recently used (LRU)</a:t>
            </a:r>
          </a:p>
          <a:p>
            <a:pPr marL="800100" lvl="1" indent="-342900">
              <a:lnSpc>
                <a:spcPct val="150000"/>
              </a:lnSpc>
              <a:buFont typeface="Wingdings" panose="05000000000000000000" pitchFamily="2" charset="2"/>
              <a:buChar char="§"/>
            </a:pPr>
            <a:r>
              <a:rPr lang="en-CA" sz="2200" spc="-10" dirty="0">
                <a:solidFill>
                  <a:srgbClr val="585858"/>
                </a:solidFill>
                <a:latin typeface="Times New Roman"/>
                <a:cs typeface="Times New Roman"/>
              </a:rPr>
              <a:t>Maintain</a:t>
            </a:r>
            <a:r>
              <a:rPr lang="en-CA" sz="2200" spc="-55" dirty="0">
                <a:solidFill>
                  <a:srgbClr val="585858"/>
                </a:solidFill>
                <a:latin typeface="Times New Roman"/>
                <a:cs typeface="Times New Roman"/>
              </a:rPr>
              <a:t> </a:t>
            </a:r>
            <a:r>
              <a:rPr lang="en-CA" sz="2200" spc="-75" dirty="0">
                <a:solidFill>
                  <a:srgbClr val="585858"/>
                </a:solidFill>
                <a:latin typeface="Times New Roman"/>
                <a:cs typeface="Times New Roman"/>
              </a:rPr>
              <a:t>a</a:t>
            </a:r>
            <a:r>
              <a:rPr lang="en-CA" sz="2200" spc="-70" dirty="0">
                <a:solidFill>
                  <a:srgbClr val="585858"/>
                </a:solidFill>
                <a:latin typeface="Times New Roman"/>
                <a:cs typeface="Times New Roman"/>
              </a:rPr>
              <a:t> </a:t>
            </a:r>
            <a:r>
              <a:rPr lang="en-CA" sz="2200" spc="-15" dirty="0">
                <a:solidFill>
                  <a:srgbClr val="585858"/>
                </a:solidFill>
                <a:latin typeface="Times New Roman"/>
                <a:cs typeface="Times New Roman"/>
              </a:rPr>
              <a:t>timestamp</a:t>
            </a:r>
            <a:r>
              <a:rPr lang="en-CA" sz="2200" spc="-70" dirty="0">
                <a:solidFill>
                  <a:srgbClr val="585858"/>
                </a:solidFill>
                <a:latin typeface="Times New Roman"/>
                <a:cs typeface="Times New Roman"/>
              </a:rPr>
              <a:t> </a:t>
            </a:r>
            <a:r>
              <a:rPr lang="en-CA" sz="2200" spc="-55" dirty="0">
                <a:solidFill>
                  <a:srgbClr val="585858"/>
                </a:solidFill>
                <a:latin typeface="Times New Roman"/>
                <a:cs typeface="Times New Roman"/>
              </a:rPr>
              <a:t>of </a:t>
            </a:r>
            <a:r>
              <a:rPr lang="en-CA" sz="2200" spc="10" dirty="0">
                <a:solidFill>
                  <a:srgbClr val="585858"/>
                </a:solidFill>
                <a:latin typeface="Times New Roman"/>
                <a:cs typeface="Times New Roman"/>
              </a:rPr>
              <a:t>when</a:t>
            </a:r>
            <a:r>
              <a:rPr lang="en-CA" sz="2200" spc="-70" dirty="0">
                <a:solidFill>
                  <a:srgbClr val="585858"/>
                </a:solidFill>
                <a:latin typeface="Times New Roman"/>
                <a:cs typeface="Times New Roman"/>
              </a:rPr>
              <a:t> </a:t>
            </a:r>
            <a:r>
              <a:rPr lang="en-CA" sz="2200" spc="-55" dirty="0">
                <a:solidFill>
                  <a:srgbClr val="585858"/>
                </a:solidFill>
                <a:latin typeface="Times New Roman"/>
                <a:cs typeface="Times New Roman"/>
              </a:rPr>
              <a:t>each</a:t>
            </a:r>
            <a:r>
              <a:rPr lang="en-CA" sz="2200" spc="-65" dirty="0">
                <a:solidFill>
                  <a:srgbClr val="585858"/>
                </a:solidFill>
                <a:latin typeface="Times New Roman"/>
                <a:cs typeface="Times New Roman"/>
              </a:rPr>
              <a:t> page </a:t>
            </a:r>
            <a:r>
              <a:rPr lang="en-CA" sz="2200" spc="-585" dirty="0">
                <a:solidFill>
                  <a:srgbClr val="585858"/>
                </a:solidFill>
                <a:latin typeface="Times New Roman"/>
                <a:cs typeface="Times New Roman"/>
              </a:rPr>
              <a:t> </a:t>
            </a:r>
            <a:r>
              <a:rPr lang="en-CA" sz="2200" spc="-60" dirty="0">
                <a:solidFill>
                  <a:srgbClr val="585858"/>
                </a:solidFill>
                <a:latin typeface="Times New Roman"/>
                <a:cs typeface="Times New Roman"/>
              </a:rPr>
              <a:t>was</a:t>
            </a:r>
            <a:r>
              <a:rPr lang="en-CA" sz="2200" spc="-85" dirty="0">
                <a:solidFill>
                  <a:srgbClr val="585858"/>
                </a:solidFill>
                <a:latin typeface="Times New Roman"/>
                <a:cs typeface="Times New Roman"/>
              </a:rPr>
              <a:t> </a:t>
            </a:r>
            <a:r>
              <a:rPr lang="en-CA" sz="2200" spc="-45" dirty="0">
                <a:solidFill>
                  <a:srgbClr val="585858"/>
                </a:solidFill>
                <a:latin typeface="Times New Roman"/>
                <a:cs typeface="Times New Roman"/>
              </a:rPr>
              <a:t>last</a:t>
            </a:r>
            <a:r>
              <a:rPr lang="en-CA" sz="2200" spc="-60" dirty="0">
                <a:solidFill>
                  <a:srgbClr val="585858"/>
                </a:solidFill>
                <a:latin typeface="Times New Roman"/>
                <a:cs typeface="Times New Roman"/>
              </a:rPr>
              <a:t> </a:t>
            </a:r>
            <a:r>
              <a:rPr lang="en-CA" sz="2200" spc="-80" dirty="0">
                <a:solidFill>
                  <a:srgbClr val="585858"/>
                </a:solidFill>
                <a:latin typeface="Times New Roman"/>
                <a:cs typeface="Times New Roman"/>
              </a:rPr>
              <a:t>accessed.</a:t>
            </a:r>
            <a:endParaRPr lang="en-CA" sz="2200" dirty="0">
              <a:latin typeface="Times New Roman"/>
              <a:cs typeface="Times New Roman"/>
            </a:endParaRPr>
          </a:p>
          <a:p>
            <a:pPr marL="800100" lvl="1" indent="-342900">
              <a:lnSpc>
                <a:spcPct val="150000"/>
              </a:lnSpc>
              <a:buFont typeface="Wingdings" panose="05000000000000000000" pitchFamily="2" charset="2"/>
              <a:buChar char="§"/>
            </a:pPr>
            <a:r>
              <a:rPr lang="en-CA" sz="2200" spc="75" dirty="0">
                <a:solidFill>
                  <a:srgbClr val="585858"/>
                </a:solidFill>
                <a:latin typeface="Times New Roman"/>
                <a:cs typeface="Times New Roman"/>
              </a:rPr>
              <a:t>When</a:t>
            </a:r>
            <a:r>
              <a:rPr lang="en-CA" sz="2200" spc="-70" dirty="0">
                <a:solidFill>
                  <a:srgbClr val="585858"/>
                </a:solidFill>
                <a:latin typeface="Times New Roman"/>
                <a:cs typeface="Times New Roman"/>
              </a:rPr>
              <a:t> </a:t>
            </a:r>
            <a:r>
              <a:rPr lang="en-CA" sz="2200" spc="20" dirty="0">
                <a:solidFill>
                  <a:srgbClr val="585858"/>
                </a:solidFill>
                <a:latin typeface="Times New Roman"/>
                <a:cs typeface="Times New Roman"/>
              </a:rPr>
              <a:t>the</a:t>
            </a:r>
            <a:r>
              <a:rPr lang="en-CA" sz="2200" spc="-75" dirty="0">
                <a:solidFill>
                  <a:srgbClr val="585858"/>
                </a:solidFill>
                <a:latin typeface="Times New Roman"/>
                <a:cs typeface="Times New Roman"/>
              </a:rPr>
              <a:t> </a:t>
            </a:r>
            <a:r>
              <a:rPr lang="en-CA" sz="2200" spc="-114" dirty="0">
                <a:solidFill>
                  <a:srgbClr val="585858"/>
                </a:solidFill>
                <a:latin typeface="Times New Roman"/>
                <a:cs typeface="Times New Roman"/>
              </a:rPr>
              <a:t>DBMS</a:t>
            </a:r>
            <a:r>
              <a:rPr lang="en-CA" sz="2200" spc="-70" dirty="0">
                <a:solidFill>
                  <a:srgbClr val="585858"/>
                </a:solidFill>
                <a:latin typeface="Times New Roman"/>
                <a:cs typeface="Times New Roman"/>
              </a:rPr>
              <a:t> </a:t>
            </a:r>
            <a:r>
              <a:rPr lang="en-CA" sz="2200" spc="-40" dirty="0">
                <a:solidFill>
                  <a:srgbClr val="585858"/>
                </a:solidFill>
                <a:latin typeface="Times New Roman"/>
                <a:cs typeface="Times New Roman"/>
              </a:rPr>
              <a:t>needs</a:t>
            </a:r>
            <a:r>
              <a:rPr lang="en-CA" sz="2200" spc="-75" dirty="0">
                <a:solidFill>
                  <a:srgbClr val="585858"/>
                </a:solidFill>
                <a:latin typeface="Times New Roman"/>
                <a:cs typeface="Times New Roman"/>
              </a:rPr>
              <a:t> </a:t>
            </a:r>
            <a:r>
              <a:rPr lang="en-CA" sz="2200" spc="30" dirty="0">
                <a:solidFill>
                  <a:srgbClr val="585858"/>
                </a:solidFill>
                <a:latin typeface="Times New Roman"/>
                <a:cs typeface="Times New Roman"/>
              </a:rPr>
              <a:t>to</a:t>
            </a:r>
            <a:r>
              <a:rPr lang="en-CA" sz="2200" spc="-65" dirty="0">
                <a:solidFill>
                  <a:srgbClr val="585858"/>
                </a:solidFill>
                <a:latin typeface="Times New Roman"/>
                <a:cs typeface="Times New Roman"/>
              </a:rPr>
              <a:t> </a:t>
            </a:r>
            <a:r>
              <a:rPr lang="en-CA" sz="2200" spc="-40" dirty="0">
                <a:solidFill>
                  <a:srgbClr val="585858"/>
                </a:solidFill>
                <a:latin typeface="Times New Roman"/>
                <a:cs typeface="Times New Roman"/>
              </a:rPr>
              <a:t>evict</a:t>
            </a:r>
            <a:r>
              <a:rPr lang="en-CA" sz="2200" spc="-65" dirty="0">
                <a:solidFill>
                  <a:srgbClr val="585858"/>
                </a:solidFill>
                <a:latin typeface="Times New Roman"/>
                <a:cs typeface="Times New Roman"/>
              </a:rPr>
              <a:t> </a:t>
            </a:r>
            <a:r>
              <a:rPr lang="en-CA" sz="2200" spc="-75" dirty="0">
                <a:solidFill>
                  <a:srgbClr val="585858"/>
                </a:solidFill>
                <a:latin typeface="Times New Roman"/>
                <a:cs typeface="Times New Roman"/>
              </a:rPr>
              <a:t>a</a:t>
            </a:r>
            <a:r>
              <a:rPr lang="en-CA" sz="2200" spc="-65" dirty="0">
                <a:solidFill>
                  <a:srgbClr val="585858"/>
                </a:solidFill>
                <a:latin typeface="Times New Roman"/>
                <a:cs typeface="Times New Roman"/>
              </a:rPr>
              <a:t> </a:t>
            </a:r>
            <a:r>
              <a:rPr lang="en-CA" sz="2200" spc="-60" dirty="0">
                <a:solidFill>
                  <a:srgbClr val="585858"/>
                </a:solidFill>
                <a:latin typeface="Times New Roman"/>
                <a:cs typeface="Times New Roman"/>
              </a:rPr>
              <a:t>page, </a:t>
            </a:r>
            <a:r>
              <a:rPr lang="en-CA" sz="2200" spc="-55" dirty="0">
                <a:solidFill>
                  <a:srgbClr val="585858"/>
                </a:solidFill>
                <a:latin typeface="Times New Roman"/>
                <a:cs typeface="Times New Roman"/>
              </a:rPr>
              <a:t>select</a:t>
            </a:r>
            <a:r>
              <a:rPr lang="en-CA" sz="2200" spc="-65" dirty="0">
                <a:solidFill>
                  <a:srgbClr val="585858"/>
                </a:solidFill>
                <a:latin typeface="Times New Roman"/>
                <a:cs typeface="Times New Roman"/>
              </a:rPr>
              <a:t> </a:t>
            </a:r>
            <a:r>
              <a:rPr lang="en-CA" sz="2200" spc="15" dirty="0">
                <a:solidFill>
                  <a:srgbClr val="585858"/>
                </a:solidFill>
                <a:latin typeface="Times New Roman"/>
                <a:cs typeface="Times New Roman"/>
              </a:rPr>
              <a:t>the </a:t>
            </a:r>
            <a:r>
              <a:rPr lang="en-CA" sz="2200" spc="-585" dirty="0">
                <a:solidFill>
                  <a:srgbClr val="585858"/>
                </a:solidFill>
                <a:latin typeface="Times New Roman"/>
                <a:cs typeface="Times New Roman"/>
              </a:rPr>
              <a:t> </a:t>
            </a:r>
            <a:r>
              <a:rPr lang="en-CA" sz="2200" dirty="0">
                <a:solidFill>
                  <a:srgbClr val="585858"/>
                </a:solidFill>
                <a:latin typeface="Times New Roman"/>
                <a:cs typeface="Times New Roman"/>
              </a:rPr>
              <a:t>one</a:t>
            </a:r>
            <a:r>
              <a:rPr lang="en-CA" sz="2200" spc="-60" dirty="0">
                <a:solidFill>
                  <a:srgbClr val="585858"/>
                </a:solidFill>
                <a:latin typeface="Times New Roman"/>
                <a:cs typeface="Times New Roman"/>
              </a:rPr>
              <a:t> </a:t>
            </a:r>
            <a:r>
              <a:rPr lang="en-CA" sz="2200" spc="15" dirty="0">
                <a:solidFill>
                  <a:srgbClr val="585858"/>
                </a:solidFill>
                <a:latin typeface="Times New Roman"/>
                <a:cs typeface="Times New Roman"/>
              </a:rPr>
              <a:t>with</a:t>
            </a:r>
            <a:r>
              <a:rPr lang="en-CA" sz="2200" spc="-95" dirty="0">
                <a:solidFill>
                  <a:srgbClr val="585858"/>
                </a:solidFill>
                <a:latin typeface="Times New Roman"/>
                <a:cs typeface="Times New Roman"/>
              </a:rPr>
              <a:t> </a:t>
            </a:r>
            <a:r>
              <a:rPr lang="en-CA" sz="2200" spc="20" dirty="0">
                <a:solidFill>
                  <a:srgbClr val="585858"/>
                </a:solidFill>
                <a:latin typeface="Times New Roman"/>
                <a:cs typeface="Times New Roman"/>
              </a:rPr>
              <a:t>the</a:t>
            </a:r>
            <a:r>
              <a:rPr lang="en-CA" sz="2200" spc="-75" dirty="0">
                <a:solidFill>
                  <a:srgbClr val="585858"/>
                </a:solidFill>
                <a:latin typeface="Times New Roman"/>
                <a:cs typeface="Times New Roman"/>
              </a:rPr>
              <a:t> </a:t>
            </a:r>
            <a:r>
              <a:rPr lang="en-CA" sz="2200" spc="-35" dirty="0">
                <a:solidFill>
                  <a:srgbClr val="585858"/>
                </a:solidFill>
                <a:latin typeface="Times New Roman"/>
                <a:cs typeface="Times New Roman"/>
              </a:rPr>
              <a:t>oldest</a:t>
            </a:r>
            <a:r>
              <a:rPr lang="en-CA" sz="2200" spc="-95" dirty="0">
                <a:solidFill>
                  <a:srgbClr val="585858"/>
                </a:solidFill>
                <a:latin typeface="Times New Roman"/>
                <a:cs typeface="Times New Roman"/>
              </a:rPr>
              <a:t> </a:t>
            </a:r>
            <a:r>
              <a:rPr lang="en-CA" sz="2200" spc="-20" dirty="0">
                <a:solidFill>
                  <a:srgbClr val="585858"/>
                </a:solidFill>
                <a:latin typeface="Times New Roman"/>
                <a:cs typeface="Times New Roman"/>
              </a:rPr>
              <a:t>timestamp.</a:t>
            </a:r>
            <a:endParaRPr lang="en-CA" sz="2200" dirty="0">
              <a:latin typeface="Times New Roman"/>
              <a:cs typeface="Times New Roman"/>
            </a:endParaRPr>
          </a:p>
          <a:p>
            <a:pPr marL="12700">
              <a:lnSpc>
                <a:spcPts val="2050"/>
              </a:lnSpc>
            </a:pPr>
            <a:r>
              <a:rPr lang="en-CA" sz="2200" spc="-10" dirty="0">
                <a:solidFill>
                  <a:srgbClr val="585858"/>
                </a:solidFill>
                <a:latin typeface="Times New Roman"/>
                <a:cs typeface="Times New Roman"/>
              </a:rPr>
              <a:t>	→</a:t>
            </a:r>
            <a:r>
              <a:rPr lang="en-CA" sz="2200" spc="215" dirty="0">
                <a:solidFill>
                  <a:srgbClr val="585858"/>
                </a:solidFill>
                <a:latin typeface="Times New Roman"/>
                <a:cs typeface="Times New Roman"/>
              </a:rPr>
              <a:t> </a:t>
            </a:r>
            <a:r>
              <a:rPr lang="en-CA" sz="2200" spc="-55" dirty="0">
                <a:solidFill>
                  <a:srgbClr val="585858"/>
                </a:solidFill>
                <a:latin typeface="Times New Roman"/>
                <a:cs typeface="Times New Roman"/>
              </a:rPr>
              <a:t>Keep </a:t>
            </a:r>
            <a:r>
              <a:rPr lang="en-CA" sz="2200" spc="5" dirty="0">
                <a:solidFill>
                  <a:srgbClr val="585858"/>
                </a:solidFill>
                <a:latin typeface="Times New Roman"/>
                <a:cs typeface="Times New Roman"/>
              </a:rPr>
              <a:t>the</a:t>
            </a:r>
            <a:r>
              <a:rPr lang="en-CA" sz="2200" spc="-20" dirty="0">
                <a:solidFill>
                  <a:srgbClr val="585858"/>
                </a:solidFill>
                <a:latin typeface="Times New Roman"/>
                <a:cs typeface="Times New Roman"/>
              </a:rPr>
              <a:t> </a:t>
            </a:r>
            <a:r>
              <a:rPr lang="en-CA" sz="2200" spc="-65" dirty="0">
                <a:solidFill>
                  <a:srgbClr val="585858"/>
                </a:solidFill>
                <a:latin typeface="Times New Roman"/>
                <a:cs typeface="Times New Roman"/>
              </a:rPr>
              <a:t>pages</a:t>
            </a:r>
            <a:r>
              <a:rPr lang="en-CA" sz="2200" spc="-25" dirty="0">
                <a:solidFill>
                  <a:srgbClr val="585858"/>
                </a:solidFill>
                <a:latin typeface="Times New Roman"/>
                <a:cs typeface="Times New Roman"/>
              </a:rPr>
              <a:t> </a:t>
            </a:r>
            <a:r>
              <a:rPr lang="en-CA" sz="2200" spc="10" dirty="0">
                <a:solidFill>
                  <a:srgbClr val="585858"/>
                </a:solidFill>
                <a:latin typeface="Times New Roman"/>
                <a:cs typeface="Times New Roman"/>
              </a:rPr>
              <a:t>in</a:t>
            </a:r>
            <a:r>
              <a:rPr lang="en-CA" sz="2200" spc="-45" dirty="0">
                <a:solidFill>
                  <a:srgbClr val="585858"/>
                </a:solidFill>
                <a:latin typeface="Times New Roman"/>
                <a:cs typeface="Times New Roman"/>
              </a:rPr>
              <a:t> </a:t>
            </a:r>
            <a:r>
              <a:rPr lang="en-CA" sz="2200" spc="-15" dirty="0">
                <a:solidFill>
                  <a:srgbClr val="585858"/>
                </a:solidFill>
                <a:latin typeface="Times New Roman"/>
                <a:cs typeface="Times New Roman"/>
              </a:rPr>
              <a:t>sorted</a:t>
            </a:r>
            <a:r>
              <a:rPr lang="en-CA" sz="2200" spc="-5" dirty="0">
                <a:solidFill>
                  <a:srgbClr val="585858"/>
                </a:solidFill>
                <a:latin typeface="Times New Roman"/>
                <a:cs typeface="Times New Roman"/>
              </a:rPr>
              <a:t> </a:t>
            </a:r>
            <a:r>
              <a:rPr lang="en-CA" sz="2200" spc="5" dirty="0">
                <a:solidFill>
                  <a:srgbClr val="585858"/>
                </a:solidFill>
                <a:latin typeface="Times New Roman"/>
                <a:cs typeface="Times New Roman"/>
              </a:rPr>
              <a:t>order</a:t>
            </a:r>
            <a:r>
              <a:rPr lang="en-CA" sz="2200" spc="-45" dirty="0">
                <a:solidFill>
                  <a:srgbClr val="585858"/>
                </a:solidFill>
                <a:latin typeface="Times New Roman"/>
                <a:cs typeface="Times New Roman"/>
              </a:rPr>
              <a:t> </a:t>
            </a:r>
            <a:r>
              <a:rPr lang="en-CA" sz="2200" spc="15" dirty="0">
                <a:solidFill>
                  <a:srgbClr val="585858"/>
                </a:solidFill>
                <a:latin typeface="Times New Roman"/>
                <a:cs typeface="Times New Roman"/>
              </a:rPr>
              <a:t>to</a:t>
            </a:r>
            <a:r>
              <a:rPr lang="en-CA" sz="2200" spc="-35" dirty="0">
                <a:solidFill>
                  <a:srgbClr val="585858"/>
                </a:solidFill>
                <a:latin typeface="Times New Roman"/>
                <a:cs typeface="Times New Roman"/>
              </a:rPr>
              <a:t> </a:t>
            </a:r>
            <a:r>
              <a:rPr lang="en-CA" sz="2200" spc="-30" dirty="0">
                <a:solidFill>
                  <a:srgbClr val="585858"/>
                </a:solidFill>
                <a:latin typeface="Times New Roman"/>
                <a:cs typeface="Times New Roman"/>
              </a:rPr>
              <a:t>reduce</a:t>
            </a:r>
            <a:r>
              <a:rPr lang="en-CA" sz="2200" spc="-45" dirty="0">
                <a:solidFill>
                  <a:srgbClr val="585858"/>
                </a:solidFill>
                <a:latin typeface="Times New Roman"/>
                <a:cs typeface="Times New Roman"/>
              </a:rPr>
              <a:t> </a:t>
            </a:r>
            <a:r>
              <a:rPr lang="en-CA" sz="2200" spc="5" dirty="0">
                <a:solidFill>
                  <a:srgbClr val="585858"/>
                </a:solidFill>
                <a:latin typeface="Times New Roman"/>
                <a:cs typeface="Times New Roman"/>
              </a:rPr>
              <a:t>the</a:t>
            </a:r>
            <a:r>
              <a:rPr lang="en-CA" sz="2200" spc="-45" dirty="0">
                <a:solidFill>
                  <a:srgbClr val="585858"/>
                </a:solidFill>
                <a:latin typeface="Times New Roman"/>
                <a:cs typeface="Times New Roman"/>
              </a:rPr>
              <a:t> </a:t>
            </a:r>
            <a:r>
              <a:rPr lang="en-CA" sz="2200" spc="-35" dirty="0">
                <a:solidFill>
                  <a:srgbClr val="585858"/>
                </a:solidFill>
                <a:latin typeface="Times New Roman"/>
                <a:cs typeface="Times New Roman"/>
              </a:rPr>
              <a:t>search</a:t>
            </a:r>
            <a:r>
              <a:rPr lang="en-CA" sz="2200" spc="-50" dirty="0">
                <a:solidFill>
                  <a:srgbClr val="585858"/>
                </a:solidFill>
                <a:latin typeface="Times New Roman"/>
                <a:cs typeface="Times New Roman"/>
              </a:rPr>
              <a:t> </a:t>
            </a:r>
            <a:r>
              <a:rPr lang="en-CA" sz="2200" spc="-10" dirty="0">
                <a:solidFill>
                  <a:srgbClr val="585858"/>
                </a:solidFill>
                <a:latin typeface="Times New Roman"/>
                <a:cs typeface="Times New Roman"/>
              </a:rPr>
              <a:t>time</a:t>
            </a:r>
            <a:r>
              <a:rPr lang="en-CA" sz="2200" dirty="0">
                <a:latin typeface="Times New Roman"/>
                <a:cs typeface="Times New Roman"/>
              </a:rPr>
              <a:t> </a:t>
            </a:r>
            <a:r>
              <a:rPr lang="en-CA" sz="2200" spc="15" dirty="0">
                <a:solidFill>
                  <a:srgbClr val="585858"/>
                </a:solidFill>
                <a:latin typeface="Times New Roman"/>
                <a:cs typeface="Times New Roman"/>
              </a:rPr>
              <a:t>on</a:t>
            </a:r>
            <a:r>
              <a:rPr lang="en-CA" sz="2200" spc="-55" dirty="0">
                <a:solidFill>
                  <a:srgbClr val="585858"/>
                </a:solidFill>
                <a:latin typeface="Times New Roman"/>
                <a:cs typeface="Times New Roman"/>
              </a:rPr>
              <a:t> </a:t>
            </a:r>
            <a:r>
              <a:rPr lang="en-CA" sz="2200" spc="-25" dirty="0">
                <a:solidFill>
                  <a:srgbClr val="585858"/>
                </a:solidFill>
                <a:latin typeface="Times New Roman"/>
                <a:cs typeface="Times New Roman"/>
              </a:rPr>
              <a:t>eviction.</a:t>
            </a:r>
            <a:endParaRPr lang="en-CA" sz="2200" dirty="0">
              <a:latin typeface="Times New Roman"/>
              <a:cs typeface="Times New Roman"/>
            </a:endParaRPr>
          </a:p>
          <a:p>
            <a:pPr marL="342900" indent="-342900">
              <a:lnSpc>
                <a:spcPct val="150000"/>
              </a:lnSpc>
              <a:buFont typeface="Wingdings" panose="05000000000000000000" pitchFamily="2" charset="2"/>
              <a:buChar char="§"/>
            </a:pPr>
            <a:r>
              <a:rPr lang="en-US" altLang="en-US" sz="2200" b="1" spc="30" dirty="0">
                <a:solidFill>
                  <a:srgbClr val="585858"/>
                </a:solidFill>
                <a:latin typeface="Times New Roman"/>
                <a:cs typeface="Times New Roman"/>
              </a:rPr>
              <a:t>Clock policy</a:t>
            </a:r>
          </a:p>
          <a:p>
            <a:pPr marL="800100" lvl="1" indent="-342900">
              <a:lnSpc>
                <a:spcPct val="150000"/>
              </a:lnSpc>
              <a:buFont typeface="Wingdings" panose="05000000000000000000" pitchFamily="2" charset="2"/>
              <a:buChar char="§"/>
            </a:pPr>
            <a:r>
              <a:rPr lang="en-CA" sz="2200" spc="-15" dirty="0">
                <a:solidFill>
                  <a:srgbClr val="585858"/>
                </a:solidFill>
                <a:latin typeface="Times New Roman"/>
                <a:cs typeface="Times New Roman"/>
              </a:rPr>
              <a:t>Approximation</a:t>
            </a:r>
            <a:r>
              <a:rPr lang="en-CA" sz="2200" spc="-80" dirty="0">
                <a:solidFill>
                  <a:srgbClr val="585858"/>
                </a:solidFill>
                <a:latin typeface="Times New Roman"/>
                <a:cs typeface="Times New Roman"/>
              </a:rPr>
              <a:t> </a:t>
            </a:r>
            <a:r>
              <a:rPr lang="en-CA" sz="2200" spc="-55" dirty="0">
                <a:solidFill>
                  <a:srgbClr val="585858"/>
                </a:solidFill>
                <a:latin typeface="Times New Roman"/>
                <a:cs typeface="Times New Roman"/>
              </a:rPr>
              <a:t>of</a:t>
            </a:r>
            <a:r>
              <a:rPr lang="en-CA" sz="2200" spc="-80" dirty="0">
                <a:solidFill>
                  <a:srgbClr val="585858"/>
                </a:solidFill>
                <a:latin typeface="Times New Roman"/>
                <a:cs typeface="Times New Roman"/>
              </a:rPr>
              <a:t> </a:t>
            </a:r>
            <a:r>
              <a:rPr lang="en-CA" sz="2200" spc="-90" dirty="0">
                <a:solidFill>
                  <a:srgbClr val="585858"/>
                </a:solidFill>
                <a:latin typeface="Times New Roman"/>
                <a:cs typeface="Times New Roman"/>
              </a:rPr>
              <a:t>LRU</a:t>
            </a:r>
            <a:r>
              <a:rPr lang="en-CA" sz="2200" spc="-35" dirty="0">
                <a:solidFill>
                  <a:srgbClr val="585858"/>
                </a:solidFill>
                <a:latin typeface="Times New Roman"/>
                <a:cs typeface="Times New Roman"/>
              </a:rPr>
              <a:t> </a:t>
            </a:r>
            <a:r>
              <a:rPr lang="en-CA" sz="2200" spc="25" dirty="0">
                <a:solidFill>
                  <a:srgbClr val="585858"/>
                </a:solidFill>
                <a:latin typeface="Times New Roman"/>
                <a:cs typeface="Times New Roman"/>
              </a:rPr>
              <a:t>that</a:t>
            </a:r>
            <a:r>
              <a:rPr lang="en-CA" sz="2200" spc="-114" dirty="0">
                <a:solidFill>
                  <a:srgbClr val="585858"/>
                </a:solidFill>
                <a:latin typeface="Times New Roman"/>
                <a:cs typeface="Times New Roman"/>
              </a:rPr>
              <a:t> </a:t>
            </a:r>
            <a:r>
              <a:rPr lang="en-CA" sz="2200" spc="-50" dirty="0">
                <a:solidFill>
                  <a:srgbClr val="585858"/>
                </a:solidFill>
                <a:latin typeface="Times New Roman"/>
                <a:cs typeface="Times New Roman"/>
              </a:rPr>
              <a:t>does</a:t>
            </a:r>
            <a:r>
              <a:rPr lang="en-CA" sz="2200" spc="-80" dirty="0">
                <a:solidFill>
                  <a:srgbClr val="585858"/>
                </a:solidFill>
                <a:latin typeface="Times New Roman"/>
                <a:cs typeface="Times New Roman"/>
              </a:rPr>
              <a:t> </a:t>
            </a:r>
            <a:r>
              <a:rPr lang="en-CA" sz="2200" spc="40" dirty="0">
                <a:solidFill>
                  <a:srgbClr val="585858"/>
                </a:solidFill>
                <a:latin typeface="Times New Roman"/>
                <a:cs typeface="Times New Roman"/>
              </a:rPr>
              <a:t>not </a:t>
            </a:r>
            <a:r>
              <a:rPr lang="en-CA" sz="2200" spc="-585" dirty="0">
                <a:solidFill>
                  <a:srgbClr val="585858"/>
                </a:solidFill>
                <a:latin typeface="Times New Roman"/>
                <a:cs typeface="Times New Roman"/>
              </a:rPr>
              <a:t> </a:t>
            </a:r>
            <a:r>
              <a:rPr lang="en-CA" sz="2200" spc="-25" dirty="0">
                <a:solidFill>
                  <a:srgbClr val="585858"/>
                </a:solidFill>
                <a:latin typeface="Times New Roman"/>
                <a:cs typeface="Times New Roman"/>
              </a:rPr>
              <a:t>need</a:t>
            </a:r>
            <a:r>
              <a:rPr lang="en-CA" sz="2200" spc="-70" dirty="0">
                <a:solidFill>
                  <a:srgbClr val="585858"/>
                </a:solidFill>
                <a:latin typeface="Times New Roman"/>
                <a:cs typeface="Times New Roman"/>
              </a:rPr>
              <a:t> </a:t>
            </a:r>
            <a:r>
              <a:rPr lang="en-CA" sz="2200" spc="-75" dirty="0">
                <a:solidFill>
                  <a:srgbClr val="585858"/>
                </a:solidFill>
                <a:latin typeface="Times New Roman"/>
                <a:cs typeface="Times New Roman"/>
              </a:rPr>
              <a:t>a</a:t>
            </a:r>
            <a:r>
              <a:rPr lang="en-CA" sz="2200" spc="-65" dirty="0">
                <a:solidFill>
                  <a:srgbClr val="585858"/>
                </a:solidFill>
                <a:latin typeface="Times New Roman"/>
                <a:cs typeface="Times New Roman"/>
              </a:rPr>
              <a:t> </a:t>
            </a:r>
            <a:r>
              <a:rPr lang="en-CA" sz="2200" spc="-30" dirty="0">
                <a:solidFill>
                  <a:srgbClr val="585858"/>
                </a:solidFill>
                <a:latin typeface="Times New Roman"/>
                <a:cs typeface="Times New Roman"/>
              </a:rPr>
              <a:t>separate</a:t>
            </a:r>
            <a:r>
              <a:rPr lang="en-CA" sz="2200" spc="-50" dirty="0">
                <a:solidFill>
                  <a:srgbClr val="585858"/>
                </a:solidFill>
                <a:latin typeface="Times New Roman"/>
                <a:cs typeface="Times New Roman"/>
              </a:rPr>
              <a:t> </a:t>
            </a:r>
            <a:r>
              <a:rPr lang="en-CA" sz="2200" spc="-15" dirty="0">
                <a:solidFill>
                  <a:srgbClr val="585858"/>
                </a:solidFill>
                <a:latin typeface="Times New Roman"/>
                <a:cs typeface="Times New Roman"/>
              </a:rPr>
              <a:t>timestamp</a:t>
            </a:r>
            <a:r>
              <a:rPr lang="en-CA" sz="2200" spc="-80" dirty="0">
                <a:solidFill>
                  <a:srgbClr val="585858"/>
                </a:solidFill>
                <a:latin typeface="Times New Roman"/>
                <a:cs typeface="Times New Roman"/>
              </a:rPr>
              <a:t> </a:t>
            </a:r>
            <a:r>
              <a:rPr lang="en-CA" sz="2200" spc="5" dirty="0">
                <a:solidFill>
                  <a:srgbClr val="585858"/>
                </a:solidFill>
                <a:latin typeface="Times New Roman"/>
                <a:cs typeface="Times New Roman"/>
              </a:rPr>
              <a:t>per</a:t>
            </a:r>
            <a:r>
              <a:rPr lang="en-CA" sz="2200" spc="-85" dirty="0">
                <a:solidFill>
                  <a:srgbClr val="585858"/>
                </a:solidFill>
                <a:latin typeface="Times New Roman"/>
                <a:cs typeface="Times New Roman"/>
              </a:rPr>
              <a:t> </a:t>
            </a:r>
            <a:r>
              <a:rPr lang="en-CA" sz="2200" spc="-60" dirty="0">
                <a:solidFill>
                  <a:srgbClr val="585858"/>
                </a:solidFill>
                <a:latin typeface="Times New Roman"/>
                <a:cs typeface="Times New Roman"/>
              </a:rPr>
              <a:t>page.</a:t>
            </a:r>
            <a:endParaRPr lang="en-CA" sz="2200" dirty="0">
              <a:latin typeface="Times New Roman"/>
              <a:cs typeface="Times New Roman"/>
            </a:endParaRPr>
          </a:p>
          <a:p>
            <a:pPr marL="12700">
              <a:lnSpc>
                <a:spcPct val="150000"/>
              </a:lnSpc>
            </a:pPr>
            <a:r>
              <a:rPr lang="en-CA" sz="2200" spc="-10" dirty="0">
                <a:solidFill>
                  <a:srgbClr val="585858"/>
                </a:solidFill>
                <a:latin typeface="Times New Roman"/>
                <a:cs typeface="Times New Roman"/>
              </a:rPr>
              <a:t>	→</a:t>
            </a:r>
            <a:r>
              <a:rPr lang="en-CA" sz="2200" spc="210" dirty="0">
                <a:solidFill>
                  <a:srgbClr val="585858"/>
                </a:solidFill>
                <a:latin typeface="Times New Roman"/>
                <a:cs typeface="Times New Roman"/>
              </a:rPr>
              <a:t> </a:t>
            </a:r>
            <a:r>
              <a:rPr lang="en-CA" sz="2200" spc="-65" dirty="0">
                <a:solidFill>
                  <a:srgbClr val="585858"/>
                </a:solidFill>
                <a:latin typeface="Times New Roman"/>
                <a:cs typeface="Times New Roman"/>
              </a:rPr>
              <a:t>Each</a:t>
            </a:r>
            <a:r>
              <a:rPr lang="en-CA" sz="2200" spc="-25" dirty="0">
                <a:solidFill>
                  <a:srgbClr val="585858"/>
                </a:solidFill>
                <a:latin typeface="Times New Roman"/>
                <a:cs typeface="Times New Roman"/>
              </a:rPr>
              <a:t> </a:t>
            </a:r>
            <a:r>
              <a:rPr lang="en-CA" sz="2200" spc="-60" dirty="0">
                <a:solidFill>
                  <a:srgbClr val="585858"/>
                </a:solidFill>
                <a:latin typeface="Times New Roman"/>
                <a:cs typeface="Times New Roman"/>
              </a:rPr>
              <a:t>page</a:t>
            </a:r>
            <a:r>
              <a:rPr lang="en-CA" sz="2200" spc="-25" dirty="0">
                <a:solidFill>
                  <a:srgbClr val="585858"/>
                </a:solidFill>
                <a:latin typeface="Times New Roman"/>
                <a:cs typeface="Times New Roman"/>
              </a:rPr>
              <a:t> </a:t>
            </a:r>
            <a:r>
              <a:rPr lang="en-CA" sz="2200" spc="-45" dirty="0">
                <a:solidFill>
                  <a:srgbClr val="585858"/>
                </a:solidFill>
                <a:latin typeface="Times New Roman"/>
                <a:cs typeface="Times New Roman"/>
              </a:rPr>
              <a:t>has</a:t>
            </a:r>
            <a:r>
              <a:rPr lang="en-CA" sz="2200" spc="-55" dirty="0">
                <a:solidFill>
                  <a:srgbClr val="585858"/>
                </a:solidFill>
                <a:latin typeface="Times New Roman"/>
                <a:cs typeface="Times New Roman"/>
              </a:rPr>
              <a:t> </a:t>
            </a:r>
            <a:r>
              <a:rPr lang="en-CA" sz="2200" spc="-65" dirty="0">
                <a:solidFill>
                  <a:srgbClr val="585858"/>
                </a:solidFill>
                <a:latin typeface="Times New Roman"/>
                <a:cs typeface="Times New Roman"/>
              </a:rPr>
              <a:t>a</a:t>
            </a:r>
            <a:r>
              <a:rPr lang="en-CA" sz="2200" spc="-50" dirty="0">
                <a:solidFill>
                  <a:srgbClr val="585858"/>
                </a:solidFill>
                <a:latin typeface="Times New Roman"/>
                <a:cs typeface="Times New Roman"/>
              </a:rPr>
              <a:t> </a:t>
            </a:r>
            <a:r>
              <a:rPr lang="en-CA" sz="2200" u="sng" spc="-25" dirty="0">
                <a:solidFill>
                  <a:srgbClr val="585858"/>
                </a:solidFill>
                <a:uFill>
                  <a:solidFill>
                    <a:srgbClr val="585858"/>
                  </a:solidFill>
                </a:uFill>
                <a:latin typeface="Times New Roman"/>
                <a:cs typeface="Times New Roman"/>
              </a:rPr>
              <a:t>reference</a:t>
            </a:r>
            <a:r>
              <a:rPr lang="en-CA" sz="2200" u="sng" spc="-45" dirty="0">
                <a:solidFill>
                  <a:srgbClr val="585858"/>
                </a:solidFill>
                <a:uFill>
                  <a:solidFill>
                    <a:srgbClr val="585858"/>
                  </a:solidFill>
                </a:uFill>
                <a:latin typeface="Times New Roman"/>
                <a:cs typeface="Times New Roman"/>
              </a:rPr>
              <a:t> </a:t>
            </a:r>
            <a:r>
              <a:rPr lang="en-CA" sz="2200" u="sng" spc="-20" dirty="0">
                <a:solidFill>
                  <a:srgbClr val="585858"/>
                </a:solidFill>
                <a:uFill>
                  <a:solidFill>
                    <a:srgbClr val="585858"/>
                  </a:solidFill>
                </a:uFill>
                <a:latin typeface="Times New Roman"/>
                <a:cs typeface="Times New Roman"/>
              </a:rPr>
              <a:t>bit</a:t>
            </a:r>
            <a:r>
              <a:rPr lang="en-CA" sz="2200" spc="-20" dirty="0">
                <a:solidFill>
                  <a:srgbClr val="585858"/>
                </a:solidFill>
                <a:latin typeface="Times New Roman"/>
                <a:cs typeface="Times New Roman"/>
              </a:rPr>
              <a:t>.</a:t>
            </a:r>
            <a:endParaRPr lang="en-CA" sz="2200" dirty="0">
              <a:latin typeface="Times New Roman"/>
              <a:cs typeface="Times New Roman"/>
            </a:endParaRPr>
          </a:p>
          <a:p>
            <a:pPr marL="12700">
              <a:lnSpc>
                <a:spcPct val="150000"/>
              </a:lnSpc>
            </a:pPr>
            <a:r>
              <a:rPr lang="en-CA" sz="2200" spc="-10" dirty="0">
                <a:solidFill>
                  <a:srgbClr val="585858"/>
                </a:solidFill>
                <a:latin typeface="Times New Roman"/>
                <a:cs typeface="Times New Roman"/>
              </a:rPr>
              <a:t>	→</a:t>
            </a:r>
            <a:r>
              <a:rPr lang="en-CA" sz="2200" spc="215" dirty="0">
                <a:solidFill>
                  <a:srgbClr val="585858"/>
                </a:solidFill>
                <a:latin typeface="Times New Roman"/>
                <a:cs typeface="Times New Roman"/>
              </a:rPr>
              <a:t> </a:t>
            </a:r>
            <a:r>
              <a:rPr lang="en-CA" sz="2200" spc="60" dirty="0">
                <a:solidFill>
                  <a:srgbClr val="585858"/>
                </a:solidFill>
                <a:latin typeface="Times New Roman"/>
                <a:cs typeface="Times New Roman"/>
              </a:rPr>
              <a:t>When</a:t>
            </a:r>
            <a:r>
              <a:rPr lang="en-CA" sz="2200" spc="-30" dirty="0">
                <a:solidFill>
                  <a:srgbClr val="585858"/>
                </a:solidFill>
                <a:latin typeface="Times New Roman"/>
                <a:cs typeface="Times New Roman"/>
              </a:rPr>
              <a:t> </a:t>
            </a:r>
            <a:r>
              <a:rPr lang="en-CA" sz="2200" spc="-65" dirty="0">
                <a:solidFill>
                  <a:srgbClr val="585858"/>
                </a:solidFill>
                <a:latin typeface="Times New Roman"/>
                <a:cs typeface="Times New Roman"/>
              </a:rPr>
              <a:t>a</a:t>
            </a:r>
            <a:r>
              <a:rPr lang="en-CA" sz="2200" spc="-55" dirty="0">
                <a:solidFill>
                  <a:srgbClr val="585858"/>
                </a:solidFill>
                <a:latin typeface="Times New Roman"/>
                <a:cs typeface="Times New Roman"/>
              </a:rPr>
              <a:t> </a:t>
            </a:r>
            <a:r>
              <a:rPr lang="en-CA" sz="2200" spc="-60" dirty="0">
                <a:solidFill>
                  <a:srgbClr val="585858"/>
                </a:solidFill>
                <a:latin typeface="Times New Roman"/>
                <a:cs typeface="Times New Roman"/>
              </a:rPr>
              <a:t>page</a:t>
            </a:r>
            <a:r>
              <a:rPr lang="en-CA" sz="2200" spc="-25" dirty="0">
                <a:solidFill>
                  <a:srgbClr val="585858"/>
                </a:solidFill>
                <a:latin typeface="Times New Roman"/>
                <a:cs typeface="Times New Roman"/>
              </a:rPr>
              <a:t> </a:t>
            </a:r>
            <a:r>
              <a:rPr lang="en-CA" sz="2200" spc="-60" dirty="0">
                <a:solidFill>
                  <a:srgbClr val="585858"/>
                </a:solidFill>
                <a:latin typeface="Times New Roman"/>
                <a:cs typeface="Times New Roman"/>
              </a:rPr>
              <a:t>is</a:t>
            </a:r>
            <a:r>
              <a:rPr lang="en-CA" sz="2200" spc="-50" dirty="0">
                <a:solidFill>
                  <a:srgbClr val="585858"/>
                </a:solidFill>
                <a:latin typeface="Times New Roman"/>
                <a:cs typeface="Times New Roman"/>
              </a:rPr>
              <a:t> </a:t>
            </a:r>
            <a:r>
              <a:rPr lang="en-CA" sz="2200" spc="-70" dirty="0">
                <a:solidFill>
                  <a:srgbClr val="585858"/>
                </a:solidFill>
                <a:latin typeface="Times New Roman"/>
                <a:cs typeface="Times New Roman"/>
              </a:rPr>
              <a:t>accessed,</a:t>
            </a:r>
            <a:r>
              <a:rPr lang="en-CA" sz="2200" spc="-40" dirty="0">
                <a:solidFill>
                  <a:srgbClr val="585858"/>
                </a:solidFill>
                <a:latin typeface="Times New Roman"/>
                <a:cs typeface="Times New Roman"/>
              </a:rPr>
              <a:t> </a:t>
            </a:r>
            <a:r>
              <a:rPr lang="en-CA" sz="2200" spc="-30" dirty="0">
                <a:solidFill>
                  <a:srgbClr val="585858"/>
                </a:solidFill>
                <a:latin typeface="Times New Roman"/>
                <a:cs typeface="Times New Roman"/>
              </a:rPr>
              <a:t>set</a:t>
            </a:r>
            <a:r>
              <a:rPr lang="en-CA" sz="2200" spc="-65" dirty="0">
                <a:solidFill>
                  <a:srgbClr val="585858"/>
                </a:solidFill>
                <a:latin typeface="Times New Roman"/>
                <a:cs typeface="Times New Roman"/>
              </a:rPr>
              <a:t> </a:t>
            </a:r>
            <a:r>
              <a:rPr lang="en-CA" sz="2200" spc="15" dirty="0">
                <a:solidFill>
                  <a:srgbClr val="585858"/>
                </a:solidFill>
                <a:latin typeface="Times New Roman"/>
                <a:cs typeface="Times New Roman"/>
              </a:rPr>
              <a:t>to</a:t>
            </a:r>
            <a:r>
              <a:rPr lang="en-CA" sz="2200" spc="-30" dirty="0">
                <a:solidFill>
                  <a:srgbClr val="585858"/>
                </a:solidFill>
                <a:latin typeface="Times New Roman"/>
                <a:cs typeface="Times New Roman"/>
              </a:rPr>
              <a:t> </a:t>
            </a:r>
            <a:r>
              <a:rPr lang="en-CA" sz="2200" spc="-60" dirty="0">
                <a:solidFill>
                  <a:srgbClr val="585858"/>
                </a:solidFill>
                <a:latin typeface="Times New Roman"/>
                <a:cs typeface="Times New Roman"/>
              </a:rPr>
              <a:t>1.</a:t>
            </a:r>
            <a:endParaRPr lang="en-CA" sz="2200" dirty="0">
              <a:latin typeface="Times New Roman"/>
              <a:cs typeface="Times New Roman"/>
            </a:endParaRPr>
          </a:p>
          <a:p>
            <a:pPr marL="812800" marR="5080" lvl="1" indent="-342900">
              <a:lnSpc>
                <a:spcPct val="150000"/>
              </a:lnSpc>
              <a:spcBef>
                <a:spcPts val="5"/>
              </a:spcBef>
              <a:buFont typeface="Wingdings" panose="05000000000000000000" pitchFamily="2" charset="2"/>
              <a:buChar char="§"/>
            </a:pPr>
            <a:r>
              <a:rPr lang="en-CA" sz="2200" spc="-10" dirty="0">
                <a:solidFill>
                  <a:srgbClr val="585858"/>
                </a:solidFill>
                <a:latin typeface="Times New Roman"/>
                <a:cs typeface="Times New Roman"/>
              </a:rPr>
              <a:t>Or</a:t>
            </a:r>
            <a:r>
              <a:rPr lang="en-CA" sz="2200" spc="-25" dirty="0">
                <a:solidFill>
                  <a:srgbClr val="585858"/>
                </a:solidFill>
                <a:latin typeface="Times New Roman"/>
                <a:cs typeface="Times New Roman"/>
              </a:rPr>
              <a:t>g</a:t>
            </a:r>
            <a:r>
              <a:rPr lang="en-CA" sz="2200" spc="-10" dirty="0">
                <a:solidFill>
                  <a:srgbClr val="585858"/>
                </a:solidFill>
                <a:latin typeface="Times New Roman"/>
                <a:cs typeface="Times New Roman"/>
              </a:rPr>
              <a:t>a</a:t>
            </a:r>
            <a:r>
              <a:rPr lang="en-CA" sz="2200" spc="-15" dirty="0">
                <a:solidFill>
                  <a:srgbClr val="585858"/>
                </a:solidFill>
                <a:latin typeface="Times New Roman"/>
                <a:cs typeface="Times New Roman"/>
              </a:rPr>
              <a:t>n</a:t>
            </a:r>
            <a:r>
              <a:rPr lang="en-CA" sz="2200" spc="-50" dirty="0">
                <a:solidFill>
                  <a:srgbClr val="585858"/>
                </a:solidFill>
                <a:latin typeface="Times New Roman"/>
                <a:cs typeface="Times New Roman"/>
              </a:rPr>
              <a:t>i</a:t>
            </a:r>
            <a:r>
              <a:rPr lang="en-CA" sz="2200" spc="-110" dirty="0">
                <a:solidFill>
                  <a:srgbClr val="585858"/>
                </a:solidFill>
                <a:latin typeface="Times New Roman"/>
                <a:cs typeface="Times New Roman"/>
              </a:rPr>
              <a:t>z</a:t>
            </a:r>
            <a:r>
              <a:rPr lang="en-CA" sz="2200" spc="-60" dirty="0">
                <a:solidFill>
                  <a:srgbClr val="585858"/>
                </a:solidFill>
                <a:latin typeface="Times New Roman"/>
                <a:cs typeface="Times New Roman"/>
              </a:rPr>
              <a:t>e</a:t>
            </a:r>
            <a:r>
              <a:rPr lang="en-CA" sz="2200" spc="-25" dirty="0">
                <a:solidFill>
                  <a:srgbClr val="585858"/>
                </a:solidFill>
                <a:latin typeface="Times New Roman"/>
                <a:cs typeface="Times New Roman"/>
              </a:rPr>
              <a:t> </a:t>
            </a:r>
            <a:r>
              <a:rPr lang="en-CA" sz="2200" spc="35" dirty="0">
                <a:solidFill>
                  <a:srgbClr val="585858"/>
                </a:solidFill>
                <a:latin typeface="Times New Roman"/>
                <a:cs typeface="Times New Roman"/>
              </a:rPr>
              <a:t>t</a:t>
            </a:r>
            <a:r>
              <a:rPr lang="en-CA" sz="2200" spc="80" dirty="0">
                <a:solidFill>
                  <a:srgbClr val="585858"/>
                </a:solidFill>
                <a:latin typeface="Times New Roman"/>
                <a:cs typeface="Times New Roman"/>
              </a:rPr>
              <a:t>h</a:t>
            </a:r>
            <a:r>
              <a:rPr lang="en-CA" sz="2200" spc="-60" dirty="0">
                <a:solidFill>
                  <a:srgbClr val="585858"/>
                </a:solidFill>
                <a:latin typeface="Times New Roman"/>
                <a:cs typeface="Times New Roman"/>
              </a:rPr>
              <a:t>e</a:t>
            </a:r>
            <a:r>
              <a:rPr lang="en-CA" sz="2200" spc="-75" dirty="0">
                <a:solidFill>
                  <a:srgbClr val="585858"/>
                </a:solidFill>
                <a:latin typeface="Times New Roman"/>
                <a:cs typeface="Times New Roman"/>
              </a:rPr>
              <a:t> </a:t>
            </a:r>
            <a:r>
              <a:rPr lang="en-CA" sz="2200" spc="-60" dirty="0">
                <a:solidFill>
                  <a:srgbClr val="585858"/>
                </a:solidFill>
                <a:latin typeface="Times New Roman"/>
                <a:cs typeface="Times New Roman"/>
              </a:rPr>
              <a:t>pa</a:t>
            </a:r>
            <a:r>
              <a:rPr lang="en-CA" sz="2200" spc="-75" dirty="0">
                <a:solidFill>
                  <a:srgbClr val="585858"/>
                </a:solidFill>
                <a:latin typeface="Times New Roman"/>
                <a:cs typeface="Times New Roman"/>
              </a:rPr>
              <a:t>ges</a:t>
            </a:r>
            <a:r>
              <a:rPr lang="en-CA" sz="2200" spc="-55" dirty="0">
                <a:solidFill>
                  <a:srgbClr val="585858"/>
                </a:solidFill>
                <a:latin typeface="Times New Roman"/>
                <a:cs typeface="Times New Roman"/>
              </a:rPr>
              <a:t> </a:t>
            </a:r>
            <a:r>
              <a:rPr lang="en-CA" sz="2200" spc="-50" dirty="0">
                <a:solidFill>
                  <a:srgbClr val="585858"/>
                </a:solidFill>
                <a:latin typeface="Times New Roman"/>
                <a:cs typeface="Times New Roman"/>
              </a:rPr>
              <a:t>i</a:t>
            </a:r>
            <a:r>
              <a:rPr lang="en-CA" sz="2200" spc="70" dirty="0">
                <a:solidFill>
                  <a:srgbClr val="585858"/>
                </a:solidFill>
                <a:latin typeface="Times New Roman"/>
                <a:cs typeface="Times New Roman"/>
              </a:rPr>
              <a:t>n</a:t>
            </a:r>
            <a:r>
              <a:rPr lang="en-CA" sz="2200" spc="-55" dirty="0">
                <a:solidFill>
                  <a:srgbClr val="585858"/>
                </a:solidFill>
                <a:latin typeface="Times New Roman"/>
                <a:cs typeface="Times New Roman"/>
              </a:rPr>
              <a:t> </a:t>
            </a:r>
            <a:r>
              <a:rPr lang="en-CA" sz="2200" spc="-75" dirty="0">
                <a:solidFill>
                  <a:srgbClr val="585858"/>
                </a:solidFill>
                <a:latin typeface="Times New Roman"/>
                <a:cs typeface="Times New Roman"/>
              </a:rPr>
              <a:t>a</a:t>
            </a:r>
            <a:r>
              <a:rPr lang="en-CA" sz="2200" spc="-80" dirty="0">
                <a:solidFill>
                  <a:srgbClr val="585858"/>
                </a:solidFill>
                <a:latin typeface="Times New Roman"/>
                <a:cs typeface="Times New Roman"/>
              </a:rPr>
              <a:t> </a:t>
            </a:r>
            <a:r>
              <a:rPr lang="en-CA" sz="2200" spc="-114" dirty="0">
                <a:solidFill>
                  <a:srgbClr val="585858"/>
                </a:solidFill>
                <a:latin typeface="Times New Roman"/>
                <a:cs typeface="Times New Roman"/>
              </a:rPr>
              <a:t>c</a:t>
            </a:r>
            <a:r>
              <a:rPr lang="en-CA" sz="2200" spc="-50" dirty="0">
                <a:solidFill>
                  <a:srgbClr val="585858"/>
                </a:solidFill>
                <a:latin typeface="Times New Roman"/>
                <a:cs typeface="Times New Roman"/>
              </a:rPr>
              <a:t>i</a:t>
            </a:r>
            <a:r>
              <a:rPr lang="en-CA" sz="2200" spc="-20" dirty="0">
                <a:solidFill>
                  <a:srgbClr val="585858"/>
                </a:solidFill>
                <a:latin typeface="Times New Roman"/>
                <a:cs typeface="Times New Roman"/>
              </a:rPr>
              <a:t>r</a:t>
            </a:r>
            <a:r>
              <a:rPr lang="en-CA" sz="2200" spc="-15" dirty="0">
                <a:solidFill>
                  <a:srgbClr val="585858"/>
                </a:solidFill>
                <a:latin typeface="Times New Roman"/>
                <a:cs typeface="Times New Roman"/>
              </a:rPr>
              <a:t>c</a:t>
            </a:r>
            <a:r>
              <a:rPr lang="en-CA" sz="2200" spc="-5" dirty="0">
                <a:solidFill>
                  <a:srgbClr val="585858"/>
                </a:solidFill>
                <a:latin typeface="Times New Roman"/>
                <a:cs typeface="Times New Roman"/>
              </a:rPr>
              <a:t>u</a:t>
            </a:r>
            <a:r>
              <a:rPr lang="en-CA" sz="2200" spc="-75" dirty="0">
                <a:solidFill>
                  <a:srgbClr val="585858"/>
                </a:solidFill>
                <a:latin typeface="Times New Roman"/>
                <a:cs typeface="Times New Roman"/>
              </a:rPr>
              <a:t>l</a:t>
            </a:r>
            <a:r>
              <a:rPr lang="en-CA" sz="2200" spc="5" dirty="0">
                <a:solidFill>
                  <a:srgbClr val="585858"/>
                </a:solidFill>
                <a:latin typeface="Times New Roman"/>
                <a:cs typeface="Times New Roman"/>
              </a:rPr>
              <a:t>ar</a:t>
            </a:r>
            <a:r>
              <a:rPr lang="en-CA" sz="2200" spc="-85" dirty="0">
                <a:solidFill>
                  <a:srgbClr val="585858"/>
                </a:solidFill>
                <a:latin typeface="Times New Roman"/>
                <a:cs typeface="Times New Roman"/>
              </a:rPr>
              <a:t> </a:t>
            </a:r>
            <a:r>
              <a:rPr lang="en-CA" sz="2200" spc="-50" dirty="0">
                <a:solidFill>
                  <a:srgbClr val="585858"/>
                </a:solidFill>
                <a:latin typeface="Times New Roman"/>
                <a:cs typeface="Times New Roman"/>
              </a:rPr>
              <a:t>buf</a:t>
            </a:r>
            <a:r>
              <a:rPr lang="en-CA" sz="2200" spc="-105" dirty="0">
                <a:solidFill>
                  <a:srgbClr val="585858"/>
                </a:solidFill>
                <a:latin typeface="Times New Roman"/>
                <a:cs typeface="Times New Roman"/>
              </a:rPr>
              <a:t>f</a:t>
            </a:r>
            <a:r>
              <a:rPr lang="en-CA" sz="2200" spc="10" dirty="0">
                <a:solidFill>
                  <a:srgbClr val="585858"/>
                </a:solidFill>
                <a:latin typeface="Times New Roman"/>
                <a:cs typeface="Times New Roman"/>
              </a:rPr>
              <a:t>er  </a:t>
            </a:r>
            <a:r>
              <a:rPr lang="en-CA" sz="2200" spc="15" dirty="0">
                <a:solidFill>
                  <a:srgbClr val="585858"/>
                </a:solidFill>
                <a:latin typeface="Times New Roman"/>
                <a:cs typeface="Times New Roman"/>
              </a:rPr>
              <a:t>with</a:t>
            </a:r>
            <a:r>
              <a:rPr lang="en-CA" sz="2200" spc="-65" dirty="0">
                <a:solidFill>
                  <a:srgbClr val="585858"/>
                </a:solidFill>
                <a:latin typeface="Times New Roman"/>
                <a:cs typeface="Times New Roman"/>
              </a:rPr>
              <a:t> </a:t>
            </a:r>
            <a:r>
              <a:rPr lang="en-CA" sz="2200" spc="-75" dirty="0">
                <a:solidFill>
                  <a:srgbClr val="585858"/>
                </a:solidFill>
                <a:latin typeface="Times New Roman"/>
                <a:cs typeface="Times New Roman"/>
              </a:rPr>
              <a:t>a</a:t>
            </a:r>
            <a:r>
              <a:rPr lang="en-CA" sz="2200" spc="-80" dirty="0">
                <a:solidFill>
                  <a:srgbClr val="585858"/>
                </a:solidFill>
                <a:latin typeface="Times New Roman"/>
                <a:cs typeface="Times New Roman"/>
              </a:rPr>
              <a:t> </a:t>
            </a:r>
            <a:r>
              <a:rPr lang="en-CA" sz="2200" spc="-135" dirty="0">
                <a:solidFill>
                  <a:srgbClr val="585858"/>
                </a:solidFill>
                <a:latin typeface="Times New Roman"/>
                <a:cs typeface="Times New Roman"/>
              </a:rPr>
              <a:t>"</a:t>
            </a:r>
            <a:r>
              <a:rPr lang="en-CA" sz="2200" spc="-145" dirty="0">
                <a:solidFill>
                  <a:srgbClr val="585858"/>
                </a:solidFill>
                <a:latin typeface="Times New Roman"/>
                <a:cs typeface="Times New Roman"/>
              </a:rPr>
              <a:t>c</a:t>
            </a:r>
            <a:r>
              <a:rPr lang="en-CA" sz="2200" spc="-75" dirty="0">
                <a:solidFill>
                  <a:srgbClr val="585858"/>
                </a:solidFill>
                <a:latin typeface="Times New Roman"/>
                <a:cs typeface="Times New Roman"/>
              </a:rPr>
              <a:t>l</a:t>
            </a:r>
            <a:r>
              <a:rPr lang="en-CA" sz="2200" spc="-70" dirty="0">
                <a:solidFill>
                  <a:srgbClr val="585858"/>
                </a:solidFill>
                <a:latin typeface="Times New Roman"/>
                <a:cs typeface="Times New Roman"/>
              </a:rPr>
              <a:t>o</a:t>
            </a:r>
            <a:r>
              <a:rPr lang="en-CA" sz="2200" spc="-50" dirty="0">
                <a:solidFill>
                  <a:srgbClr val="585858"/>
                </a:solidFill>
                <a:latin typeface="Times New Roman"/>
                <a:cs typeface="Times New Roman"/>
              </a:rPr>
              <a:t>c</a:t>
            </a:r>
            <a:r>
              <a:rPr lang="en-CA" sz="2200" spc="-40" dirty="0">
                <a:solidFill>
                  <a:srgbClr val="585858"/>
                </a:solidFill>
                <a:latin typeface="Times New Roman"/>
                <a:cs typeface="Times New Roman"/>
              </a:rPr>
              <a:t>k</a:t>
            </a:r>
            <a:r>
              <a:rPr lang="en-CA" sz="2200" spc="-110" dirty="0">
                <a:solidFill>
                  <a:srgbClr val="585858"/>
                </a:solidFill>
                <a:latin typeface="Times New Roman"/>
                <a:cs typeface="Times New Roman"/>
              </a:rPr>
              <a:t> </a:t>
            </a:r>
            <a:r>
              <a:rPr lang="en-CA" sz="2200" dirty="0">
                <a:solidFill>
                  <a:srgbClr val="585858"/>
                </a:solidFill>
                <a:latin typeface="Times New Roman"/>
                <a:cs typeface="Times New Roman"/>
              </a:rPr>
              <a:t>han</a:t>
            </a:r>
            <a:r>
              <a:rPr lang="en-CA" sz="2200" spc="5" dirty="0">
                <a:solidFill>
                  <a:srgbClr val="585858"/>
                </a:solidFill>
                <a:latin typeface="Times New Roman"/>
                <a:cs typeface="Times New Roman"/>
              </a:rPr>
              <a:t>d</a:t>
            </a:r>
            <a:r>
              <a:rPr lang="en-CA" sz="2200" spc="-140" dirty="0">
                <a:solidFill>
                  <a:srgbClr val="585858"/>
                </a:solidFill>
                <a:latin typeface="Times New Roman"/>
                <a:cs typeface="Times New Roman"/>
              </a:rPr>
              <a:t>":</a:t>
            </a:r>
            <a:endParaRPr lang="en-CA" sz="2200" dirty="0">
              <a:latin typeface="Times New Roman"/>
              <a:cs typeface="Times New Roman"/>
            </a:endParaRPr>
          </a:p>
          <a:p>
            <a:pPr marL="927100" lvl="2">
              <a:lnSpc>
                <a:spcPct val="150000"/>
              </a:lnSpc>
            </a:pPr>
            <a:r>
              <a:rPr lang="en-CA" sz="2200" spc="-10" dirty="0">
                <a:solidFill>
                  <a:srgbClr val="585858"/>
                </a:solidFill>
                <a:latin typeface="Times New Roman"/>
                <a:cs typeface="Times New Roman"/>
              </a:rPr>
              <a:t>→</a:t>
            </a:r>
            <a:r>
              <a:rPr lang="en-CA" sz="2200" spc="215" dirty="0">
                <a:solidFill>
                  <a:srgbClr val="585858"/>
                </a:solidFill>
                <a:latin typeface="Times New Roman"/>
                <a:cs typeface="Times New Roman"/>
              </a:rPr>
              <a:t> </a:t>
            </a:r>
            <a:r>
              <a:rPr lang="en-CA" sz="2200" spc="-55" dirty="0">
                <a:solidFill>
                  <a:srgbClr val="585858"/>
                </a:solidFill>
                <a:latin typeface="Times New Roman"/>
                <a:cs typeface="Times New Roman"/>
              </a:rPr>
              <a:t>U</a:t>
            </a:r>
            <a:r>
              <a:rPr lang="en-CA" sz="2200" spc="-20" dirty="0">
                <a:solidFill>
                  <a:srgbClr val="585858"/>
                </a:solidFill>
                <a:latin typeface="Times New Roman"/>
                <a:cs typeface="Times New Roman"/>
              </a:rPr>
              <a:t>p</a:t>
            </a:r>
            <a:r>
              <a:rPr lang="en-CA" sz="2200" spc="-25" dirty="0">
                <a:solidFill>
                  <a:srgbClr val="585858"/>
                </a:solidFill>
                <a:latin typeface="Times New Roman"/>
                <a:cs typeface="Times New Roman"/>
              </a:rPr>
              <a:t>o</a:t>
            </a:r>
            <a:r>
              <a:rPr lang="en-CA" sz="2200" spc="55" dirty="0">
                <a:solidFill>
                  <a:srgbClr val="585858"/>
                </a:solidFill>
                <a:latin typeface="Times New Roman"/>
                <a:cs typeface="Times New Roman"/>
              </a:rPr>
              <a:t>n</a:t>
            </a:r>
            <a:r>
              <a:rPr lang="en-CA" sz="2200" spc="-5" dirty="0">
                <a:solidFill>
                  <a:srgbClr val="585858"/>
                </a:solidFill>
                <a:latin typeface="Times New Roman"/>
                <a:cs typeface="Times New Roman"/>
              </a:rPr>
              <a:t> </a:t>
            </a:r>
            <a:r>
              <a:rPr lang="en-CA" sz="2200" spc="-35" dirty="0">
                <a:solidFill>
                  <a:srgbClr val="585858"/>
                </a:solidFill>
                <a:latin typeface="Times New Roman"/>
                <a:cs typeface="Times New Roman"/>
              </a:rPr>
              <a:t>s</a:t>
            </a:r>
            <a:r>
              <a:rPr lang="en-CA" sz="2200" spc="-85" dirty="0">
                <a:solidFill>
                  <a:srgbClr val="585858"/>
                </a:solidFill>
                <a:latin typeface="Times New Roman"/>
                <a:cs typeface="Times New Roman"/>
              </a:rPr>
              <a:t>w</a:t>
            </a:r>
            <a:r>
              <a:rPr lang="en-CA" sz="2200" spc="-35" dirty="0">
                <a:solidFill>
                  <a:srgbClr val="585858"/>
                </a:solidFill>
                <a:latin typeface="Times New Roman"/>
                <a:cs typeface="Times New Roman"/>
              </a:rPr>
              <a:t>ee</a:t>
            </a:r>
            <a:r>
              <a:rPr lang="en-CA" sz="2200" spc="-50" dirty="0">
                <a:solidFill>
                  <a:srgbClr val="585858"/>
                </a:solidFill>
                <a:latin typeface="Times New Roman"/>
                <a:cs typeface="Times New Roman"/>
              </a:rPr>
              <a:t>p</a:t>
            </a:r>
            <a:r>
              <a:rPr lang="en-CA" sz="2200" spc="-20" dirty="0">
                <a:solidFill>
                  <a:srgbClr val="585858"/>
                </a:solidFill>
                <a:latin typeface="Times New Roman"/>
                <a:cs typeface="Times New Roman"/>
              </a:rPr>
              <a:t>in</a:t>
            </a:r>
            <a:r>
              <a:rPr lang="en-CA" sz="2200" spc="-30" dirty="0">
                <a:solidFill>
                  <a:srgbClr val="585858"/>
                </a:solidFill>
                <a:latin typeface="Times New Roman"/>
                <a:cs typeface="Times New Roman"/>
              </a:rPr>
              <a:t>g</a:t>
            </a:r>
            <a:r>
              <a:rPr lang="en-CA" sz="2200" spc="-35" dirty="0">
                <a:solidFill>
                  <a:srgbClr val="585858"/>
                </a:solidFill>
                <a:latin typeface="Times New Roman"/>
                <a:cs typeface="Times New Roman"/>
              </a:rPr>
              <a:t>,</a:t>
            </a:r>
            <a:r>
              <a:rPr lang="en-CA" sz="2200" spc="-10" dirty="0">
                <a:solidFill>
                  <a:srgbClr val="585858"/>
                </a:solidFill>
                <a:latin typeface="Times New Roman"/>
                <a:cs typeface="Times New Roman"/>
              </a:rPr>
              <a:t> </a:t>
            </a:r>
            <a:r>
              <a:rPr lang="en-CA" sz="2200" spc="-50" dirty="0">
                <a:solidFill>
                  <a:srgbClr val="585858"/>
                </a:solidFill>
                <a:latin typeface="Times New Roman"/>
                <a:cs typeface="Times New Roman"/>
              </a:rPr>
              <a:t>check</a:t>
            </a:r>
            <a:r>
              <a:rPr lang="en-CA" sz="2200" spc="-45" dirty="0">
                <a:solidFill>
                  <a:srgbClr val="585858"/>
                </a:solidFill>
                <a:latin typeface="Times New Roman"/>
                <a:cs typeface="Times New Roman"/>
              </a:rPr>
              <a:t> </a:t>
            </a:r>
            <a:r>
              <a:rPr lang="en-CA" sz="2200" spc="-60" dirty="0">
                <a:solidFill>
                  <a:srgbClr val="585858"/>
                </a:solidFill>
                <a:latin typeface="Times New Roman"/>
                <a:cs typeface="Times New Roman"/>
              </a:rPr>
              <a:t>if</a:t>
            </a:r>
            <a:r>
              <a:rPr lang="en-CA" sz="2200" spc="-55" dirty="0">
                <a:solidFill>
                  <a:srgbClr val="585858"/>
                </a:solidFill>
                <a:latin typeface="Times New Roman"/>
                <a:cs typeface="Times New Roman"/>
              </a:rPr>
              <a:t> </a:t>
            </a:r>
            <a:r>
              <a:rPr lang="en-CA" sz="2200" spc="-65" dirty="0">
                <a:solidFill>
                  <a:srgbClr val="585858"/>
                </a:solidFill>
                <a:latin typeface="Times New Roman"/>
                <a:cs typeface="Times New Roman"/>
              </a:rPr>
              <a:t>a</a:t>
            </a:r>
            <a:r>
              <a:rPr lang="en-CA" sz="2200" spc="-55" dirty="0">
                <a:solidFill>
                  <a:srgbClr val="585858"/>
                </a:solidFill>
                <a:latin typeface="Times New Roman"/>
                <a:cs typeface="Times New Roman"/>
              </a:rPr>
              <a:t> </a:t>
            </a:r>
            <a:r>
              <a:rPr lang="en-CA" sz="2200" spc="-20" dirty="0">
                <a:solidFill>
                  <a:srgbClr val="585858"/>
                </a:solidFill>
                <a:latin typeface="Times New Roman"/>
                <a:cs typeface="Times New Roman"/>
              </a:rPr>
              <a:t>p</a:t>
            </a:r>
            <a:r>
              <a:rPr lang="en-CA" sz="2200" spc="-75" dirty="0">
                <a:solidFill>
                  <a:srgbClr val="585858"/>
                </a:solidFill>
                <a:latin typeface="Times New Roman"/>
                <a:cs typeface="Times New Roman"/>
              </a:rPr>
              <a:t>a</a:t>
            </a:r>
            <a:r>
              <a:rPr lang="en-CA" sz="2200" spc="-95" dirty="0">
                <a:solidFill>
                  <a:srgbClr val="585858"/>
                </a:solidFill>
                <a:latin typeface="Times New Roman"/>
                <a:cs typeface="Times New Roman"/>
              </a:rPr>
              <a:t>g</a:t>
            </a:r>
            <a:r>
              <a:rPr lang="en-CA" sz="2200" spc="-45" dirty="0">
                <a:solidFill>
                  <a:srgbClr val="585858"/>
                </a:solidFill>
                <a:latin typeface="Times New Roman"/>
                <a:cs typeface="Times New Roman"/>
              </a:rPr>
              <a:t>e's</a:t>
            </a:r>
            <a:r>
              <a:rPr lang="en-CA" sz="2200" spc="-5" dirty="0">
                <a:solidFill>
                  <a:srgbClr val="585858"/>
                </a:solidFill>
                <a:latin typeface="Times New Roman"/>
                <a:cs typeface="Times New Roman"/>
              </a:rPr>
              <a:t> </a:t>
            </a:r>
            <a:r>
              <a:rPr lang="en-CA" sz="2200" spc="-45" dirty="0">
                <a:solidFill>
                  <a:srgbClr val="585858"/>
                </a:solidFill>
                <a:latin typeface="Times New Roman"/>
                <a:cs typeface="Times New Roman"/>
              </a:rPr>
              <a:t>b</a:t>
            </a:r>
            <a:r>
              <a:rPr lang="en-CA" sz="2200" spc="10" dirty="0">
                <a:solidFill>
                  <a:srgbClr val="585858"/>
                </a:solidFill>
                <a:latin typeface="Times New Roman"/>
                <a:cs typeface="Times New Roman"/>
              </a:rPr>
              <a:t>it</a:t>
            </a:r>
            <a:r>
              <a:rPr lang="en-CA" sz="2200" spc="-30" dirty="0">
                <a:solidFill>
                  <a:srgbClr val="585858"/>
                </a:solidFill>
                <a:latin typeface="Times New Roman"/>
                <a:cs typeface="Times New Roman"/>
              </a:rPr>
              <a:t> </a:t>
            </a:r>
            <a:r>
              <a:rPr lang="en-CA" sz="2200" spc="-60" dirty="0">
                <a:solidFill>
                  <a:srgbClr val="585858"/>
                </a:solidFill>
                <a:latin typeface="Times New Roman"/>
                <a:cs typeface="Times New Roman"/>
              </a:rPr>
              <a:t>is</a:t>
            </a:r>
            <a:r>
              <a:rPr lang="en-CA" sz="2200" spc="-70" dirty="0">
                <a:solidFill>
                  <a:srgbClr val="585858"/>
                </a:solidFill>
                <a:latin typeface="Times New Roman"/>
                <a:cs typeface="Times New Roman"/>
              </a:rPr>
              <a:t> </a:t>
            </a:r>
            <a:r>
              <a:rPr lang="en-CA" sz="2200" spc="-25" dirty="0">
                <a:solidFill>
                  <a:srgbClr val="585858"/>
                </a:solidFill>
                <a:latin typeface="Times New Roman"/>
                <a:cs typeface="Times New Roman"/>
              </a:rPr>
              <a:t>set </a:t>
            </a:r>
            <a:r>
              <a:rPr lang="en-CA" sz="2200" spc="15" dirty="0">
                <a:solidFill>
                  <a:srgbClr val="585858"/>
                </a:solidFill>
                <a:latin typeface="Times New Roman"/>
                <a:cs typeface="Times New Roman"/>
              </a:rPr>
              <a:t>to</a:t>
            </a:r>
            <a:r>
              <a:rPr lang="en-CA" sz="2200" spc="-70" dirty="0">
                <a:solidFill>
                  <a:srgbClr val="585858"/>
                </a:solidFill>
                <a:latin typeface="Times New Roman"/>
                <a:cs typeface="Times New Roman"/>
              </a:rPr>
              <a:t> </a:t>
            </a:r>
            <a:r>
              <a:rPr lang="en-CA" sz="2200" spc="-60" dirty="0">
                <a:solidFill>
                  <a:srgbClr val="585858"/>
                </a:solidFill>
                <a:latin typeface="Times New Roman"/>
                <a:cs typeface="Times New Roman"/>
              </a:rPr>
              <a:t>1.</a:t>
            </a:r>
            <a:endParaRPr lang="en-CA" sz="2200" dirty="0">
              <a:latin typeface="Times New Roman"/>
              <a:cs typeface="Times New Roman"/>
            </a:endParaRPr>
          </a:p>
          <a:p>
            <a:pPr marL="927100" lvl="2">
              <a:lnSpc>
                <a:spcPct val="150000"/>
              </a:lnSpc>
            </a:pPr>
            <a:r>
              <a:rPr lang="en-CA" sz="2200" spc="-10" dirty="0">
                <a:solidFill>
                  <a:srgbClr val="585858"/>
                </a:solidFill>
                <a:latin typeface="Times New Roman"/>
                <a:cs typeface="Times New Roman"/>
              </a:rPr>
              <a:t>→</a:t>
            </a:r>
            <a:r>
              <a:rPr lang="en-CA" sz="2200" spc="215" dirty="0">
                <a:solidFill>
                  <a:srgbClr val="585858"/>
                </a:solidFill>
                <a:latin typeface="Times New Roman"/>
                <a:cs typeface="Times New Roman"/>
              </a:rPr>
              <a:t> </a:t>
            </a:r>
            <a:r>
              <a:rPr lang="en-CA" sz="2200" spc="-65" dirty="0">
                <a:solidFill>
                  <a:srgbClr val="585858"/>
                </a:solidFill>
                <a:latin typeface="Times New Roman"/>
                <a:cs typeface="Times New Roman"/>
              </a:rPr>
              <a:t>If</a:t>
            </a:r>
            <a:r>
              <a:rPr lang="en-CA" sz="2200" spc="-55" dirty="0">
                <a:solidFill>
                  <a:srgbClr val="585858"/>
                </a:solidFill>
                <a:latin typeface="Times New Roman"/>
                <a:cs typeface="Times New Roman"/>
              </a:rPr>
              <a:t> </a:t>
            </a:r>
            <a:r>
              <a:rPr lang="en-CA" sz="2200" spc="-95" dirty="0">
                <a:solidFill>
                  <a:srgbClr val="585858"/>
                </a:solidFill>
                <a:latin typeface="Times New Roman"/>
                <a:cs typeface="Times New Roman"/>
              </a:rPr>
              <a:t>y</a:t>
            </a:r>
            <a:r>
              <a:rPr lang="en-CA" sz="2200" spc="-80" dirty="0">
                <a:solidFill>
                  <a:srgbClr val="585858"/>
                </a:solidFill>
                <a:latin typeface="Times New Roman"/>
                <a:cs typeface="Times New Roman"/>
              </a:rPr>
              <a:t>e</a:t>
            </a:r>
            <a:r>
              <a:rPr lang="en-CA" sz="2200" spc="-60" dirty="0">
                <a:solidFill>
                  <a:srgbClr val="585858"/>
                </a:solidFill>
                <a:latin typeface="Times New Roman"/>
                <a:cs typeface="Times New Roman"/>
              </a:rPr>
              <a:t>s, </a:t>
            </a:r>
            <a:r>
              <a:rPr lang="en-CA" sz="2200" spc="-25" dirty="0">
                <a:solidFill>
                  <a:srgbClr val="585858"/>
                </a:solidFill>
                <a:latin typeface="Times New Roman"/>
                <a:cs typeface="Times New Roman"/>
              </a:rPr>
              <a:t>set</a:t>
            </a:r>
            <a:r>
              <a:rPr lang="en-CA" sz="2200" spc="-35" dirty="0">
                <a:solidFill>
                  <a:srgbClr val="585858"/>
                </a:solidFill>
                <a:latin typeface="Times New Roman"/>
                <a:cs typeface="Times New Roman"/>
              </a:rPr>
              <a:t> </a:t>
            </a:r>
            <a:r>
              <a:rPr lang="en-CA" sz="2200" spc="40" dirty="0">
                <a:solidFill>
                  <a:srgbClr val="585858"/>
                </a:solidFill>
                <a:latin typeface="Times New Roman"/>
                <a:cs typeface="Times New Roman"/>
              </a:rPr>
              <a:t>t</a:t>
            </a:r>
            <a:r>
              <a:rPr lang="en-CA" sz="2200" spc="-10" dirty="0">
                <a:solidFill>
                  <a:srgbClr val="585858"/>
                </a:solidFill>
                <a:latin typeface="Times New Roman"/>
                <a:cs typeface="Times New Roman"/>
              </a:rPr>
              <a:t>o</a:t>
            </a:r>
            <a:r>
              <a:rPr lang="en-CA" sz="2200" spc="-35" dirty="0">
                <a:solidFill>
                  <a:srgbClr val="585858"/>
                </a:solidFill>
                <a:latin typeface="Times New Roman"/>
                <a:cs typeface="Times New Roman"/>
              </a:rPr>
              <a:t> </a:t>
            </a:r>
            <a:r>
              <a:rPr lang="en-CA" sz="2200" spc="-80" dirty="0">
                <a:solidFill>
                  <a:srgbClr val="585858"/>
                </a:solidFill>
                <a:latin typeface="Times New Roman"/>
                <a:cs typeface="Times New Roman"/>
              </a:rPr>
              <a:t>z</a:t>
            </a:r>
            <a:r>
              <a:rPr lang="en-CA" sz="2200" spc="10" dirty="0">
                <a:solidFill>
                  <a:srgbClr val="585858"/>
                </a:solidFill>
                <a:latin typeface="Times New Roman"/>
                <a:cs typeface="Times New Roman"/>
              </a:rPr>
              <a:t>er</a:t>
            </a:r>
            <a:r>
              <a:rPr lang="en-CA" sz="2200" spc="-25" dirty="0">
                <a:solidFill>
                  <a:srgbClr val="585858"/>
                </a:solidFill>
                <a:latin typeface="Times New Roman"/>
                <a:cs typeface="Times New Roman"/>
              </a:rPr>
              <a:t>o</a:t>
            </a:r>
            <a:r>
              <a:rPr lang="en-CA" sz="2200" spc="-50" dirty="0">
                <a:solidFill>
                  <a:srgbClr val="585858"/>
                </a:solidFill>
                <a:latin typeface="Times New Roman"/>
                <a:cs typeface="Times New Roman"/>
              </a:rPr>
              <a:t>.</a:t>
            </a:r>
            <a:r>
              <a:rPr lang="en-CA" sz="2200" spc="-70" dirty="0">
                <a:solidFill>
                  <a:srgbClr val="585858"/>
                </a:solidFill>
                <a:latin typeface="Times New Roman"/>
                <a:cs typeface="Times New Roman"/>
              </a:rPr>
              <a:t> </a:t>
            </a:r>
            <a:r>
              <a:rPr lang="en-CA" sz="2200" spc="-65" dirty="0">
                <a:solidFill>
                  <a:srgbClr val="585858"/>
                </a:solidFill>
                <a:latin typeface="Times New Roman"/>
                <a:cs typeface="Times New Roman"/>
              </a:rPr>
              <a:t>If</a:t>
            </a:r>
            <a:r>
              <a:rPr lang="en-CA" sz="2200" spc="-30" dirty="0">
                <a:solidFill>
                  <a:srgbClr val="585858"/>
                </a:solidFill>
                <a:latin typeface="Times New Roman"/>
                <a:cs typeface="Times New Roman"/>
              </a:rPr>
              <a:t> </a:t>
            </a:r>
            <a:r>
              <a:rPr lang="en-CA" sz="2200" spc="20" dirty="0">
                <a:solidFill>
                  <a:srgbClr val="585858"/>
                </a:solidFill>
                <a:latin typeface="Times New Roman"/>
                <a:cs typeface="Times New Roman"/>
              </a:rPr>
              <a:t>n</a:t>
            </a:r>
            <a:r>
              <a:rPr lang="en-CA" sz="2200" spc="10" dirty="0">
                <a:solidFill>
                  <a:srgbClr val="585858"/>
                </a:solidFill>
                <a:latin typeface="Times New Roman"/>
                <a:cs typeface="Times New Roman"/>
              </a:rPr>
              <a:t>o</a:t>
            </a:r>
            <a:r>
              <a:rPr lang="en-CA" sz="2200" spc="-35" dirty="0">
                <a:solidFill>
                  <a:srgbClr val="585858"/>
                </a:solidFill>
                <a:latin typeface="Times New Roman"/>
                <a:cs typeface="Times New Roman"/>
              </a:rPr>
              <a:t>,</a:t>
            </a:r>
            <a:r>
              <a:rPr lang="en-CA" sz="2200" spc="-55" dirty="0">
                <a:solidFill>
                  <a:srgbClr val="585858"/>
                </a:solidFill>
                <a:latin typeface="Times New Roman"/>
                <a:cs typeface="Times New Roman"/>
              </a:rPr>
              <a:t> </a:t>
            </a:r>
            <a:r>
              <a:rPr lang="en-CA" sz="2200" spc="40" dirty="0">
                <a:solidFill>
                  <a:srgbClr val="585858"/>
                </a:solidFill>
                <a:latin typeface="Times New Roman"/>
                <a:cs typeface="Times New Roman"/>
              </a:rPr>
              <a:t>t</a:t>
            </a:r>
            <a:r>
              <a:rPr lang="en-CA" sz="2200" spc="10" dirty="0">
                <a:solidFill>
                  <a:srgbClr val="585858"/>
                </a:solidFill>
                <a:latin typeface="Times New Roman"/>
                <a:cs typeface="Times New Roman"/>
              </a:rPr>
              <a:t>hen</a:t>
            </a:r>
            <a:r>
              <a:rPr lang="en-CA" sz="2200" spc="-20" dirty="0">
                <a:solidFill>
                  <a:srgbClr val="585858"/>
                </a:solidFill>
                <a:latin typeface="Times New Roman"/>
                <a:cs typeface="Times New Roman"/>
              </a:rPr>
              <a:t> </a:t>
            </a:r>
            <a:r>
              <a:rPr lang="en-CA" sz="2200" spc="-45" dirty="0">
                <a:solidFill>
                  <a:srgbClr val="585858"/>
                </a:solidFill>
                <a:latin typeface="Times New Roman"/>
                <a:cs typeface="Times New Roman"/>
              </a:rPr>
              <a:t>evi</a:t>
            </a:r>
            <a:r>
              <a:rPr lang="en-CA" sz="2200" spc="-30" dirty="0">
                <a:solidFill>
                  <a:srgbClr val="585858"/>
                </a:solidFill>
                <a:latin typeface="Times New Roman"/>
                <a:cs typeface="Times New Roman"/>
              </a:rPr>
              <a:t>ct</a:t>
            </a:r>
            <a:r>
              <a:rPr lang="en-CA" sz="2200" spc="-50" dirty="0">
                <a:solidFill>
                  <a:srgbClr val="585858"/>
                </a:solidFill>
                <a:latin typeface="Times New Roman"/>
                <a:cs typeface="Times New Roman"/>
              </a:rPr>
              <a:t>.</a:t>
            </a:r>
            <a:endParaRPr lang="en-CA" sz="2200" dirty="0">
              <a:latin typeface="Times New Roman"/>
              <a:cs typeface="Times New Roman"/>
            </a:endParaRPr>
          </a:p>
        </p:txBody>
      </p:sp>
    </p:spTree>
    <p:extLst>
      <p:ext uri="{BB962C8B-B14F-4D97-AF65-F5344CB8AC3E}">
        <p14:creationId xmlns:p14="http://schemas.microsoft.com/office/powerpoint/2010/main" val="389315599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7985"/>
            <a:ext cx="9144000" cy="566181"/>
          </a:xfrm>
          <a:prstGeom prst="rect">
            <a:avLst/>
          </a:prstGeom>
        </p:spPr>
        <p:txBody>
          <a:bodyPr vert="horz" wrap="square" lIns="0" tIns="12065" rIns="0" bIns="0" numCol="1" rtlCol="0" anchor="ctr" anchorCtr="0" compatLnSpc="1">
            <a:prstTxWarp prst="textNoShape">
              <a:avLst/>
            </a:prstTxWarp>
            <a:spAutoFit/>
          </a:bodyPr>
          <a:lstStyle/>
          <a:p>
            <a:pPr marL="12700">
              <a:spcBef>
                <a:spcPts val="95"/>
              </a:spcBef>
              <a:tabLst>
                <a:tab pos="1631314" algn="l"/>
                <a:tab pos="2833370" algn="l"/>
              </a:tabLst>
            </a:pPr>
            <a:r>
              <a:rPr lang="en-US" altLang="en-US" b="1" dirty="0">
                <a:effectLst>
                  <a:outerShdw blurRad="38100" dist="38100" dir="2700000" algn="tl">
                    <a:srgbClr val="000000">
                      <a:alpha val="43137"/>
                    </a:srgbClr>
                  </a:outerShdw>
                </a:effectLst>
              </a:rPr>
              <a:t>Buffer replacement strategies</a:t>
            </a:r>
            <a:endParaRPr lang="pt-BR" b="1" spc="-5" dirty="0">
              <a:effectLst>
                <a:outerShdw blurRad="38100" dist="38100" dir="2700000" algn="tl">
                  <a:srgbClr val="000000">
                    <a:alpha val="43137"/>
                  </a:srgbClr>
                </a:outerShdw>
              </a:effectLst>
            </a:endParaRPr>
          </a:p>
        </p:txBody>
      </p:sp>
      <p:sp>
        <p:nvSpPr>
          <p:cNvPr id="4" name="object 4"/>
          <p:cNvSpPr txBox="1"/>
          <p:nvPr/>
        </p:nvSpPr>
        <p:spPr>
          <a:xfrm>
            <a:off x="34083" y="685800"/>
            <a:ext cx="9109917" cy="5225148"/>
          </a:xfrm>
          <a:prstGeom prst="rect">
            <a:avLst/>
          </a:prstGeom>
        </p:spPr>
        <p:txBody>
          <a:bodyPr vert="horz" wrap="square" lIns="0" tIns="53975" rIns="0" bIns="0" rtlCol="0">
            <a:spAutoFit/>
          </a:bodyPr>
          <a:lstStyle/>
          <a:p>
            <a:pPr marL="342900" indent="-342900">
              <a:lnSpc>
                <a:spcPct val="150000"/>
              </a:lnSpc>
              <a:buFont typeface="Wingdings" panose="05000000000000000000" pitchFamily="2" charset="2"/>
              <a:buChar char="§"/>
            </a:pPr>
            <a:r>
              <a:rPr lang="en-US" altLang="en-US" sz="2800" b="1" dirty="0">
                <a:solidFill>
                  <a:srgbClr val="002060"/>
                </a:solidFill>
                <a:latin typeface="Candara" panose="020E0502030303020204" pitchFamily="34" charset="0"/>
              </a:rPr>
              <a:t>Toss-immediate</a:t>
            </a:r>
            <a:r>
              <a:rPr lang="en-US" altLang="en-US" sz="2800" dirty="0">
                <a:latin typeface="Candara" panose="020E0502030303020204" pitchFamily="34" charset="0"/>
              </a:rPr>
              <a:t> </a:t>
            </a:r>
            <a:r>
              <a:rPr lang="en-US" altLang="en-US" sz="2800" b="1" dirty="0">
                <a:solidFill>
                  <a:srgbClr val="002060"/>
                </a:solidFill>
                <a:latin typeface="Candara" panose="020E0502030303020204" pitchFamily="34" charset="0"/>
              </a:rPr>
              <a:t>strategy</a:t>
            </a:r>
            <a:r>
              <a:rPr lang="en-US" altLang="en-US" sz="2800" dirty="0">
                <a:latin typeface="Candara" panose="020E0502030303020204" pitchFamily="34" charset="0"/>
              </a:rPr>
              <a:t> </a:t>
            </a:r>
          </a:p>
          <a:p>
            <a:pPr marL="800100" lvl="1" indent="-342900">
              <a:lnSpc>
                <a:spcPct val="150000"/>
              </a:lnSpc>
              <a:buFont typeface="Wingdings" panose="05000000000000000000" pitchFamily="2" charset="2"/>
              <a:buChar char="§"/>
            </a:pPr>
            <a:r>
              <a:rPr lang="en-US" altLang="en-US" sz="2800" dirty="0">
                <a:latin typeface="Candara" panose="020E0502030303020204" pitchFamily="34" charset="0"/>
              </a:rPr>
              <a:t>frees the space occupied by a block as soon as the final tuple of that block has been processed</a:t>
            </a:r>
          </a:p>
          <a:p>
            <a:pPr marL="342900" indent="-342900">
              <a:lnSpc>
                <a:spcPct val="150000"/>
              </a:lnSpc>
              <a:buFont typeface="Wingdings" panose="05000000000000000000" pitchFamily="2" charset="2"/>
              <a:buChar char="§"/>
            </a:pPr>
            <a:r>
              <a:rPr lang="en-US" altLang="en-US" sz="2800" b="1" dirty="0">
                <a:solidFill>
                  <a:srgbClr val="002060"/>
                </a:solidFill>
                <a:latin typeface="Candara" panose="020E0502030303020204" pitchFamily="34" charset="0"/>
              </a:rPr>
              <a:t>Most recently used (MRU) strategy</a:t>
            </a:r>
            <a:r>
              <a:rPr lang="en-US" altLang="en-US" sz="2800" dirty="0">
                <a:solidFill>
                  <a:srgbClr val="002060"/>
                </a:solidFill>
                <a:latin typeface="Candara" panose="020E0502030303020204" pitchFamily="34" charset="0"/>
              </a:rPr>
              <a:t> </a:t>
            </a:r>
          </a:p>
          <a:p>
            <a:pPr marL="800100" lvl="1" indent="-342900">
              <a:lnSpc>
                <a:spcPct val="150000"/>
              </a:lnSpc>
              <a:buFont typeface="Wingdings" panose="05000000000000000000" pitchFamily="2" charset="2"/>
              <a:buChar char="§"/>
            </a:pPr>
            <a:r>
              <a:rPr lang="en-US" altLang="en-US" sz="2800" dirty="0">
                <a:latin typeface="Candara" panose="020E0502030303020204" pitchFamily="34" charset="0"/>
              </a:rPr>
              <a:t>system must pin the block currently being processed.  After the final tuple of that block has been processed, the block is unpinned, and it becomes the most recently used block.</a:t>
            </a:r>
          </a:p>
        </p:txBody>
      </p:sp>
    </p:spTree>
    <p:extLst>
      <p:ext uri="{BB962C8B-B14F-4D97-AF65-F5344CB8AC3E}">
        <p14:creationId xmlns:p14="http://schemas.microsoft.com/office/powerpoint/2010/main" val="114707568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sz="8800" dirty="0">
                <a:effectLst>
                  <a:outerShdw blurRad="38100" dist="38100" dir="2700000" algn="tl">
                    <a:srgbClr val="C0C0C0"/>
                  </a:outerShdw>
                </a:effectLst>
              </a:rPr>
              <a:t>8.2 - Buffering</a:t>
            </a:r>
          </a:p>
        </p:txBody>
      </p:sp>
    </p:spTree>
    <p:extLst>
      <p:ext uri="{BB962C8B-B14F-4D97-AF65-F5344CB8AC3E}">
        <p14:creationId xmlns:p14="http://schemas.microsoft.com/office/powerpoint/2010/main" val="718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565"/>
            <a:ext cx="9144000" cy="504625"/>
          </a:xfrm>
          <a:prstGeom prst="rect">
            <a:avLst/>
          </a:prstGeom>
        </p:spPr>
        <p:txBody>
          <a:bodyPr vert="horz" wrap="square" lIns="0" tIns="12065" rIns="0" bIns="0" numCol="1" rtlCol="0" anchor="ctr" anchorCtr="0" compatLnSpc="1">
            <a:prstTxWarp prst="textNoShape">
              <a:avLst/>
            </a:prstTxWarp>
            <a:spAutoFit/>
          </a:bodyPr>
          <a:lstStyle/>
          <a:p>
            <a:pPr marL="12700">
              <a:spcBef>
                <a:spcPts val="95"/>
              </a:spcBef>
              <a:tabLst>
                <a:tab pos="1631314" algn="l"/>
                <a:tab pos="2833370" algn="l"/>
              </a:tabLst>
            </a:pPr>
            <a:r>
              <a:rPr lang="en-US" altLang="en-US" sz="3200" b="1" dirty="0">
                <a:effectLst>
                  <a:outerShdw blurRad="38100" dist="38100" dir="2700000" algn="tl">
                    <a:srgbClr val="000000">
                      <a:alpha val="43137"/>
                    </a:srgbClr>
                  </a:outerShdw>
                </a:effectLst>
              </a:rPr>
              <a:t>Example: Clock Policy</a:t>
            </a:r>
            <a:endParaRPr lang="pt-BR" sz="3200" b="1" dirty="0">
              <a:effectLst>
                <a:outerShdw blurRad="38100" dist="38100" dir="2700000" algn="tl">
                  <a:srgbClr val="000000">
                    <a:alpha val="43137"/>
                  </a:srgbClr>
                </a:outerShdw>
              </a:effectLst>
            </a:endParaRPr>
          </a:p>
        </p:txBody>
      </p:sp>
      <p:sp>
        <p:nvSpPr>
          <p:cNvPr id="4" name="object 4"/>
          <p:cNvSpPr txBox="1"/>
          <p:nvPr/>
        </p:nvSpPr>
        <p:spPr>
          <a:xfrm>
            <a:off x="398006" y="3091699"/>
            <a:ext cx="2320873" cy="542136"/>
          </a:xfrm>
          <a:prstGeom prst="rect">
            <a:avLst/>
          </a:prstGeom>
        </p:spPr>
        <p:txBody>
          <a:bodyPr vert="horz" wrap="square" lIns="0" tIns="53975" rIns="0" bIns="0" rtlCol="0">
            <a:spAutoFit/>
          </a:bodyPr>
          <a:lstStyle/>
          <a:p>
            <a:pPr>
              <a:lnSpc>
                <a:spcPct val="150000"/>
              </a:lnSpc>
            </a:pPr>
            <a:r>
              <a:rPr lang="en-US" altLang="en-US" b="1" spc="30" dirty="0">
                <a:solidFill>
                  <a:srgbClr val="585858"/>
                </a:solidFill>
                <a:latin typeface="Times New Roman"/>
                <a:cs typeface="Times New Roman"/>
              </a:rPr>
              <a:t>Access Page 1</a:t>
            </a:r>
          </a:p>
        </p:txBody>
      </p:sp>
      <p:sp>
        <p:nvSpPr>
          <p:cNvPr id="8" name="Rounded Rectangle 7"/>
          <p:cNvSpPr/>
          <p:nvPr/>
        </p:nvSpPr>
        <p:spPr bwMode="auto">
          <a:xfrm>
            <a:off x="8006729" y="3090042"/>
            <a:ext cx="1143908" cy="685542"/>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3</a:t>
            </a:r>
          </a:p>
          <a:p>
            <a:pPr eaLnBrk="1" hangingPunct="1"/>
            <a:r>
              <a:rPr lang="en-US" b="1" dirty="0">
                <a:latin typeface="Arial Narrow" panose="020B0606020202030204" pitchFamily="34" charset="0"/>
              </a:rPr>
              <a:t>Ref:</a:t>
            </a:r>
          </a:p>
        </p:txBody>
      </p:sp>
      <p:sp>
        <p:nvSpPr>
          <p:cNvPr id="9" name="Rounded Rectangle 8"/>
          <p:cNvSpPr/>
          <p:nvPr/>
        </p:nvSpPr>
        <p:spPr bwMode="auto">
          <a:xfrm>
            <a:off x="5434362" y="5632795"/>
            <a:ext cx="1150376" cy="830462"/>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5</a:t>
            </a:r>
          </a:p>
          <a:p>
            <a:pPr eaLnBrk="1" hangingPunct="1"/>
            <a:r>
              <a:rPr lang="en-US" b="1" dirty="0">
                <a:latin typeface="Arial Narrow" panose="020B0606020202030204" pitchFamily="34" charset="0"/>
              </a:rPr>
              <a:t>Ref:</a:t>
            </a:r>
          </a:p>
        </p:txBody>
      </p:sp>
      <p:sp>
        <p:nvSpPr>
          <p:cNvPr id="10" name="Rounded Rectangle 9"/>
          <p:cNvSpPr/>
          <p:nvPr/>
        </p:nvSpPr>
        <p:spPr bwMode="auto">
          <a:xfrm>
            <a:off x="3686756" y="1612990"/>
            <a:ext cx="1094180" cy="730646"/>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8</a:t>
            </a:r>
          </a:p>
          <a:p>
            <a:pPr eaLnBrk="1" hangingPunct="1"/>
            <a:r>
              <a:rPr lang="en-US" b="1" dirty="0">
                <a:latin typeface="Arial Narrow" panose="020B0606020202030204" pitchFamily="34" charset="0"/>
              </a:rPr>
              <a:t>Ref:</a:t>
            </a:r>
          </a:p>
        </p:txBody>
      </p:sp>
      <p:sp>
        <p:nvSpPr>
          <p:cNvPr id="11" name="Rounded Rectangle 10"/>
          <p:cNvSpPr/>
          <p:nvPr/>
        </p:nvSpPr>
        <p:spPr bwMode="auto">
          <a:xfrm>
            <a:off x="5505190" y="886983"/>
            <a:ext cx="1292945" cy="623787"/>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1</a:t>
            </a:r>
          </a:p>
          <a:p>
            <a:pPr marL="0" marR="0" indent="0" algn="l" defTabSz="914400" rtl="0" eaLnBrk="1" fontAlgn="base" latinLnBrk="0" hangingPunct="1">
              <a:lnSpc>
                <a:spcPct val="100000"/>
              </a:lnSpc>
              <a:spcBef>
                <a:spcPct val="0"/>
              </a:spcBef>
              <a:spcAft>
                <a:spcPct val="0"/>
              </a:spcAft>
              <a:buClrTx/>
              <a:buSzTx/>
              <a:buFontTx/>
              <a:buNone/>
              <a:tabLst/>
            </a:pPr>
            <a:r>
              <a:rPr lang="en-US" b="1" dirty="0">
                <a:latin typeface="Arial Narrow" panose="020B0606020202030204" pitchFamily="34" charset="0"/>
              </a:rPr>
              <a:t>Ref:</a:t>
            </a:r>
            <a:endParaRPr kumimoji="0" lang="en-US" b="1" i="0" u="none" strike="noStrike" cap="none" normalizeH="0" baseline="0" dirty="0">
              <a:ln>
                <a:noFill/>
              </a:ln>
              <a:effectLst/>
              <a:latin typeface="Arial Narrow" panose="020B0606020202030204" pitchFamily="34" charset="0"/>
            </a:endParaRPr>
          </a:p>
        </p:txBody>
      </p:sp>
      <p:sp>
        <p:nvSpPr>
          <p:cNvPr id="12" name="Rounded Rectangle 11"/>
          <p:cNvSpPr/>
          <p:nvPr/>
        </p:nvSpPr>
        <p:spPr bwMode="auto">
          <a:xfrm>
            <a:off x="2971800" y="3161685"/>
            <a:ext cx="1094180" cy="643827"/>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7</a:t>
            </a:r>
          </a:p>
          <a:p>
            <a:pPr eaLnBrk="1" hangingPunct="1"/>
            <a:r>
              <a:rPr lang="en-US" b="1" dirty="0">
                <a:latin typeface="Arial Narrow" panose="020B0606020202030204" pitchFamily="34" charset="0"/>
              </a:rPr>
              <a:t>Ref:</a:t>
            </a:r>
          </a:p>
        </p:txBody>
      </p:sp>
      <p:sp>
        <p:nvSpPr>
          <p:cNvPr id="13" name="Rounded Rectangle 12"/>
          <p:cNvSpPr/>
          <p:nvPr/>
        </p:nvSpPr>
        <p:spPr bwMode="auto">
          <a:xfrm>
            <a:off x="7535996" y="4747530"/>
            <a:ext cx="1094180" cy="664498"/>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4</a:t>
            </a:r>
          </a:p>
          <a:p>
            <a:pPr eaLnBrk="1" hangingPunct="1"/>
            <a:r>
              <a:rPr lang="en-US" b="1" dirty="0">
                <a:latin typeface="Arial Narrow" panose="020B0606020202030204" pitchFamily="34" charset="0"/>
              </a:rPr>
              <a:t>Ref:</a:t>
            </a:r>
          </a:p>
        </p:txBody>
      </p:sp>
      <p:sp>
        <p:nvSpPr>
          <p:cNvPr id="14" name="Rounded Rectangle 13"/>
          <p:cNvSpPr/>
          <p:nvPr/>
        </p:nvSpPr>
        <p:spPr bwMode="auto">
          <a:xfrm>
            <a:off x="3416607" y="4883358"/>
            <a:ext cx="1143000" cy="765280"/>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6</a:t>
            </a:r>
          </a:p>
          <a:p>
            <a:pPr eaLnBrk="1" hangingPunct="1"/>
            <a:r>
              <a:rPr lang="en-US" b="1" dirty="0">
                <a:latin typeface="Arial Narrow" panose="020B0606020202030204" pitchFamily="34" charset="0"/>
              </a:rPr>
              <a:t>  Ref:</a:t>
            </a:r>
          </a:p>
        </p:txBody>
      </p:sp>
      <p:sp>
        <p:nvSpPr>
          <p:cNvPr id="15" name="Rounded Rectangle 14"/>
          <p:cNvSpPr/>
          <p:nvPr/>
        </p:nvSpPr>
        <p:spPr bwMode="auto">
          <a:xfrm>
            <a:off x="7348797" y="1712586"/>
            <a:ext cx="1094180" cy="639782"/>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2</a:t>
            </a:r>
          </a:p>
          <a:p>
            <a:pPr eaLnBrk="1" hangingPunct="1"/>
            <a:r>
              <a:rPr lang="en-US" b="1" dirty="0">
                <a:latin typeface="Arial Narrow" panose="020B0606020202030204" pitchFamily="34" charset="0"/>
              </a:rPr>
              <a:t>  Ref:</a:t>
            </a:r>
          </a:p>
        </p:txBody>
      </p:sp>
      <p:cxnSp>
        <p:nvCxnSpPr>
          <p:cNvPr id="17" name="Straight Arrow Connector 16"/>
          <p:cNvCxnSpPr>
            <a:stCxn id="41" idx="0"/>
            <a:endCxn id="33" idx="0"/>
          </p:cNvCxnSpPr>
          <p:nvPr/>
        </p:nvCxnSpPr>
        <p:spPr bwMode="auto">
          <a:xfrm flipH="1" flipV="1">
            <a:off x="6068088" y="1702754"/>
            <a:ext cx="8083" cy="1619687"/>
          </a:xfrm>
          <a:prstGeom prst="straightConnector1">
            <a:avLst/>
          </a:prstGeom>
          <a:blipFill dpi="0" rotWithShape="0">
            <a:blip r:embed="rId3"/>
            <a:srcRect/>
            <a:tile tx="0" ty="0" sx="100000" sy="100000" flip="none" algn="tl"/>
          </a:blipFill>
          <a:ln w="76200" cap="flat" cmpd="sng" algn="ctr">
            <a:solidFill>
              <a:schemeClr val="tx1"/>
            </a:solidFill>
            <a:prstDash val="solid"/>
            <a:round/>
            <a:headEnd type="none" w="med" len="med"/>
            <a:tailEnd type="triangle"/>
          </a:ln>
          <a:effectLst/>
        </p:spPr>
      </p:cxnSp>
      <p:cxnSp>
        <p:nvCxnSpPr>
          <p:cNvPr id="25" name="Straight Arrow Connector 24"/>
          <p:cNvCxnSpPr>
            <a:stCxn id="41" idx="3"/>
            <a:endCxn id="33" idx="3"/>
          </p:cNvCxnSpPr>
          <p:nvPr/>
        </p:nvCxnSpPr>
        <p:spPr bwMode="auto">
          <a:xfrm flipH="1">
            <a:off x="4739593" y="3569096"/>
            <a:ext cx="1237211" cy="1098989"/>
          </a:xfrm>
          <a:prstGeom prst="straightConnector1">
            <a:avLst/>
          </a:prstGeom>
          <a:blipFill dpi="0" rotWithShape="0">
            <a:blip r:embed="rId3"/>
            <a:srcRect/>
            <a:tile tx="0" ty="0" sx="100000" sy="100000" flip="none" algn="tl"/>
          </a:blipFill>
          <a:ln w="76200" cap="flat" cmpd="sng" algn="ctr">
            <a:solidFill>
              <a:schemeClr val="tx1"/>
            </a:solidFill>
            <a:prstDash val="solid"/>
            <a:round/>
            <a:headEnd type="none" w="med" len="med"/>
            <a:tailEnd type="triangle"/>
          </a:ln>
          <a:effectLst/>
        </p:spPr>
      </p:cxnSp>
      <p:cxnSp>
        <p:nvCxnSpPr>
          <p:cNvPr id="28" name="Straight Arrow Connector 27"/>
          <p:cNvCxnSpPr>
            <a:stCxn id="41" idx="4"/>
            <a:endCxn id="33" idx="4"/>
          </p:cNvCxnSpPr>
          <p:nvPr/>
        </p:nvCxnSpPr>
        <p:spPr bwMode="auto">
          <a:xfrm flipH="1">
            <a:off x="6068088" y="3611415"/>
            <a:ext cx="8083" cy="1565440"/>
          </a:xfrm>
          <a:prstGeom prst="straightConnector1">
            <a:avLst/>
          </a:prstGeom>
          <a:blipFill dpi="0" rotWithShape="0">
            <a:blip r:embed="rId3"/>
            <a:srcRect/>
            <a:tile tx="0" ty="0" sx="100000" sy="100000" flip="none" algn="tl"/>
          </a:blipFill>
          <a:ln w="76200" cap="flat" cmpd="sng" algn="ctr">
            <a:solidFill>
              <a:schemeClr val="tx1"/>
            </a:solidFill>
            <a:prstDash val="solid"/>
            <a:round/>
            <a:headEnd type="none" w="med" len="med"/>
            <a:tailEnd type="triangle"/>
          </a:ln>
          <a:effectLst/>
        </p:spPr>
      </p:cxnSp>
      <p:cxnSp>
        <p:nvCxnSpPr>
          <p:cNvPr id="31" name="Straight Arrow Connector 30"/>
          <p:cNvCxnSpPr>
            <a:stCxn id="41" idx="5"/>
            <a:endCxn id="33" idx="5"/>
          </p:cNvCxnSpPr>
          <p:nvPr/>
        </p:nvCxnSpPr>
        <p:spPr bwMode="auto">
          <a:xfrm>
            <a:off x="6175538" y="3569096"/>
            <a:ext cx="1221044" cy="1098989"/>
          </a:xfrm>
          <a:prstGeom prst="straightConnector1">
            <a:avLst/>
          </a:prstGeom>
          <a:blipFill dpi="0" rotWithShape="0">
            <a:blip r:embed="rId3"/>
            <a:srcRect/>
            <a:tile tx="0" ty="0" sx="100000" sy="100000" flip="none" algn="tl"/>
          </a:blipFill>
          <a:ln w="76200" cap="flat" cmpd="sng" algn="ctr">
            <a:solidFill>
              <a:schemeClr val="tx1"/>
            </a:solidFill>
            <a:prstDash val="solid"/>
            <a:round/>
            <a:headEnd type="none" w="med" len="med"/>
            <a:tailEnd type="triangle"/>
          </a:ln>
          <a:effectLst/>
        </p:spPr>
      </p:cxnSp>
      <p:sp>
        <p:nvSpPr>
          <p:cNvPr id="33" name="Oval 32"/>
          <p:cNvSpPr/>
          <p:nvPr/>
        </p:nvSpPr>
        <p:spPr bwMode="auto">
          <a:xfrm>
            <a:off x="4189313" y="1702754"/>
            <a:ext cx="3757549" cy="3474101"/>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34" name="Straight Arrow Connector 33"/>
          <p:cNvCxnSpPr>
            <a:stCxn id="41" idx="6"/>
            <a:endCxn id="33" idx="6"/>
          </p:cNvCxnSpPr>
          <p:nvPr/>
        </p:nvCxnSpPr>
        <p:spPr bwMode="auto">
          <a:xfrm flipV="1">
            <a:off x="6216697" y="3439805"/>
            <a:ext cx="1730165" cy="27123"/>
          </a:xfrm>
          <a:prstGeom prst="straightConnector1">
            <a:avLst/>
          </a:prstGeom>
          <a:blipFill dpi="0" rotWithShape="0">
            <a:blip r:embed="rId3"/>
            <a:srcRect/>
            <a:tile tx="0" ty="0" sx="100000" sy="100000" flip="none" algn="tl"/>
          </a:blipFill>
          <a:ln w="76200" cap="flat" cmpd="sng" algn="ctr">
            <a:solidFill>
              <a:schemeClr val="tx1"/>
            </a:solidFill>
            <a:prstDash val="solid"/>
            <a:round/>
            <a:headEnd type="none" w="med" len="med"/>
            <a:tailEnd type="triangle"/>
          </a:ln>
          <a:effectLst/>
        </p:spPr>
      </p:cxnSp>
      <p:cxnSp>
        <p:nvCxnSpPr>
          <p:cNvPr id="38" name="Straight Arrow Connector 37"/>
          <p:cNvCxnSpPr>
            <a:stCxn id="41" idx="7"/>
            <a:endCxn id="33" idx="7"/>
          </p:cNvCxnSpPr>
          <p:nvPr/>
        </p:nvCxnSpPr>
        <p:spPr bwMode="auto">
          <a:xfrm flipV="1">
            <a:off x="6175538" y="2211524"/>
            <a:ext cx="1221044" cy="1153236"/>
          </a:xfrm>
          <a:prstGeom prst="straightConnector1">
            <a:avLst/>
          </a:prstGeom>
          <a:blipFill dpi="0" rotWithShape="0">
            <a:blip r:embed="rId3"/>
            <a:srcRect/>
            <a:tile tx="0" ty="0" sx="100000" sy="100000" flip="none" algn="tl"/>
          </a:blipFill>
          <a:ln w="76200" cap="flat" cmpd="sng" algn="ctr">
            <a:solidFill>
              <a:schemeClr val="tx1"/>
            </a:solidFill>
            <a:prstDash val="solid"/>
            <a:round/>
            <a:headEnd type="none" w="med" len="med"/>
            <a:tailEnd type="triangle"/>
          </a:ln>
          <a:effectLst/>
        </p:spPr>
      </p:cxnSp>
      <p:sp>
        <p:nvSpPr>
          <p:cNvPr id="41" name="Oval 40"/>
          <p:cNvSpPr/>
          <p:nvPr/>
        </p:nvSpPr>
        <p:spPr bwMode="auto">
          <a:xfrm>
            <a:off x="5935645" y="3322441"/>
            <a:ext cx="281052" cy="288974"/>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4" name="object 4"/>
          <p:cNvSpPr txBox="1"/>
          <p:nvPr/>
        </p:nvSpPr>
        <p:spPr>
          <a:xfrm>
            <a:off x="3542072" y="3441280"/>
            <a:ext cx="337085" cy="485389"/>
          </a:xfrm>
          <a:prstGeom prst="rect">
            <a:avLst/>
          </a:prstGeom>
        </p:spPr>
        <p:txBody>
          <a:bodyPr vert="horz" wrap="square" lIns="0" tIns="53975" rIns="0" bIns="0" rtlCol="0">
            <a:spAutoFit/>
          </a:bodyPr>
          <a:lstStyle/>
          <a:p>
            <a:pPr algn="ctr"/>
            <a:r>
              <a:rPr lang="en-US" altLang="en-US" sz="2800" b="1" spc="30" dirty="0">
                <a:solidFill>
                  <a:srgbClr val="585858"/>
                </a:solidFill>
                <a:latin typeface="Times New Roman"/>
                <a:cs typeface="Times New Roman"/>
              </a:rPr>
              <a:t>0</a:t>
            </a:r>
          </a:p>
        </p:txBody>
      </p:sp>
      <p:sp>
        <p:nvSpPr>
          <p:cNvPr id="76" name="object 4"/>
          <p:cNvSpPr txBox="1"/>
          <p:nvPr/>
        </p:nvSpPr>
        <p:spPr>
          <a:xfrm>
            <a:off x="6062728" y="6007364"/>
            <a:ext cx="337085" cy="485389"/>
          </a:xfrm>
          <a:prstGeom prst="rect">
            <a:avLst/>
          </a:prstGeom>
        </p:spPr>
        <p:txBody>
          <a:bodyPr vert="horz" wrap="square" lIns="0" tIns="53975" rIns="0" bIns="0" rtlCol="0">
            <a:spAutoFit/>
          </a:bodyPr>
          <a:lstStyle/>
          <a:p>
            <a:pPr algn="ctr"/>
            <a:r>
              <a:rPr lang="en-US" altLang="en-US" sz="2800" b="1" spc="30" dirty="0">
                <a:solidFill>
                  <a:srgbClr val="585858"/>
                </a:solidFill>
                <a:latin typeface="Times New Roman"/>
                <a:cs typeface="Times New Roman"/>
              </a:rPr>
              <a:t>1</a:t>
            </a:r>
          </a:p>
        </p:txBody>
      </p:sp>
      <p:sp>
        <p:nvSpPr>
          <p:cNvPr id="81" name="object 4"/>
          <p:cNvSpPr txBox="1"/>
          <p:nvPr/>
        </p:nvSpPr>
        <p:spPr>
          <a:xfrm>
            <a:off x="6062116" y="1136420"/>
            <a:ext cx="337085" cy="485389"/>
          </a:xfrm>
          <a:prstGeom prst="rect">
            <a:avLst/>
          </a:prstGeom>
        </p:spPr>
        <p:txBody>
          <a:bodyPr vert="horz" wrap="square" lIns="0" tIns="53975" rIns="0" bIns="0" rtlCol="0">
            <a:spAutoFit/>
          </a:bodyPr>
          <a:lstStyle/>
          <a:p>
            <a:pPr algn="ctr"/>
            <a:r>
              <a:rPr lang="en-US" altLang="en-US" sz="2800" b="1" spc="30" dirty="0">
                <a:solidFill>
                  <a:srgbClr val="585858"/>
                </a:solidFill>
                <a:latin typeface="Times New Roman"/>
                <a:cs typeface="Times New Roman"/>
              </a:rPr>
              <a:t>1</a:t>
            </a:r>
          </a:p>
        </p:txBody>
      </p:sp>
      <p:sp>
        <p:nvSpPr>
          <p:cNvPr id="83" name="object 4"/>
          <p:cNvSpPr txBox="1"/>
          <p:nvPr/>
        </p:nvSpPr>
        <p:spPr>
          <a:xfrm>
            <a:off x="8089748" y="5028166"/>
            <a:ext cx="337085" cy="485389"/>
          </a:xfrm>
          <a:prstGeom prst="rect">
            <a:avLst/>
          </a:prstGeom>
        </p:spPr>
        <p:txBody>
          <a:bodyPr vert="horz" wrap="square" lIns="0" tIns="53975" rIns="0" bIns="0" rtlCol="0">
            <a:spAutoFit/>
          </a:bodyPr>
          <a:lstStyle/>
          <a:p>
            <a:pPr algn="ctr"/>
            <a:r>
              <a:rPr lang="en-US" altLang="en-US" sz="2800" b="1" spc="30" dirty="0">
                <a:solidFill>
                  <a:srgbClr val="585858"/>
                </a:solidFill>
                <a:latin typeface="Times New Roman"/>
                <a:cs typeface="Times New Roman"/>
              </a:rPr>
              <a:t>1</a:t>
            </a:r>
          </a:p>
        </p:txBody>
      </p:sp>
      <p:sp>
        <p:nvSpPr>
          <p:cNvPr id="84" name="object 4"/>
          <p:cNvSpPr txBox="1"/>
          <p:nvPr/>
        </p:nvSpPr>
        <p:spPr>
          <a:xfrm>
            <a:off x="4082515" y="5211387"/>
            <a:ext cx="337085" cy="485389"/>
          </a:xfrm>
          <a:prstGeom prst="rect">
            <a:avLst/>
          </a:prstGeom>
        </p:spPr>
        <p:txBody>
          <a:bodyPr vert="horz" wrap="square" lIns="0" tIns="53975" rIns="0" bIns="0" rtlCol="0">
            <a:spAutoFit/>
          </a:bodyPr>
          <a:lstStyle/>
          <a:p>
            <a:pPr algn="ctr"/>
            <a:r>
              <a:rPr lang="en-US" altLang="en-US" sz="2800" b="1" spc="30" dirty="0">
                <a:solidFill>
                  <a:srgbClr val="585858"/>
                </a:solidFill>
                <a:latin typeface="Times New Roman"/>
                <a:cs typeface="Times New Roman"/>
              </a:rPr>
              <a:t>0</a:t>
            </a:r>
          </a:p>
        </p:txBody>
      </p:sp>
      <p:sp>
        <p:nvSpPr>
          <p:cNvPr id="86" name="object 4"/>
          <p:cNvSpPr txBox="1"/>
          <p:nvPr/>
        </p:nvSpPr>
        <p:spPr>
          <a:xfrm>
            <a:off x="8138049" y="5023504"/>
            <a:ext cx="240485" cy="485389"/>
          </a:xfrm>
          <a:prstGeom prst="rect">
            <a:avLst/>
          </a:prstGeom>
        </p:spPr>
        <p:txBody>
          <a:bodyPr vert="horz" wrap="square" lIns="0" tIns="53975" rIns="0" bIns="0" rtlCol="0">
            <a:spAutoFit/>
          </a:bodyPr>
          <a:lstStyle/>
          <a:p>
            <a:pPr algn="ctr"/>
            <a:r>
              <a:rPr lang="en-US" altLang="en-US" sz="2800" b="1" spc="30" dirty="0">
                <a:solidFill>
                  <a:srgbClr val="585858"/>
                </a:solidFill>
                <a:latin typeface="Times New Roman"/>
                <a:cs typeface="Times New Roman"/>
              </a:rPr>
              <a:t>0</a:t>
            </a:r>
          </a:p>
        </p:txBody>
      </p:sp>
      <p:sp>
        <p:nvSpPr>
          <p:cNvPr id="88" name="object 3"/>
          <p:cNvSpPr txBox="1">
            <a:spLocks/>
          </p:cNvSpPr>
          <p:nvPr/>
        </p:nvSpPr>
        <p:spPr bwMode="auto">
          <a:xfrm flipH="1">
            <a:off x="2793821" y="504060"/>
            <a:ext cx="45719" cy="635394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12065" rIns="0" bIns="0" numCol="1" rtlCol="0" anchor="ctr" anchorCtr="0" compatLnSpc="1">
            <a:prstTxWarp prst="textNoShape">
              <a:avLst/>
            </a:prstTxWarp>
            <a:spAutoFit/>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pPr marL="12700">
              <a:spcBef>
                <a:spcPts val="95"/>
              </a:spcBef>
              <a:tabLst>
                <a:tab pos="1631314" algn="l"/>
                <a:tab pos="2833370" algn="l"/>
              </a:tabLst>
            </a:pPr>
            <a:endParaRPr lang="pt-BR" sz="3200" b="1" kern="0" dirty="0">
              <a:effectLst>
                <a:outerShdw blurRad="38100" dist="38100" dir="2700000" algn="tl">
                  <a:srgbClr val="000000">
                    <a:alpha val="43137"/>
                  </a:srgbClr>
                </a:outerShdw>
              </a:effectLst>
            </a:endParaRPr>
          </a:p>
        </p:txBody>
      </p:sp>
      <p:sp>
        <p:nvSpPr>
          <p:cNvPr id="90" name="object 4"/>
          <p:cNvSpPr txBox="1"/>
          <p:nvPr/>
        </p:nvSpPr>
        <p:spPr>
          <a:xfrm>
            <a:off x="398006" y="3666463"/>
            <a:ext cx="2320873" cy="542136"/>
          </a:xfrm>
          <a:prstGeom prst="rect">
            <a:avLst/>
          </a:prstGeom>
        </p:spPr>
        <p:txBody>
          <a:bodyPr vert="horz" wrap="square" lIns="0" tIns="53975" rIns="0" bIns="0" rtlCol="0">
            <a:spAutoFit/>
          </a:bodyPr>
          <a:lstStyle/>
          <a:p>
            <a:pPr>
              <a:lnSpc>
                <a:spcPct val="150000"/>
              </a:lnSpc>
            </a:pPr>
            <a:r>
              <a:rPr lang="en-US" altLang="en-US" b="1" spc="30" dirty="0">
                <a:solidFill>
                  <a:srgbClr val="585858"/>
                </a:solidFill>
                <a:latin typeface="Times New Roman"/>
                <a:cs typeface="Times New Roman"/>
              </a:rPr>
              <a:t>Access Page 12</a:t>
            </a:r>
          </a:p>
        </p:txBody>
      </p:sp>
      <p:sp>
        <p:nvSpPr>
          <p:cNvPr id="91" name="Rounded Rectangle 90"/>
          <p:cNvSpPr/>
          <p:nvPr/>
        </p:nvSpPr>
        <p:spPr bwMode="auto">
          <a:xfrm>
            <a:off x="7494850" y="4683441"/>
            <a:ext cx="1337952" cy="459458"/>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12</a:t>
            </a:r>
          </a:p>
        </p:txBody>
      </p:sp>
      <p:sp>
        <p:nvSpPr>
          <p:cNvPr id="93" name="Right Arrow 92"/>
          <p:cNvSpPr/>
          <p:nvPr/>
        </p:nvSpPr>
        <p:spPr bwMode="auto">
          <a:xfrm>
            <a:off x="-1" y="3390236"/>
            <a:ext cx="410815" cy="257211"/>
          </a:xfrm>
          <a:prstGeom prst="rightArrow">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r="100000" b="100000"/>
            </a:path>
            <a:tileRect l="-100000" t="-100000"/>
          </a:grad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latin typeface="Arial" charset="0"/>
            </a:endParaRPr>
          </a:p>
        </p:txBody>
      </p:sp>
      <p:sp>
        <p:nvSpPr>
          <p:cNvPr id="94" name="Right Arrow 93"/>
          <p:cNvSpPr/>
          <p:nvPr/>
        </p:nvSpPr>
        <p:spPr bwMode="auto">
          <a:xfrm>
            <a:off x="845" y="3968624"/>
            <a:ext cx="410815" cy="257211"/>
          </a:xfrm>
          <a:prstGeom prst="rightArrow">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r="100000" b="100000"/>
            </a:path>
            <a:tileRect l="-100000" t="-100000"/>
          </a:grad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latin typeface="Arial" charset="0"/>
            </a:endParaRPr>
          </a:p>
        </p:txBody>
      </p:sp>
      <p:sp>
        <p:nvSpPr>
          <p:cNvPr id="92" name="Multiply 91"/>
          <p:cNvSpPr/>
          <p:nvPr/>
        </p:nvSpPr>
        <p:spPr bwMode="auto">
          <a:xfrm>
            <a:off x="7454490" y="4387155"/>
            <a:ext cx="1179021" cy="1171956"/>
          </a:xfrm>
          <a:prstGeom prst="mathMultiply">
            <a:avLst>
              <a:gd name="adj1" fmla="val 9011"/>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5" name="Rectangle 94"/>
          <p:cNvSpPr/>
          <p:nvPr/>
        </p:nvSpPr>
        <p:spPr>
          <a:xfrm>
            <a:off x="338840" y="4240678"/>
            <a:ext cx="2084866" cy="461665"/>
          </a:xfrm>
          <a:prstGeom prst="rect">
            <a:avLst/>
          </a:prstGeom>
        </p:spPr>
        <p:txBody>
          <a:bodyPr wrap="none">
            <a:spAutoFit/>
          </a:bodyPr>
          <a:lstStyle/>
          <a:p>
            <a:pPr marL="342900" indent="-342900">
              <a:buFont typeface="Arial" panose="020B0604020202020204" pitchFamily="34" charset="0"/>
              <a:buChar char="•"/>
            </a:pPr>
            <a:r>
              <a:rPr lang="en-US" b="1" spc="30" dirty="0">
                <a:solidFill>
                  <a:srgbClr val="FF0000"/>
                </a:solidFill>
                <a:effectLst>
                  <a:outerShdw blurRad="38100" dist="38100" dir="2700000" algn="tl">
                    <a:srgbClr val="000000">
                      <a:alpha val="43137"/>
                    </a:srgbClr>
                  </a:outerShdw>
                </a:effectLst>
                <a:latin typeface="Times New Roman"/>
                <a:cs typeface="Times New Roman"/>
              </a:rPr>
              <a:t>Page Fault!</a:t>
            </a:r>
          </a:p>
        </p:txBody>
      </p:sp>
      <p:cxnSp>
        <p:nvCxnSpPr>
          <p:cNvPr id="96" name="Straight Arrow Connector 95"/>
          <p:cNvCxnSpPr>
            <a:stCxn id="41" idx="1"/>
          </p:cNvCxnSpPr>
          <p:nvPr/>
        </p:nvCxnSpPr>
        <p:spPr bwMode="auto">
          <a:xfrm flipH="1" flipV="1">
            <a:off x="4755760" y="2211524"/>
            <a:ext cx="1221044" cy="1153236"/>
          </a:xfrm>
          <a:prstGeom prst="straightConnector1">
            <a:avLst/>
          </a:prstGeom>
          <a:blipFill dpi="0" rotWithShape="0">
            <a:blip r:embed="rId3"/>
            <a:srcRect/>
            <a:tile tx="0" ty="0" sx="100000" sy="100000" flip="none" algn="tl"/>
          </a:blipFill>
          <a:ln w="76200" cap="flat" cmpd="sng" algn="ctr">
            <a:solidFill>
              <a:schemeClr val="tx1"/>
            </a:solidFill>
            <a:prstDash val="solid"/>
            <a:round/>
            <a:headEnd type="none" w="med" len="med"/>
            <a:tailEnd type="triangle"/>
          </a:ln>
          <a:effectLst/>
        </p:spPr>
      </p:cxnSp>
      <p:sp>
        <p:nvSpPr>
          <p:cNvPr id="99" name="Right Arrow 98"/>
          <p:cNvSpPr/>
          <p:nvPr/>
        </p:nvSpPr>
        <p:spPr bwMode="auto">
          <a:xfrm>
            <a:off x="-3249" y="4936217"/>
            <a:ext cx="410815" cy="257211"/>
          </a:xfrm>
          <a:prstGeom prst="rightArrow">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r="100000" b="100000"/>
            </a:path>
            <a:tileRect l="-100000" t="-100000"/>
          </a:grad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latin typeface="Arial" charset="0"/>
            </a:endParaRPr>
          </a:p>
        </p:txBody>
      </p:sp>
      <p:sp>
        <p:nvSpPr>
          <p:cNvPr id="101" name="object 4"/>
          <p:cNvSpPr txBox="1"/>
          <p:nvPr/>
        </p:nvSpPr>
        <p:spPr>
          <a:xfrm>
            <a:off x="398006" y="4641934"/>
            <a:ext cx="2320873" cy="542136"/>
          </a:xfrm>
          <a:prstGeom prst="rect">
            <a:avLst/>
          </a:prstGeom>
        </p:spPr>
        <p:txBody>
          <a:bodyPr vert="horz" wrap="square" lIns="0" tIns="53975" rIns="0" bIns="0" rtlCol="0">
            <a:spAutoFit/>
          </a:bodyPr>
          <a:lstStyle/>
          <a:p>
            <a:pPr>
              <a:lnSpc>
                <a:spcPct val="150000"/>
              </a:lnSpc>
            </a:pPr>
            <a:r>
              <a:rPr lang="en-US" altLang="en-US" b="1" spc="30" dirty="0">
                <a:solidFill>
                  <a:srgbClr val="585858"/>
                </a:solidFill>
                <a:latin typeface="Times New Roman"/>
                <a:cs typeface="Times New Roman"/>
              </a:rPr>
              <a:t>Access Page 2</a:t>
            </a:r>
          </a:p>
        </p:txBody>
      </p:sp>
      <p:sp>
        <p:nvSpPr>
          <p:cNvPr id="102" name="Right Arrow 101"/>
          <p:cNvSpPr/>
          <p:nvPr/>
        </p:nvSpPr>
        <p:spPr bwMode="auto">
          <a:xfrm>
            <a:off x="-7229" y="5466654"/>
            <a:ext cx="410815" cy="257211"/>
          </a:xfrm>
          <a:prstGeom prst="rightArrow">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r="100000" b="100000"/>
            </a:path>
            <a:tileRect l="-100000" t="-100000"/>
          </a:grad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latin typeface="Arial" charset="0"/>
            </a:endParaRPr>
          </a:p>
        </p:txBody>
      </p:sp>
      <p:sp>
        <p:nvSpPr>
          <p:cNvPr id="104" name="object 4"/>
          <p:cNvSpPr txBox="1"/>
          <p:nvPr/>
        </p:nvSpPr>
        <p:spPr>
          <a:xfrm>
            <a:off x="398006" y="5186035"/>
            <a:ext cx="2320873" cy="608500"/>
          </a:xfrm>
          <a:prstGeom prst="rect">
            <a:avLst/>
          </a:prstGeom>
        </p:spPr>
        <p:txBody>
          <a:bodyPr vert="horz" wrap="square" lIns="0" tIns="53975" rIns="0" bIns="0" rtlCol="0">
            <a:spAutoFit/>
          </a:bodyPr>
          <a:lstStyle/>
          <a:p>
            <a:pPr>
              <a:lnSpc>
                <a:spcPct val="150000"/>
              </a:lnSpc>
            </a:pPr>
            <a:r>
              <a:rPr lang="en-US" altLang="en-US" b="1" spc="30" dirty="0">
                <a:solidFill>
                  <a:srgbClr val="585858"/>
                </a:solidFill>
                <a:latin typeface="Times New Roman"/>
                <a:cs typeface="Times New Roman"/>
              </a:rPr>
              <a:t>Access Page 12</a:t>
            </a:r>
          </a:p>
        </p:txBody>
      </p:sp>
      <p:sp>
        <p:nvSpPr>
          <p:cNvPr id="105" name="Rectangle 104"/>
          <p:cNvSpPr/>
          <p:nvPr/>
        </p:nvSpPr>
        <p:spPr bwMode="auto">
          <a:xfrm>
            <a:off x="5419591" y="793034"/>
            <a:ext cx="1464135" cy="965870"/>
          </a:xfrm>
          <a:prstGeom prst="rect">
            <a:avLst/>
          </a:prstGeom>
          <a:noFill/>
          <a:ln>
            <a:headEnd type="none" w="med" len="med"/>
            <a:tailEnd type="none" w="med" len="med"/>
          </a:ln>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06" name="Rectangle 105"/>
          <p:cNvSpPr/>
          <p:nvPr/>
        </p:nvSpPr>
        <p:spPr bwMode="auto">
          <a:xfrm>
            <a:off x="7289455" y="1628492"/>
            <a:ext cx="1464135" cy="965870"/>
          </a:xfrm>
          <a:prstGeom prst="rect">
            <a:avLst/>
          </a:prstGeom>
          <a:noFill/>
          <a:ln>
            <a:headEnd type="none" w="med" len="med"/>
            <a:tailEnd type="none" w="med" len="med"/>
          </a:ln>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07" name="Right Arrow 106"/>
          <p:cNvSpPr/>
          <p:nvPr/>
        </p:nvSpPr>
        <p:spPr bwMode="auto">
          <a:xfrm>
            <a:off x="-19531" y="6055109"/>
            <a:ext cx="410815" cy="257211"/>
          </a:xfrm>
          <a:prstGeom prst="rightArrow">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r="100000" b="100000"/>
            </a:path>
            <a:tileRect l="-100000" t="-100000"/>
          </a:grad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latin typeface="Arial" charset="0"/>
            </a:endParaRPr>
          </a:p>
        </p:txBody>
      </p:sp>
      <p:sp>
        <p:nvSpPr>
          <p:cNvPr id="108" name="Rectangle 107"/>
          <p:cNvSpPr/>
          <p:nvPr/>
        </p:nvSpPr>
        <p:spPr>
          <a:xfrm>
            <a:off x="372258" y="6341238"/>
            <a:ext cx="2084866" cy="461665"/>
          </a:xfrm>
          <a:prstGeom prst="rect">
            <a:avLst/>
          </a:prstGeom>
        </p:spPr>
        <p:txBody>
          <a:bodyPr wrap="none">
            <a:spAutoFit/>
          </a:bodyPr>
          <a:lstStyle/>
          <a:p>
            <a:pPr marL="342900" indent="-342900">
              <a:buFont typeface="Arial" panose="020B0604020202020204" pitchFamily="34" charset="0"/>
              <a:buChar char="•"/>
            </a:pPr>
            <a:r>
              <a:rPr lang="en-US" b="1" spc="30" dirty="0">
                <a:solidFill>
                  <a:srgbClr val="FF0000"/>
                </a:solidFill>
                <a:effectLst>
                  <a:outerShdw blurRad="38100" dist="38100" dir="2700000" algn="tl">
                    <a:srgbClr val="000000">
                      <a:alpha val="43137"/>
                    </a:srgbClr>
                  </a:outerShdw>
                </a:effectLst>
                <a:latin typeface="Times New Roman"/>
                <a:cs typeface="Times New Roman"/>
              </a:rPr>
              <a:t>Page Fault!</a:t>
            </a:r>
          </a:p>
        </p:txBody>
      </p:sp>
      <p:sp>
        <p:nvSpPr>
          <p:cNvPr id="109" name="object 4"/>
          <p:cNvSpPr txBox="1"/>
          <p:nvPr/>
        </p:nvSpPr>
        <p:spPr>
          <a:xfrm>
            <a:off x="398006" y="5744402"/>
            <a:ext cx="2320873" cy="608500"/>
          </a:xfrm>
          <a:prstGeom prst="rect">
            <a:avLst/>
          </a:prstGeom>
        </p:spPr>
        <p:txBody>
          <a:bodyPr vert="horz" wrap="square" lIns="0" tIns="53975" rIns="0" bIns="0" rtlCol="0">
            <a:spAutoFit/>
          </a:bodyPr>
          <a:lstStyle/>
          <a:p>
            <a:pPr>
              <a:lnSpc>
                <a:spcPct val="150000"/>
              </a:lnSpc>
            </a:pPr>
            <a:r>
              <a:rPr lang="en-US" altLang="en-US" b="1" spc="30" dirty="0">
                <a:solidFill>
                  <a:srgbClr val="585858"/>
                </a:solidFill>
                <a:latin typeface="Times New Roman"/>
                <a:cs typeface="Times New Roman"/>
              </a:rPr>
              <a:t>Access Page 85</a:t>
            </a:r>
          </a:p>
        </p:txBody>
      </p:sp>
      <p:sp>
        <p:nvSpPr>
          <p:cNvPr id="110" name="Rectangle 109"/>
          <p:cNvSpPr/>
          <p:nvPr/>
        </p:nvSpPr>
        <p:spPr bwMode="auto">
          <a:xfrm>
            <a:off x="7447116" y="4541104"/>
            <a:ext cx="1464135" cy="965870"/>
          </a:xfrm>
          <a:prstGeom prst="rect">
            <a:avLst/>
          </a:prstGeom>
          <a:noFill/>
          <a:ln>
            <a:headEnd type="none" w="med" len="med"/>
            <a:tailEnd type="none" w="med" len="med"/>
          </a:ln>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1" name="object 4"/>
          <p:cNvSpPr txBox="1"/>
          <p:nvPr/>
        </p:nvSpPr>
        <p:spPr>
          <a:xfrm>
            <a:off x="6066773" y="6007363"/>
            <a:ext cx="337085" cy="485389"/>
          </a:xfrm>
          <a:prstGeom prst="rect">
            <a:avLst/>
          </a:prstGeom>
        </p:spPr>
        <p:txBody>
          <a:bodyPr vert="horz" wrap="square" lIns="0" tIns="53975" rIns="0" bIns="0" rtlCol="0">
            <a:spAutoFit/>
          </a:bodyPr>
          <a:lstStyle/>
          <a:p>
            <a:pPr algn="ctr"/>
            <a:r>
              <a:rPr lang="en-US" altLang="en-US" sz="2800" b="1" spc="30" dirty="0">
                <a:solidFill>
                  <a:srgbClr val="585858"/>
                </a:solidFill>
                <a:latin typeface="Times New Roman"/>
                <a:cs typeface="Times New Roman"/>
              </a:rPr>
              <a:t>0</a:t>
            </a:r>
          </a:p>
        </p:txBody>
      </p:sp>
      <p:sp>
        <p:nvSpPr>
          <p:cNvPr id="112" name="object 4"/>
          <p:cNvSpPr txBox="1"/>
          <p:nvPr/>
        </p:nvSpPr>
        <p:spPr>
          <a:xfrm>
            <a:off x="6070670" y="1143103"/>
            <a:ext cx="337085" cy="485389"/>
          </a:xfrm>
          <a:prstGeom prst="rect">
            <a:avLst/>
          </a:prstGeom>
        </p:spPr>
        <p:txBody>
          <a:bodyPr vert="horz" wrap="square" lIns="0" tIns="53975" rIns="0" bIns="0" rtlCol="0">
            <a:spAutoFit/>
          </a:bodyPr>
          <a:lstStyle/>
          <a:p>
            <a:pPr algn="ctr"/>
            <a:r>
              <a:rPr lang="en-US" altLang="en-US" sz="2800" b="1" spc="30" dirty="0">
                <a:solidFill>
                  <a:srgbClr val="585858"/>
                </a:solidFill>
                <a:latin typeface="Times New Roman"/>
                <a:cs typeface="Times New Roman"/>
              </a:rPr>
              <a:t>0</a:t>
            </a:r>
          </a:p>
        </p:txBody>
      </p:sp>
      <p:sp>
        <p:nvSpPr>
          <p:cNvPr id="114" name="Rounded Rectangle 113"/>
          <p:cNvSpPr/>
          <p:nvPr/>
        </p:nvSpPr>
        <p:spPr bwMode="auto">
          <a:xfrm>
            <a:off x="3369385" y="4821792"/>
            <a:ext cx="1337952" cy="459458"/>
          </a:xfrm>
          <a:prstGeom prst="round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70C0"/>
                </a:solidFill>
                <a:effectLst/>
                <a:latin typeface="Arial Narrow" panose="020B0606020202030204" pitchFamily="34" charset="0"/>
              </a:rPr>
              <a:t>Page 85</a:t>
            </a:r>
          </a:p>
        </p:txBody>
      </p:sp>
      <p:sp>
        <p:nvSpPr>
          <p:cNvPr id="113" name="Multiply 112"/>
          <p:cNvSpPr/>
          <p:nvPr/>
        </p:nvSpPr>
        <p:spPr bwMode="auto">
          <a:xfrm>
            <a:off x="3369385" y="4665139"/>
            <a:ext cx="1179021" cy="1171956"/>
          </a:xfrm>
          <a:prstGeom prst="mathMultiply">
            <a:avLst>
              <a:gd name="adj1" fmla="val 9011"/>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6" name="object 4"/>
          <p:cNvSpPr txBox="1"/>
          <p:nvPr/>
        </p:nvSpPr>
        <p:spPr>
          <a:xfrm>
            <a:off x="4234109" y="1925964"/>
            <a:ext cx="337085" cy="485389"/>
          </a:xfrm>
          <a:prstGeom prst="rect">
            <a:avLst/>
          </a:prstGeom>
        </p:spPr>
        <p:txBody>
          <a:bodyPr vert="horz" wrap="square" lIns="0" tIns="53975" rIns="0" bIns="0" rtlCol="0">
            <a:spAutoFit/>
          </a:bodyPr>
          <a:lstStyle/>
          <a:p>
            <a:pPr algn="ctr"/>
            <a:r>
              <a:rPr lang="en-US" altLang="en-US" sz="2800" b="1" spc="30" dirty="0">
                <a:solidFill>
                  <a:srgbClr val="585858"/>
                </a:solidFill>
                <a:latin typeface="Times New Roman"/>
                <a:cs typeface="Times New Roman"/>
              </a:rPr>
              <a:t>1</a:t>
            </a:r>
          </a:p>
        </p:txBody>
      </p:sp>
      <p:sp>
        <p:nvSpPr>
          <p:cNvPr id="117" name="object 4"/>
          <p:cNvSpPr txBox="1"/>
          <p:nvPr/>
        </p:nvSpPr>
        <p:spPr>
          <a:xfrm>
            <a:off x="4233177" y="1943581"/>
            <a:ext cx="337085" cy="485389"/>
          </a:xfrm>
          <a:prstGeom prst="rect">
            <a:avLst/>
          </a:prstGeom>
        </p:spPr>
        <p:txBody>
          <a:bodyPr vert="horz" wrap="square" lIns="0" tIns="53975" rIns="0" bIns="0" rtlCol="0">
            <a:spAutoFit/>
          </a:bodyPr>
          <a:lstStyle/>
          <a:p>
            <a:pPr algn="ctr"/>
            <a:r>
              <a:rPr lang="en-US" altLang="en-US" sz="2800" b="1" spc="30" dirty="0">
                <a:solidFill>
                  <a:srgbClr val="585858"/>
                </a:solidFill>
                <a:latin typeface="Times New Roman"/>
                <a:cs typeface="Times New Roman"/>
              </a:rPr>
              <a:t>0</a:t>
            </a:r>
          </a:p>
        </p:txBody>
      </p:sp>
      <p:sp>
        <p:nvSpPr>
          <p:cNvPr id="118" name="object 4"/>
          <p:cNvSpPr txBox="1"/>
          <p:nvPr/>
        </p:nvSpPr>
        <p:spPr>
          <a:xfrm>
            <a:off x="8044384" y="1982740"/>
            <a:ext cx="337085" cy="485389"/>
          </a:xfrm>
          <a:prstGeom prst="rect">
            <a:avLst/>
          </a:prstGeom>
        </p:spPr>
        <p:txBody>
          <a:bodyPr vert="horz" wrap="square" lIns="0" tIns="53975" rIns="0" bIns="0" rtlCol="0">
            <a:spAutoFit/>
          </a:bodyPr>
          <a:lstStyle/>
          <a:p>
            <a:pPr algn="ctr"/>
            <a:r>
              <a:rPr lang="en-US" altLang="en-US" sz="2800" b="1" spc="30" dirty="0">
                <a:solidFill>
                  <a:srgbClr val="585858"/>
                </a:solidFill>
                <a:latin typeface="Times New Roman"/>
                <a:cs typeface="Times New Roman"/>
              </a:rPr>
              <a:t>1</a:t>
            </a:r>
          </a:p>
        </p:txBody>
      </p:sp>
      <p:sp>
        <p:nvSpPr>
          <p:cNvPr id="119" name="object 4"/>
          <p:cNvSpPr txBox="1"/>
          <p:nvPr/>
        </p:nvSpPr>
        <p:spPr>
          <a:xfrm>
            <a:off x="8044915" y="1968752"/>
            <a:ext cx="337085" cy="485389"/>
          </a:xfrm>
          <a:prstGeom prst="rect">
            <a:avLst/>
          </a:prstGeom>
        </p:spPr>
        <p:txBody>
          <a:bodyPr vert="horz" wrap="square" lIns="0" tIns="53975" rIns="0" bIns="0" rtlCol="0">
            <a:spAutoFit/>
          </a:bodyPr>
          <a:lstStyle/>
          <a:p>
            <a:pPr algn="ctr"/>
            <a:r>
              <a:rPr lang="en-US" altLang="en-US" sz="2800" b="1" spc="30" dirty="0">
                <a:solidFill>
                  <a:srgbClr val="585858"/>
                </a:solidFill>
                <a:latin typeface="Times New Roman"/>
                <a:cs typeface="Times New Roman"/>
              </a:rPr>
              <a:t>0</a:t>
            </a:r>
          </a:p>
        </p:txBody>
      </p:sp>
      <p:sp>
        <p:nvSpPr>
          <p:cNvPr id="120" name="object 4"/>
          <p:cNvSpPr txBox="1"/>
          <p:nvPr/>
        </p:nvSpPr>
        <p:spPr>
          <a:xfrm>
            <a:off x="8571500" y="3389267"/>
            <a:ext cx="337085" cy="485389"/>
          </a:xfrm>
          <a:prstGeom prst="rect">
            <a:avLst/>
          </a:prstGeom>
        </p:spPr>
        <p:txBody>
          <a:bodyPr vert="horz" wrap="square" lIns="0" tIns="53975" rIns="0" bIns="0" rtlCol="0">
            <a:spAutoFit/>
          </a:bodyPr>
          <a:lstStyle/>
          <a:p>
            <a:pPr algn="ctr"/>
            <a:r>
              <a:rPr lang="en-US" altLang="en-US" sz="2800" b="1" spc="30" dirty="0">
                <a:solidFill>
                  <a:srgbClr val="585858"/>
                </a:solidFill>
                <a:latin typeface="Times New Roman"/>
                <a:cs typeface="Times New Roman"/>
              </a:rPr>
              <a:t>1</a:t>
            </a:r>
          </a:p>
        </p:txBody>
      </p:sp>
      <p:sp>
        <p:nvSpPr>
          <p:cNvPr id="121" name="object 4"/>
          <p:cNvSpPr txBox="1"/>
          <p:nvPr/>
        </p:nvSpPr>
        <p:spPr>
          <a:xfrm>
            <a:off x="8561084" y="3374312"/>
            <a:ext cx="337085" cy="485389"/>
          </a:xfrm>
          <a:prstGeom prst="rect">
            <a:avLst/>
          </a:prstGeom>
        </p:spPr>
        <p:txBody>
          <a:bodyPr vert="horz" wrap="square" lIns="0" tIns="53975" rIns="0" bIns="0" rtlCol="0">
            <a:spAutoFit/>
          </a:bodyPr>
          <a:lstStyle/>
          <a:p>
            <a:pPr algn="ctr"/>
            <a:r>
              <a:rPr lang="en-US" altLang="en-US" sz="2800" b="1" spc="30" dirty="0">
                <a:solidFill>
                  <a:srgbClr val="585858"/>
                </a:solidFill>
                <a:latin typeface="Times New Roman"/>
                <a:cs typeface="Times New Roman"/>
              </a:rPr>
              <a:t>0</a:t>
            </a:r>
          </a:p>
        </p:txBody>
      </p:sp>
      <p:sp>
        <p:nvSpPr>
          <p:cNvPr id="125" name="Donut 124"/>
          <p:cNvSpPr/>
          <p:nvPr/>
        </p:nvSpPr>
        <p:spPr bwMode="auto">
          <a:xfrm>
            <a:off x="2875100" y="504060"/>
            <a:ext cx="6268900" cy="6201540"/>
          </a:xfrm>
          <a:prstGeom prst="donut">
            <a:avLst>
              <a:gd name="adj" fmla="val 18084"/>
            </a:avLst>
          </a:prstGeom>
          <a:noFill/>
          <a:ln w="2857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27" name="Rectangle 126"/>
          <p:cNvSpPr/>
          <p:nvPr/>
        </p:nvSpPr>
        <p:spPr>
          <a:xfrm>
            <a:off x="81358" y="533400"/>
            <a:ext cx="2796509" cy="2277547"/>
          </a:xfrm>
          <a:prstGeom prst="rect">
            <a:avLst/>
          </a:prstGeom>
        </p:spPr>
        <p:txBody>
          <a:bodyPr wrap="square">
            <a:spAutoFit/>
          </a:bodyPr>
          <a:lstStyle/>
          <a:p>
            <a:r>
              <a:rPr lang="en-US" sz="2200" b="1" spc="30" dirty="0">
                <a:solidFill>
                  <a:srgbClr val="585858"/>
                </a:solidFill>
                <a:latin typeface="Times New Roman"/>
                <a:cs typeface="Times New Roman"/>
              </a:rPr>
              <a:t>Single Clock Hand:</a:t>
            </a:r>
          </a:p>
          <a:p>
            <a:pPr marL="342900" indent="-342900">
              <a:buFont typeface="Arial" panose="020B0604020202020204" pitchFamily="34" charset="0"/>
              <a:buChar char="•"/>
            </a:pPr>
            <a:endParaRPr lang="en-US" sz="2000" b="1" spc="30" dirty="0">
              <a:solidFill>
                <a:srgbClr val="585858"/>
              </a:solidFill>
              <a:latin typeface="Times New Roman"/>
              <a:cs typeface="Times New Roman"/>
            </a:endParaRPr>
          </a:p>
          <a:p>
            <a:pPr marL="342900" indent="-342900">
              <a:buFont typeface="Arial" panose="020B0604020202020204" pitchFamily="34" charset="0"/>
              <a:buChar char="•"/>
            </a:pPr>
            <a:r>
              <a:rPr lang="en-US" sz="2000" b="1" spc="30" dirty="0">
                <a:solidFill>
                  <a:srgbClr val="585858"/>
                </a:solidFill>
                <a:latin typeface="Times New Roman"/>
                <a:cs typeface="Times New Roman"/>
              </a:rPr>
              <a:t>Advances only on page fault!</a:t>
            </a:r>
          </a:p>
          <a:p>
            <a:pPr marL="342900" indent="-342900">
              <a:buFont typeface="Arial" panose="020B0604020202020204" pitchFamily="34" charset="0"/>
              <a:buChar char="•"/>
            </a:pPr>
            <a:endParaRPr lang="en-US" sz="2000" b="1" spc="30" dirty="0">
              <a:solidFill>
                <a:srgbClr val="585858"/>
              </a:solidFill>
              <a:latin typeface="Times New Roman"/>
              <a:cs typeface="Times New Roman"/>
            </a:endParaRPr>
          </a:p>
          <a:p>
            <a:pPr marL="342900" indent="-342900">
              <a:buFont typeface="Arial" panose="020B0604020202020204" pitchFamily="34" charset="0"/>
              <a:buChar char="•"/>
            </a:pPr>
            <a:r>
              <a:rPr lang="en-US" sz="2000" b="1" spc="30" dirty="0">
                <a:solidFill>
                  <a:srgbClr val="585858"/>
                </a:solidFill>
                <a:latin typeface="Times New Roman"/>
                <a:cs typeface="Times New Roman"/>
              </a:rPr>
              <a:t>Check for pages not used recently</a:t>
            </a:r>
          </a:p>
        </p:txBody>
      </p:sp>
    </p:spTree>
    <p:extLst>
      <p:ext uri="{BB962C8B-B14F-4D97-AF65-F5344CB8AC3E}">
        <p14:creationId xmlns:p14="http://schemas.microsoft.com/office/powerpoint/2010/main" val="40318174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4"/>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96"/>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81"/>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1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118"/>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1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38"/>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120"/>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12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34"/>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91"/>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92"/>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0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119"/>
                                        </p:tgtEl>
                                        <p:attrNameLst>
                                          <p:attrName>style.visibility</p:attrName>
                                        </p:attrNameLst>
                                      </p:cBhvr>
                                      <p:to>
                                        <p:strVal val="hidden"/>
                                      </p:to>
                                    </p:set>
                                  </p:childTnLst>
                                </p:cTn>
                              </p:par>
                              <p:par>
                                <p:cTn id="113" presetID="1" presetClass="entr" presetSubtype="0" fill="hold" grpId="1" nodeType="withEffect">
                                  <p:stCondLst>
                                    <p:cond delay="0"/>
                                  </p:stCondLst>
                                  <p:childTnLst>
                                    <p:set>
                                      <p:cBhvr>
                                        <p:cTn id="114" dur="1" fill="hold">
                                          <p:stCondLst>
                                            <p:cond delay="0"/>
                                          </p:stCondLst>
                                        </p:cTn>
                                        <p:tgtEl>
                                          <p:spTgt spid="11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106"/>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0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1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110"/>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86"/>
                                        </p:tgtEl>
                                        <p:attrNameLst>
                                          <p:attrName>style.visibility</p:attrName>
                                        </p:attrNameLst>
                                      </p:cBhvr>
                                      <p:to>
                                        <p:strVal val="hidden"/>
                                      </p:to>
                                    </p:set>
                                  </p:childTnLst>
                                </p:cTn>
                              </p:par>
                              <p:par>
                                <p:cTn id="135" presetID="1" presetClass="entr" presetSubtype="0" fill="hold" grpId="0" nodeType="withEffect">
                                  <p:stCondLst>
                                    <p:cond delay="0"/>
                                  </p:stCondLst>
                                  <p:childTnLst>
                                    <p:set>
                                      <p:cBhvr>
                                        <p:cTn id="136" dur="1" fill="hold">
                                          <p:stCondLst>
                                            <p:cond delay="0"/>
                                          </p:stCondLst>
                                        </p:cTn>
                                        <p:tgtEl>
                                          <p:spTgt spid="8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0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0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83"/>
                                        </p:tgtEl>
                                        <p:attrNameLst>
                                          <p:attrName>style.visibility</p:attrName>
                                        </p:attrNameLst>
                                      </p:cBhvr>
                                      <p:to>
                                        <p:strVal val="hidden"/>
                                      </p:to>
                                    </p:set>
                                  </p:childTnLst>
                                </p:cTn>
                              </p:par>
                              <p:par>
                                <p:cTn id="151" presetID="1" presetClass="entr" presetSubtype="0" fill="hold" grpId="1" nodeType="withEffect">
                                  <p:stCondLst>
                                    <p:cond delay="0"/>
                                  </p:stCondLst>
                                  <p:childTnLst>
                                    <p:set>
                                      <p:cBhvr>
                                        <p:cTn id="152" dur="1" fill="hold">
                                          <p:stCondLst>
                                            <p:cond delay="0"/>
                                          </p:stCondLst>
                                        </p:cTn>
                                        <p:tgtEl>
                                          <p:spTgt spid="86"/>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nodeType="clickEffect">
                                  <p:stCondLst>
                                    <p:cond delay="0"/>
                                  </p:stCondLst>
                                  <p:childTnLst>
                                    <p:set>
                                      <p:cBhvr>
                                        <p:cTn id="156" dur="1" fill="hold">
                                          <p:stCondLst>
                                            <p:cond delay="0"/>
                                          </p:stCondLst>
                                        </p:cTn>
                                        <p:tgtEl>
                                          <p:spTgt spid="31"/>
                                        </p:tgtEl>
                                        <p:attrNameLst>
                                          <p:attrName>style.visibility</p:attrName>
                                        </p:attrNameLst>
                                      </p:cBhvr>
                                      <p:to>
                                        <p:strVal val="hidden"/>
                                      </p:to>
                                    </p:set>
                                  </p:childTnLst>
                                </p:cTn>
                              </p:par>
                              <p:par>
                                <p:cTn id="157" presetID="1" presetClass="entr" presetSubtype="0" fill="hold" nodeType="withEffect">
                                  <p:stCondLst>
                                    <p:cond delay="0"/>
                                  </p:stCondLst>
                                  <p:childTnLst>
                                    <p:set>
                                      <p:cBhvr>
                                        <p:cTn id="158" dur="1" fill="hold">
                                          <p:stCondLst>
                                            <p:cond delay="0"/>
                                          </p:stCondLst>
                                        </p:cTn>
                                        <p:tgtEl>
                                          <p:spTgt spid="2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0" nodeType="clickEffect">
                                  <p:stCondLst>
                                    <p:cond delay="0"/>
                                  </p:stCondLst>
                                  <p:childTnLst>
                                    <p:set>
                                      <p:cBhvr>
                                        <p:cTn id="162" dur="1" fill="hold">
                                          <p:stCondLst>
                                            <p:cond delay="0"/>
                                          </p:stCondLst>
                                        </p:cTn>
                                        <p:tgtEl>
                                          <p:spTgt spid="76"/>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11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nodeType="clickEffect">
                                  <p:stCondLst>
                                    <p:cond delay="0"/>
                                  </p:stCondLst>
                                  <p:childTnLst>
                                    <p:set>
                                      <p:cBhvr>
                                        <p:cTn id="168" dur="1" fill="hold">
                                          <p:stCondLst>
                                            <p:cond delay="0"/>
                                          </p:stCondLst>
                                        </p:cTn>
                                        <p:tgtEl>
                                          <p:spTgt spid="28"/>
                                        </p:tgtEl>
                                        <p:attrNameLst>
                                          <p:attrName>style.visibility</p:attrName>
                                        </p:attrNameLst>
                                      </p:cBhvr>
                                      <p:to>
                                        <p:strVal val="hidden"/>
                                      </p:to>
                                    </p:set>
                                  </p:childTnLst>
                                </p:cTn>
                              </p:par>
                              <p:par>
                                <p:cTn id="169" presetID="1" presetClass="entr" presetSubtype="0" fill="hold" nodeType="withEffect">
                                  <p:stCondLst>
                                    <p:cond delay="0"/>
                                  </p:stCondLst>
                                  <p:childTnLst>
                                    <p:set>
                                      <p:cBhvr>
                                        <p:cTn id="170" dur="1" fill="hold">
                                          <p:stCondLst>
                                            <p:cond delay="0"/>
                                          </p:stCondLst>
                                        </p:cTn>
                                        <p:tgtEl>
                                          <p:spTgt spid="2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13"/>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14"/>
                                        </p:tgtEl>
                                        <p:attrNameLst>
                                          <p:attrName>style.visibility</p:attrName>
                                        </p:attrNameLst>
                                      </p:cBhvr>
                                      <p:to>
                                        <p:strVal val="visible"/>
                                      </p:to>
                                    </p:set>
                                  </p:childTnLst>
                                </p:cTn>
                              </p:par>
                              <p:par>
                                <p:cTn id="179" presetID="1" presetClass="exit" presetSubtype="0" fill="hold" grpId="1" nodeType="withEffect">
                                  <p:stCondLst>
                                    <p:cond delay="0"/>
                                  </p:stCondLst>
                                  <p:childTnLst>
                                    <p:set>
                                      <p:cBhvr>
                                        <p:cTn id="180" dur="1" fill="hold">
                                          <p:stCondLst>
                                            <p:cond delay="0"/>
                                          </p:stCondLst>
                                        </p:cTn>
                                        <p:tgtEl>
                                          <p:spTgt spid="1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6" grpId="0"/>
      <p:bldP spid="81" grpId="0"/>
      <p:bldP spid="83" grpId="0"/>
      <p:bldP spid="83" grpId="1"/>
      <p:bldP spid="86" grpId="0"/>
      <p:bldP spid="86" grpId="1"/>
      <p:bldP spid="90" grpId="0"/>
      <p:bldP spid="91" grpId="0" animBg="1"/>
      <p:bldP spid="93" grpId="0" animBg="1"/>
      <p:bldP spid="94" grpId="0" animBg="1"/>
      <p:bldP spid="92" grpId="0" animBg="1"/>
      <p:bldP spid="92" grpId="1" animBg="1"/>
      <p:bldP spid="95" grpId="0"/>
      <p:bldP spid="99" grpId="0" animBg="1"/>
      <p:bldP spid="101" grpId="0"/>
      <p:bldP spid="102" grpId="0" animBg="1"/>
      <p:bldP spid="104" grpId="0"/>
      <p:bldP spid="105" grpId="0" animBg="1"/>
      <p:bldP spid="105" grpId="1" animBg="1"/>
      <p:bldP spid="106" grpId="0" animBg="1"/>
      <p:bldP spid="106" grpId="1" animBg="1"/>
      <p:bldP spid="107" grpId="0" animBg="1"/>
      <p:bldP spid="108" grpId="0"/>
      <p:bldP spid="109" grpId="0"/>
      <p:bldP spid="110" grpId="0" animBg="1"/>
      <p:bldP spid="110" grpId="1" animBg="1"/>
      <p:bldP spid="111" grpId="0"/>
      <p:bldP spid="112" grpId="0"/>
      <p:bldP spid="114" grpId="0" animBg="1"/>
      <p:bldP spid="113" grpId="0" animBg="1"/>
      <p:bldP spid="113" grpId="1" animBg="1"/>
      <p:bldP spid="116" grpId="0"/>
      <p:bldP spid="117" grpId="0"/>
      <p:bldP spid="118" grpId="0"/>
      <p:bldP spid="118" grpId="1"/>
      <p:bldP spid="119" grpId="0"/>
      <p:bldP spid="119" grpId="1"/>
      <p:bldP spid="120" grpId="0"/>
      <p:bldP spid="1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5B6FA003-27DD-458A-AD52-B4FAA99156C6}"/>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Buffer-Replacement Policies</a:t>
            </a:r>
          </a:p>
        </p:txBody>
      </p:sp>
      <p:sp>
        <p:nvSpPr>
          <p:cNvPr id="111619" name="Rectangle 3">
            <a:extLst>
              <a:ext uri="{FF2B5EF4-FFF2-40B4-BE49-F238E27FC236}">
                <a16:creationId xmlns:a16="http://schemas.microsoft.com/office/drawing/2014/main" id="{F627A5AA-5705-427E-A851-235ADA470EA8}"/>
              </a:ext>
            </a:extLst>
          </p:cNvPr>
          <p:cNvSpPr>
            <a:spLocks noGrp="1" noChangeArrowheads="1"/>
          </p:cNvSpPr>
          <p:nvPr>
            <p:ph idx="1"/>
          </p:nvPr>
        </p:nvSpPr>
        <p:spPr>
          <a:xfrm>
            <a:off x="0" y="1438214"/>
            <a:ext cx="9144000" cy="5379145"/>
          </a:xfrm>
        </p:spPr>
        <p:txBody>
          <a:bodyPr/>
          <a:lstStyle/>
          <a:p>
            <a:pPr>
              <a:lnSpc>
                <a:spcPct val="150000"/>
              </a:lnSpc>
            </a:pPr>
            <a:r>
              <a:rPr lang="en-CA" dirty="0">
                <a:latin typeface="Candara" panose="020E0502030303020204" pitchFamily="34" charset="0"/>
              </a:rPr>
              <a:t>LRU and CLOCK are susceptible to sequential flooding</a:t>
            </a:r>
          </a:p>
          <a:p>
            <a:pPr lvl="1">
              <a:lnSpc>
                <a:spcPct val="150000"/>
              </a:lnSpc>
            </a:pPr>
            <a:r>
              <a:rPr lang="en-CA" sz="2800" dirty="0">
                <a:latin typeface="Candara" panose="020E0502030303020204" pitchFamily="34" charset="0"/>
              </a:rPr>
              <a:t>buffer pool’s contents are corrupted due to a sequential scan. </a:t>
            </a:r>
          </a:p>
          <a:p>
            <a:pPr>
              <a:lnSpc>
                <a:spcPct val="150000"/>
              </a:lnSpc>
            </a:pPr>
            <a:r>
              <a:rPr lang="en-CA" dirty="0">
                <a:latin typeface="Candara" panose="020E0502030303020204" pitchFamily="34" charset="0"/>
              </a:rPr>
              <a:t>Sequential scans read every page </a:t>
            </a:r>
          </a:p>
          <a:p>
            <a:pPr lvl="1">
              <a:lnSpc>
                <a:spcPct val="150000"/>
              </a:lnSpc>
            </a:pPr>
            <a:r>
              <a:rPr lang="en-CA" sz="2800" dirty="0">
                <a:latin typeface="Candara" panose="020E0502030303020204" pitchFamily="34" charset="0"/>
              </a:rPr>
              <a:t>the timestamps of pages read may not reflect which pages we actually want. </a:t>
            </a:r>
          </a:p>
          <a:p>
            <a:pPr lvl="1">
              <a:lnSpc>
                <a:spcPct val="150000"/>
              </a:lnSpc>
            </a:pPr>
            <a:r>
              <a:rPr lang="en-CA" sz="2800" dirty="0">
                <a:latin typeface="Candara" panose="020E0502030303020204" pitchFamily="34" charset="0"/>
              </a:rPr>
              <a:t>the most recently used page is actually the most unneeded page. </a:t>
            </a:r>
          </a:p>
        </p:txBody>
      </p:sp>
      <p:sp>
        <p:nvSpPr>
          <p:cNvPr id="2" name="Rectangle 1"/>
          <p:cNvSpPr/>
          <p:nvPr/>
        </p:nvSpPr>
        <p:spPr>
          <a:xfrm>
            <a:off x="-76200" y="884474"/>
            <a:ext cx="8686800" cy="523220"/>
          </a:xfrm>
          <a:prstGeom prst="rect">
            <a:avLst/>
          </a:prstGeom>
        </p:spPr>
        <p:txBody>
          <a:bodyPr wrap="square">
            <a:spAutoFit/>
          </a:bodyPr>
          <a:lstStyle/>
          <a:p>
            <a:r>
              <a:rPr lang="en-CA" sz="2800" b="1" dirty="0">
                <a:effectLst>
                  <a:outerShdw blurRad="38100" dist="38100" dir="2700000" algn="tl">
                    <a:srgbClr val="000000">
                      <a:alpha val="43137"/>
                    </a:srgbClr>
                  </a:outerShdw>
                </a:effectLst>
                <a:latin typeface="Candara" panose="020E0502030303020204" pitchFamily="34" charset="0"/>
              </a:rPr>
              <a:t>Limitations of LRU and CLOCK </a:t>
            </a:r>
            <a:r>
              <a:rPr lang="en-US" altLang="en-US" sz="2800" b="1" dirty="0">
                <a:effectLst>
                  <a:outerShdw blurRad="38100" dist="38100" dir="2700000" algn="tl">
                    <a:srgbClr val="000000">
                      <a:alpha val="43137"/>
                    </a:srgbClr>
                  </a:outerShdw>
                </a:effectLst>
              </a:rPr>
              <a:t>Replacement Policies</a:t>
            </a:r>
            <a:r>
              <a:rPr lang="en-CA" sz="2800" b="1" dirty="0">
                <a:effectLst>
                  <a:outerShdw blurRad="38100" dist="38100" dir="2700000" algn="tl">
                    <a:srgbClr val="000000">
                      <a:alpha val="43137"/>
                    </a:srgbClr>
                  </a:outerShdw>
                </a:effectLst>
                <a:latin typeface="Candara" panose="020E0502030303020204" pitchFamily="34" charset="0"/>
              </a:rPr>
              <a:t> </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3864976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5B6FA003-27DD-458A-AD52-B4FAA99156C6}"/>
              </a:ext>
            </a:extLst>
          </p:cNvPr>
          <p:cNvSpPr>
            <a:spLocks noGrp="1" noChangeArrowheads="1"/>
          </p:cNvSpPr>
          <p:nvPr>
            <p:ph type="title"/>
          </p:nvPr>
        </p:nvSpPr>
        <p:spPr>
          <a:xfrm>
            <a:off x="0" y="1"/>
            <a:ext cx="9144000" cy="650240"/>
          </a:xfrm>
        </p:spPr>
        <p:txBody>
          <a:bodyPr/>
          <a:lstStyle/>
          <a:p>
            <a:pPr>
              <a:defRPr/>
            </a:pPr>
            <a:r>
              <a:rPr lang="en-US" altLang="en-US" dirty="0">
                <a:effectLst>
                  <a:outerShdw blurRad="38100" dist="38100" dir="2700000" algn="tl">
                    <a:srgbClr val="C0C0C0"/>
                  </a:outerShdw>
                </a:effectLst>
              </a:rPr>
              <a:t>Buffer-Replacement Policies</a:t>
            </a:r>
          </a:p>
        </p:txBody>
      </p:sp>
      <p:sp>
        <p:nvSpPr>
          <p:cNvPr id="111619" name="Rectangle 3">
            <a:extLst>
              <a:ext uri="{FF2B5EF4-FFF2-40B4-BE49-F238E27FC236}">
                <a16:creationId xmlns:a16="http://schemas.microsoft.com/office/drawing/2014/main" id="{F627A5AA-5705-427E-A851-235ADA470EA8}"/>
              </a:ext>
            </a:extLst>
          </p:cNvPr>
          <p:cNvSpPr>
            <a:spLocks noGrp="1" noChangeArrowheads="1"/>
          </p:cNvSpPr>
          <p:nvPr>
            <p:ph idx="1"/>
          </p:nvPr>
        </p:nvSpPr>
        <p:spPr>
          <a:xfrm>
            <a:off x="0" y="533400"/>
            <a:ext cx="9144000" cy="6137274"/>
          </a:xfrm>
        </p:spPr>
        <p:txBody>
          <a:bodyPr/>
          <a:lstStyle/>
          <a:p>
            <a:pPr marL="0" indent="0">
              <a:lnSpc>
                <a:spcPct val="150000"/>
              </a:lnSpc>
              <a:buNone/>
            </a:pPr>
            <a:r>
              <a:rPr lang="en-CA" b="1" dirty="0">
                <a:latin typeface="Candara" panose="020E0502030303020204" pitchFamily="34" charset="0"/>
              </a:rPr>
              <a:t>How to address the limitations of LRU and CLOCK policies. </a:t>
            </a:r>
          </a:p>
          <a:p>
            <a:pPr>
              <a:lnSpc>
                <a:spcPct val="150000"/>
              </a:lnSpc>
            </a:pPr>
            <a:r>
              <a:rPr lang="en-CA" sz="2400" b="1" dirty="0">
                <a:latin typeface="Candara" panose="020E0502030303020204" pitchFamily="34" charset="0"/>
              </a:rPr>
              <a:t>LRU-K</a:t>
            </a:r>
            <a:r>
              <a:rPr lang="en-CA" sz="2400" dirty="0">
                <a:latin typeface="Candara" panose="020E0502030303020204" pitchFamily="34" charset="0"/>
              </a:rPr>
              <a:t> which tracks the history of the last K references as timestamps and computes the interval between subsequent accesses. This history is used to predict the next time a page is going to be accessed. </a:t>
            </a:r>
          </a:p>
          <a:p>
            <a:pPr>
              <a:lnSpc>
                <a:spcPct val="150000"/>
              </a:lnSpc>
            </a:pPr>
            <a:r>
              <a:rPr lang="en-CA" sz="2400" b="1" dirty="0">
                <a:latin typeface="Candara" panose="020E0502030303020204" pitchFamily="34" charset="0"/>
              </a:rPr>
              <a:t>Localization per query</a:t>
            </a:r>
            <a:r>
              <a:rPr lang="en-CA" sz="2400" dirty="0">
                <a:latin typeface="Candara" panose="020E0502030303020204" pitchFamily="34" charset="0"/>
              </a:rPr>
              <a:t>. The DBMS chooses which pages to evict on a per transaction/query basis. This minimizes the pollution of the buffer pool from each query. </a:t>
            </a:r>
          </a:p>
          <a:p>
            <a:pPr>
              <a:lnSpc>
                <a:spcPct val="150000"/>
              </a:lnSpc>
            </a:pPr>
            <a:r>
              <a:rPr lang="en-CA" sz="2400" b="1" dirty="0">
                <a:latin typeface="Candara" panose="020E0502030303020204" pitchFamily="34" charset="0"/>
              </a:rPr>
              <a:t>Priority</a:t>
            </a:r>
            <a:r>
              <a:rPr lang="en-CA" sz="2400" dirty="0">
                <a:latin typeface="Candara" panose="020E0502030303020204" pitchFamily="34" charset="0"/>
              </a:rPr>
              <a:t> hints allow transactions to tell the buffer pool whether page is important or not based on the context of each page during query execution. </a:t>
            </a:r>
            <a:endParaRPr lang="en-US" altLang="en-US" sz="2400" dirty="0">
              <a:latin typeface="Candara" panose="020E0502030303020204" pitchFamily="34" charset="0"/>
            </a:endParaRPr>
          </a:p>
        </p:txBody>
      </p:sp>
    </p:spTree>
    <p:extLst>
      <p:ext uri="{BB962C8B-B14F-4D97-AF65-F5344CB8AC3E}">
        <p14:creationId xmlns:p14="http://schemas.microsoft.com/office/powerpoint/2010/main" val="380074301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5B6FA003-27DD-458A-AD52-B4FAA99156C6}"/>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Buffer-Replacement Policies</a:t>
            </a:r>
          </a:p>
        </p:txBody>
      </p:sp>
      <p:sp>
        <p:nvSpPr>
          <p:cNvPr id="111619" name="Rectangle 3">
            <a:extLst>
              <a:ext uri="{FF2B5EF4-FFF2-40B4-BE49-F238E27FC236}">
                <a16:creationId xmlns:a16="http://schemas.microsoft.com/office/drawing/2014/main" id="{F627A5AA-5705-427E-A851-235ADA470EA8}"/>
              </a:ext>
            </a:extLst>
          </p:cNvPr>
          <p:cNvSpPr>
            <a:spLocks noGrp="1" noChangeArrowheads="1"/>
          </p:cNvSpPr>
          <p:nvPr>
            <p:ph idx="1"/>
          </p:nvPr>
        </p:nvSpPr>
        <p:spPr>
          <a:xfrm>
            <a:off x="0" y="720726"/>
            <a:ext cx="9144000" cy="6137274"/>
          </a:xfrm>
        </p:spPr>
        <p:txBody>
          <a:bodyPr/>
          <a:lstStyle/>
          <a:p>
            <a:pPr>
              <a:lnSpc>
                <a:spcPct val="150000"/>
              </a:lnSpc>
            </a:pPr>
            <a:r>
              <a:rPr lang="en-US" altLang="en-US" sz="2200" dirty="0"/>
              <a:t>Buffer manager can use statistical information regarding the probability that a request will reference a particular relation</a:t>
            </a:r>
          </a:p>
          <a:p>
            <a:pPr lvl="1">
              <a:lnSpc>
                <a:spcPct val="150000"/>
              </a:lnSpc>
            </a:pPr>
            <a:r>
              <a:rPr lang="en-US" altLang="en-US" sz="2200" dirty="0"/>
              <a:t>E.g., the data dictionary is frequently accessed.  Heuristic:  keep data-dictionary blocks in main memory buffer</a:t>
            </a:r>
          </a:p>
          <a:p>
            <a:pPr>
              <a:lnSpc>
                <a:spcPct val="150000"/>
              </a:lnSpc>
            </a:pPr>
            <a:r>
              <a:rPr lang="en-US" altLang="en-US" sz="2200" dirty="0"/>
              <a:t>Operating system or buffer manager may reorder writes</a:t>
            </a:r>
          </a:p>
          <a:p>
            <a:pPr lvl="1">
              <a:lnSpc>
                <a:spcPct val="150000"/>
              </a:lnSpc>
            </a:pPr>
            <a:r>
              <a:rPr lang="en-US" altLang="en-US" sz="2200" dirty="0"/>
              <a:t>Can lead to corruption of data structures on disk</a:t>
            </a:r>
          </a:p>
          <a:p>
            <a:pPr lvl="2">
              <a:lnSpc>
                <a:spcPct val="150000"/>
              </a:lnSpc>
            </a:pPr>
            <a:r>
              <a:rPr lang="en-US" altLang="en-US" sz="2200" dirty="0"/>
              <a:t>E.g., linked list of blocks with missing block on disk</a:t>
            </a:r>
          </a:p>
          <a:p>
            <a:pPr lvl="2">
              <a:lnSpc>
                <a:spcPct val="150000"/>
              </a:lnSpc>
            </a:pPr>
            <a:r>
              <a:rPr lang="en-US" altLang="en-US" sz="2200" dirty="0"/>
              <a:t>File systems perform consistency check to detect such situations</a:t>
            </a:r>
          </a:p>
          <a:p>
            <a:pPr lvl="1">
              <a:lnSpc>
                <a:spcPct val="150000"/>
              </a:lnSpc>
            </a:pPr>
            <a:r>
              <a:rPr lang="en-US" altLang="en-US" sz="2200" dirty="0"/>
              <a:t>Careful ordering of writes can avoid many such problems</a:t>
            </a:r>
          </a:p>
        </p:txBody>
      </p:sp>
    </p:spTree>
    <p:extLst>
      <p:ext uri="{BB962C8B-B14F-4D97-AF65-F5344CB8AC3E}">
        <p14:creationId xmlns:p14="http://schemas.microsoft.com/office/powerpoint/2010/main" val="46171087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66" y="0"/>
            <a:ext cx="9163665" cy="566181"/>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1657985" algn="l"/>
                <a:tab pos="3248025" algn="l"/>
              </a:tabLst>
            </a:pPr>
            <a:r>
              <a:rPr lang="en-US" b="1" spc="135" dirty="0">
                <a:effectLst>
                  <a:outerShdw blurRad="38100" dist="38100" dir="2700000" algn="tl">
                    <a:srgbClr val="000000">
                      <a:alpha val="43137"/>
                    </a:srgbClr>
                  </a:outerShdw>
                </a:effectLst>
              </a:rPr>
              <a:t>S</a:t>
            </a:r>
            <a:r>
              <a:rPr lang="en-US" b="1" spc="185" dirty="0">
                <a:effectLst>
                  <a:outerShdw blurRad="38100" dist="38100" dir="2700000" algn="tl">
                    <a:srgbClr val="000000">
                      <a:alpha val="43137"/>
                    </a:srgbClr>
                  </a:outerShdw>
                </a:effectLst>
              </a:rPr>
              <a:t>y</a:t>
            </a:r>
            <a:r>
              <a:rPr lang="en-US" b="1" spc="140" dirty="0">
                <a:effectLst>
                  <a:outerShdw blurRad="38100" dist="38100" dir="2700000" algn="tl">
                    <a:srgbClr val="000000">
                      <a:alpha val="43137"/>
                    </a:srgbClr>
                  </a:outerShdw>
                </a:effectLst>
              </a:rPr>
              <a:t>s</a:t>
            </a:r>
            <a:r>
              <a:rPr lang="en-US" b="1" spc="260" dirty="0">
                <a:effectLst>
                  <a:outerShdw blurRad="38100" dist="38100" dir="2700000" algn="tl">
                    <a:srgbClr val="000000">
                      <a:alpha val="43137"/>
                    </a:srgbClr>
                  </a:outerShdw>
                </a:effectLst>
              </a:rPr>
              <a:t>t</a:t>
            </a:r>
            <a:r>
              <a:rPr lang="en-US" b="1" spc="165" dirty="0">
                <a:effectLst>
                  <a:outerShdw blurRad="38100" dist="38100" dir="2700000" algn="tl">
                    <a:srgbClr val="000000">
                      <a:alpha val="43137"/>
                    </a:srgbClr>
                  </a:outerShdw>
                </a:effectLst>
              </a:rPr>
              <a:t>e</a:t>
            </a:r>
            <a:r>
              <a:rPr lang="en-US" b="1" spc="-5" dirty="0">
                <a:effectLst>
                  <a:outerShdw blurRad="38100" dist="38100" dir="2700000" algn="tl">
                    <a:srgbClr val="000000">
                      <a:alpha val="43137"/>
                    </a:srgbClr>
                  </a:outerShdw>
                </a:effectLst>
              </a:rPr>
              <a:t>m</a:t>
            </a:r>
            <a:r>
              <a:rPr lang="en-US" b="1" dirty="0">
                <a:effectLst>
                  <a:outerShdw blurRad="38100" dist="38100" dir="2700000" algn="tl">
                    <a:srgbClr val="000000">
                      <a:alpha val="43137"/>
                    </a:srgbClr>
                  </a:outerShdw>
                </a:effectLst>
              </a:rPr>
              <a:t> </a:t>
            </a:r>
            <a:r>
              <a:rPr lang="en-US" b="1" spc="300" dirty="0">
                <a:effectLst>
                  <a:outerShdw blurRad="38100" dist="38100" dir="2700000" algn="tl">
                    <a:srgbClr val="000000">
                      <a:alpha val="43137"/>
                    </a:srgbClr>
                  </a:outerShdw>
                </a:effectLst>
              </a:rPr>
              <a:t>D</a:t>
            </a:r>
            <a:r>
              <a:rPr lang="en-US" b="1" spc="155" dirty="0">
                <a:effectLst>
                  <a:outerShdw blurRad="38100" dist="38100" dir="2700000" algn="tl">
                    <a:srgbClr val="000000">
                      <a:alpha val="43137"/>
                    </a:srgbClr>
                  </a:outerShdw>
                </a:effectLst>
              </a:rPr>
              <a:t>e</a:t>
            </a:r>
            <a:r>
              <a:rPr lang="en-US" b="1" spc="140" dirty="0">
                <a:effectLst>
                  <a:outerShdw blurRad="38100" dist="38100" dir="2700000" algn="tl">
                    <a:srgbClr val="000000">
                      <a:alpha val="43137"/>
                    </a:srgbClr>
                  </a:outerShdw>
                </a:effectLst>
              </a:rPr>
              <a:t>s</a:t>
            </a:r>
            <a:r>
              <a:rPr lang="en-US" b="1" spc="305" dirty="0">
                <a:effectLst>
                  <a:outerShdw blurRad="38100" dist="38100" dir="2700000" algn="tl">
                    <a:srgbClr val="000000">
                      <a:alpha val="43137"/>
                    </a:srgbClr>
                  </a:outerShdw>
                </a:effectLst>
              </a:rPr>
              <a:t>i</a:t>
            </a:r>
            <a:r>
              <a:rPr lang="en-US" b="1" spc="254" dirty="0">
                <a:effectLst>
                  <a:outerShdw blurRad="38100" dist="38100" dir="2700000" algn="tl">
                    <a:srgbClr val="000000">
                      <a:alpha val="43137"/>
                    </a:srgbClr>
                  </a:outerShdw>
                </a:effectLst>
              </a:rPr>
              <a:t>g</a:t>
            </a:r>
            <a:r>
              <a:rPr lang="en-US" b="1" spc="-5" dirty="0">
                <a:effectLst>
                  <a:outerShdw blurRad="38100" dist="38100" dir="2700000" algn="tl">
                    <a:srgbClr val="000000">
                      <a:alpha val="43137"/>
                    </a:srgbClr>
                  </a:outerShdw>
                </a:effectLst>
              </a:rPr>
              <a:t>n</a:t>
            </a:r>
            <a:r>
              <a:rPr lang="en-US" b="1" dirty="0">
                <a:effectLst>
                  <a:outerShdw blurRad="38100" dist="38100" dir="2700000" algn="tl">
                    <a:srgbClr val="000000">
                      <a:alpha val="43137"/>
                    </a:srgbClr>
                  </a:outerShdw>
                </a:effectLst>
              </a:rPr>
              <a:t> </a:t>
            </a:r>
            <a:r>
              <a:rPr lang="en-US" b="1" spc="254" dirty="0">
                <a:effectLst>
                  <a:outerShdw blurRad="38100" dist="38100" dir="2700000" algn="tl">
                    <a:srgbClr val="000000">
                      <a:alpha val="43137"/>
                    </a:srgbClr>
                  </a:outerShdw>
                </a:effectLst>
              </a:rPr>
              <a:t>G</a:t>
            </a:r>
            <a:r>
              <a:rPr lang="en-US" b="1" spc="315" dirty="0">
                <a:effectLst>
                  <a:outerShdw blurRad="38100" dist="38100" dir="2700000" algn="tl">
                    <a:srgbClr val="000000">
                      <a:alpha val="43137"/>
                    </a:srgbClr>
                  </a:outerShdw>
                </a:effectLst>
              </a:rPr>
              <a:t>o</a:t>
            </a:r>
            <a:r>
              <a:rPr lang="en-US" b="1" spc="170" dirty="0">
                <a:effectLst>
                  <a:outerShdw blurRad="38100" dist="38100" dir="2700000" algn="tl">
                    <a:srgbClr val="000000">
                      <a:alpha val="43137"/>
                    </a:srgbClr>
                  </a:outerShdw>
                </a:effectLst>
              </a:rPr>
              <a:t>a</a:t>
            </a:r>
            <a:r>
              <a:rPr lang="en-US" b="1" spc="175" dirty="0">
                <a:effectLst>
                  <a:outerShdw blurRad="38100" dist="38100" dir="2700000" algn="tl">
                    <a:srgbClr val="000000">
                      <a:alpha val="43137"/>
                    </a:srgbClr>
                  </a:outerShdw>
                </a:effectLst>
              </a:rPr>
              <a:t>l</a:t>
            </a:r>
            <a:r>
              <a:rPr lang="en-US" b="1" spc="-5" dirty="0">
                <a:effectLst>
                  <a:outerShdw blurRad="38100" dist="38100" dir="2700000" algn="tl">
                    <a:srgbClr val="000000">
                      <a:alpha val="43137"/>
                    </a:srgbClr>
                  </a:outerShdw>
                </a:effectLst>
              </a:rPr>
              <a:t>s</a:t>
            </a:r>
          </a:p>
        </p:txBody>
      </p:sp>
      <p:sp>
        <p:nvSpPr>
          <p:cNvPr id="3" name="object 3"/>
          <p:cNvSpPr txBox="1"/>
          <p:nvPr/>
        </p:nvSpPr>
        <p:spPr>
          <a:xfrm>
            <a:off x="39330" y="1066800"/>
            <a:ext cx="9080089" cy="3766865"/>
          </a:xfrm>
          <a:prstGeom prst="rect">
            <a:avLst/>
          </a:prstGeom>
        </p:spPr>
        <p:txBody>
          <a:bodyPr vert="horz" wrap="square" lIns="0" tIns="53975" rIns="0" bIns="0" rtlCol="0">
            <a:spAutoFit/>
          </a:bodyPr>
          <a:lstStyle/>
          <a:p>
            <a:pPr marL="469900" marR="79375" indent="-457200">
              <a:lnSpc>
                <a:spcPct val="150000"/>
              </a:lnSpc>
              <a:spcBef>
                <a:spcPts val="425"/>
              </a:spcBef>
              <a:buFont typeface="Wingdings" panose="05000000000000000000" pitchFamily="2" charset="2"/>
              <a:buChar char="§"/>
            </a:pPr>
            <a:r>
              <a:rPr sz="3000" dirty="0">
                <a:latin typeface="Palatino Linotype"/>
                <a:cs typeface="Palatino Linotype"/>
              </a:rPr>
              <a:t>Allow the DBMS to manage databases that exceed  the amount of memory available.</a:t>
            </a:r>
          </a:p>
          <a:p>
            <a:pPr marL="469900" marR="5080" indent="-457200">
              <a:lnSpc>
                <a:spcPct val="150000"/>
              </a:lnSpc>
              <a:spcBef>
                <a:spcPts val="2465"/>
              </a:spcBef>
              <a:buFont typeface="Wingdings" panose="05000000000000000000" pitchFamily="2" charset="2"/>
              <a:buChar char="§"/>
            </a:pPr>
            <a:r>
              <a:rPr sz="3000" dirty="0">
                <a:latin typeface="Palatino Linotype"/>
                <a:cs typeface="Palatino Linotype"/>
              </a:rPr>
              <a:t>Reading/writing to disk is expensive, so it must be  managed carefully to avoid large stalls and  performance degradation.</a:t>
            </a:r>
          </a:p>
        </p:txBody>
      </p:sp>
      <p:sp>
        <p:nvSpPr>
          <p:cNvPr id="4" name="object 2"/>
          <p:cNvSpPr txBox="1">
            <a:spLocks/>
          </p:cNvSpPr>
          <p:nvPr/>
        </p:nvSpPr>
        <p:spPr bwMode="auto">
          <a:xfrm>
            <a:off x="533400" y="5562600"/>
            <a:ext cx="5486400" cy="566181"/>
          </a:xfrm>
          <a:prstGeom prst="rect">
            <a:avLst/>
          </a:prstGeom>
          <a:noFill/>
          <a:ln>
            <a:noFill/>
          </a:ln>
        </p:spPr>
        <p:txBody>
          <a:bodyPr vert="horz" wrap="square" lIns="0" tIns="12065" rIns="0" bIns="0" numCol="1" rtlCol="0" anchor="b" anchorCtr="0" compatLnSpc="1">
            <a:prstTxWarp prst="textNoShape">
              <a:avLst/>
            </a:prstTxWarp>
            <a:spAutoFit/>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pPr marL="55244">
              <a:spcBef>
                <a:spcPts val="95"/>
              </a:spcBef>
              <a:tabLst>
                <a:tab pos="1059180" algn="l"/>
                <a:tab pos="1997710" algn="l"/>
                <a:tab pos="2875280" algn="l"/>
                <a:tab pos="3758565" algn="l"/>
              </a:tabLst>
            </a:pPr>
            <a:r>
              <a:rPr lang="en-CA" b="1" kern="0" spc="290">
                <a:solidFill>
                  <a:schemeClr val="tx1"/>
                </a:solidFill>
                <a:effectLst>
                  <a:outerShdw blurRad="38100" dist="38100" dir="2700000" algn="tl">
                    <a:srgbClr val="000000">
                      <a:alpha val="43137"/>
                    </a:srgbClr>
                  </a:outerShdw>
                </a:effectLst>
              </a:rPr>
              <a:t>W</a:t>
            </a:r>
            <a:r>
              <a:rPr lang="en-CA" b="1" kern="0" spc="315">
                <a:solidFill>
                  <a:schemeClr val="tx1"/>
                </a:solidFill>
                <a:effectLst>
                  <a:outerShdw blurRad="38100" dist="38100" dir="2700000" algn="tl">
                    <a:srgbClr val="000000">
                      <a:alpha val="43137"/>
                    </a:srgbClr>
                  </a:outerShdw>
                </a:effectLst>
              </a:rPr>
              <a:t>h</a:t>
            </a:r>
            <a:r>
              <a:rPr lang="en-CA" b="1" kern="0" spc="-5">
                <a:solidFill>
                  <a:schemeClr val="tx1"/>
                </a:solidFill>
                <a:effectLst>
                  <a:outerShdw blurRad="38100" dist="38100" dir="2700000" algn="tl">
                    <a:srgbClr val="000000">
                      <a:alpha val="43137"/>
                    </a:srgbClr>
                  </a:outerShdw>
                </a:effectLst>
              </a:rPr>
              <a:t>y</a:t>
            </a:r>
            <a:r>
              <a:rPr lang="en-CA" b="1" kern="0">
                <a:solidFill>
                  <a:schemeClr val="tx1"/>
                </a:solidFill>
                <a:effectLst>
                  <a:outerShdw blurRad="38100" dist="38100" dir="2700000" algn="tl">
                    <a:srgbClr val="000000">
                      <a:alpha val="43137"/>
                    </a:srgbClr>
                  </a:outerShdw>
                </a:effectLst>
              </a:rPr>
              <a:t> </a:t>
            </a:r>
            <a:r>
              <a:rPr lang="en-CA" b="1" kern="0" spc="-5">
                <a:solidFill>
                  <a:schemeClr val="tx1"/>
                </a:solidFill>
                <a:effectLst>
                  <a:outerShdw blurRad="38100" dist="38100" dir="2700000" algn="tl">
                    <a:srgbClr val="000000">
                      <a:alpha val="43137"/>
                    </a:srgbClr>
                  </a:outerShdw>
                </a:effectLst>
              </a:rPr>
              <a:t>N</a:t>
            </a:r>
            <a:r>
              <a:rPr lang="en-CA" b="1" kern="0" spc="295">
                <a:solidFill>
                  <a:schemeClr val="tx1"/>
                </a:solidFill>
                <a:effectLst>
                  <a:outerShdw blurRad="38100" dist="38100" dir="2700000" algn="tl">
                    <a:srgbClr val="000000">
                      <a:alpha val="43137"/>
                    </a:srgbClr>
                  </a:outerShdw>
                </a:effectLst>
              </a:rPr>
              <a:t>o</a:t>
            </a:r>
            <a:r>
              <a:rPr lang="en-CA" b="1" kern="0" spc="-5">
                <a:solidFill>
                  <a:schemeClr val="tx1"/>
                </a:solidFill>
                <a:effectLst>
                  <a:outerShdw blurRad="38100" dist="38100" dir="2700000" algn="tl">
                    <a:srgbClr val="000000">
                      <a:alpha val="43137"/>
                    </a:srgbClr>
                  </a:outerShdw>
                </a:effectLst>
              </a:rPr>
              <a:t>t</a:t>
            </a:r>
            <a:r>
              <a:rPr lang="en-CA" b="1" kern="0">
                <a:solidFill>
                  <a:schemeClr val="tx1"/>
                </a:solidFill>
                <a:effectLst>
                  <a:outerShdw blurRad="38100" dist="38100" dir="2700000" algn="tl">
                    <a:srgbClr val="000000">
                      <a:alpha val="43137"/>
                    </a:srgbClr>
                  </a:outerShdw>
                </a:effectLst>
              </a:rPr>
              <a:t> </a:t>
            </a:r>
            <a:r>
              <a:rPr lang="en-CA" b="1" kern="0" spc="280">
                <a:solidFill>
                  <a:schemeClr val="tx1"/>
                </a:solidFill>
                <a:effectLst>
                  <a:outerShdw blurRad="38100" dist="38100" dir="2700000" algn="tl">
                    <a:srgbClr val="000000">
                      <a:alpha val="43137"/>
                    </a:srgbClr>
                  </a:outerShdw>
                </a:effectLst>
              </a:rPr>
              <a:t>U</a:t>
            </a:r>
            <a:r>
              <a:rPr lang="en-CA" b="1" kern="0" spc="135">
                <a:solidFill>
                  <a:schemeClr val="tx1"/>
                </a:solidFill>
                <a:effectLst>
                  <a:outerShdw blurRad="38100" dist="38100" dir="2700000" algn="tl">
                    <a:srgbClr val="000000">
                      <a:alpha val="43137"/>
                    </a:srgbClr>
                  </a:outerShdw>
                </a:effectLst>
              </a:rPr>
              <a:t>s</a:t>
            </a:r>
            <a:r>
              <a:rPr lang="en-CA" b="1" kern="0" spc="-5">
                <a:solidFill>
                  <a:schemeClr val="tx1"/>
                </a:solidFill>
                <a:effectLst>
                  <a:outerShdw blurRad="38100" dist="38100" dir="2700000" algn="tl">
                    <a:srgbClr val="000000">
                      <a:alpha val="43137"/>
                    </a:srgbClr>
                  </a:outerShdw>
                </a:effectLst>
              </a:rPr>
              <a:t>e</a:t>
            </a:r>
            <a:r>
              <a:rPr lang="en-CA" b="1" kern="0">
                <a:solidFill>
                  <a:schemeClr val="tx1"/>
                </a:solidFill>
                <a:effectLst>
                  <a:outerShdw blurRad="38100" dist="38100" dir="2700000" algn="tl">
                    <a:srgbClr val="000000">
                      <a:alpha val="43137"/>
                    </a:srgbClr>
                  </a:outerShdw>
                </a:effectLst>
              </a:rPr>
              <a:t> </a:t>
            </a:r>
            <a:r>
              <a:rPr lang="en-CA" b="1" kern="0" spc="265">
                <a:solidFill>
                  <a:schemeClr val="tx1"/>
                </a:solidFill>
                <a:effectLst>
                  <a:outerShdw blurRad="38100" dist="38100" dir="2700000" algn="tl">
                    <a:srgbClr val="000000">
                      <a:alpha val="43137"/>
                    </a:srgbClr>
                  </a:outerShdw>
                </a:effectLst>
              </a:rPr>
              <a:t>T</a:t>
            </a:r>
            <a:r>
              <a:rPr lang="en-CA" b="1" kern="0" spc="315">
                <a:solidFill>
                  <a:schemeClr val="tx1"/>
                </a:solidFill>
                <a:effectLst>
                  <a:outerShdw blurRad="38100" dist="38100" dir="2700000" algn="tl">
                    <a:srgbClr val="000000">
                      <a:alpha val="43137"/>
                    </a:srgbClr>
                  </a:outerShdw>
                </a:effectLst>
              </a:rPr>
              <a:t>h</a:t>
            </a:r>
            <a:r>
              <a:rPr lang="en-CA" b="1" kern="0" spc="-5">
                <a:solidFill>
                  <a:schemeClr val="tx1"/>
                </a:solidFill>
                <a:effectLst>
                  <a:outerShdw blurRad="38100" dist="38100" dir="2700000" algn="tl">
                    <a:srgbClr val="000000">
                      <a:alpha val="43137"/>
                    </a:srgbClr>
                  </a:outerShdw>
                </a:effectLst>
              </a:rPr>
              <a:t>e</a:t>
            </a:r>
            <a:r>
              <a:rPr lang="en-CA" b="1" kern="0">
                <a:solidFill>
                  <a:schemeClr val="tx1"/>
                </a:solidFill>
                <a:effectLst>
                  <a:outerShdw blurRad="38100" dist="38100" dir="2700000" algn="tl">
                    <a:srgbClr val="000000">
                      <a:alpha val="43137"/>
                    </a:srgbClr>
                  </a:outerShdw>
                </a:effectLst>
              </a:rPr>
              <a:t> </a:t>
            </a:r>
            <a:r>
              <a:rPr lang="en-CA" b="1" kern="0" spc="315">
                <a:solidFill>
                  <a:schemeClr val="tx1"/>
                </a:solidFill>
                <a:effectLst>
                  <a:outerShdw blurRad="38100" dist="38100" dir="2700000" algn="tl">
                    <a:srgbClr val="000000">
                      <a:alpha val="43137"/>
                    </a:srgbClr>
                  </a:outerShdw>
                </a:effectLst>
              </a:rPr>
              <a:t>OS</a:t>
            </a:r>
            <a:r>
              <a:rPr lang="en-CA" b="1" kern="0" spc="-5">
                <a:solidFill>
                  <a:schemeClr val="tx1"/>
                </a:solidFill>
                <a:effectLst>
                  <a:outerShdw blurRad="38100" dist="38100" dir="2700000" algn="tl">
                    <a:srgbClr val="000000">
                      <a:alpha val="43137"/>
                    </a:srgbClr>
                  </a:outerShdw>
                </a:effectLst>
              </a:rPr>
              <a:t>?</a:t>
            </a:r>
            <a:endParaRPr lang="en-CA" b="1" kern="0" spc="-5"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794676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566181"/>
          </a:xfrm>
          <a:prstGeom prst="rect">
            <a:avLst/>
          </a:prstGeom>
        </p:spPr>
        <p:txBody>
          <a:bodyPr vert="horz" wrap="square" lIns="0" tIns="12065" rIns="0" bIns="0" numCol="1" rtlCol="0" anchor="b" anchorCtr="0" compatLnSpc="1">
            <a:prstTxWarp prst="textNoShape">
              <a:avLst/>
            </a:prstTxWarp>
            <a:spAutoFit/>
          </a:bodyPr>
          <a:lstStyle/>
          <a:p>
            <a:pPr marL="55244">
              <a:spcBef>
                <a:spcPts val="95"/>
              </a:spcBef>
              <a:tabLst>
                <a:tab pos="1059180" algn="l"/>
                <a:tab pos="1997710" algn="l"/>
                <a:tab pos="2875280" algn="l"/>
                <a:tab pos="3758565" algn="l"/>
              </a:tabLst>
            </a:pPr>
            <a:r>
              <a:rPr lang="en-CA" b="1" spc="290" dirty="0">
                <a:effectLst>
                  <a:outerShdw blurRad="38100" dist="38100" dir="2700000" algn="tl">
                    <a:srgbClr val="000000">
                      <a:alpha val="43137"/>
                    </a:srgbClr>
                  </a:outerShdw>
                </a:effectLst>
              </a:rPr>
              <a:t>W</a:t>
            </a:r>
            <a:r>
              <a:rPr lang="en-CA" b="1" spc="315" dirty="0">
                <a:effectLst>
                  <a:outerShdw blurRad="38100" dist="38100" dir="2700000" algn="tl">
                    <a:srgbClr val="000000">
                      <a:alpha val="43137"/>
                    </a:srgbClr>
                  </a:outerShdw>
                </a:effectLst>
              </a:rPr>
              <a:t>h</a:t>
            </a:r>
            <a:r>
              <a:rPr lang="en-CA" b="1" spc="-5" dirty="0">
                <a:effectLst>
                  <a:outerShdw blurRad="38100" dist="38100" dir="2700000" algn="tl">
                    <a:srgbClr val="000000">
                      <a:alpha val="43137"/>
                    </a:srgbClr>
                  </a:outerShdw>
                </a:effectLst>
              </a:rPr>
              <a:t>y</a:t>
            </a:r>
            <a:r>
              <a:rPr lang="en-CA" b="1" dirty="0">
                <a:effectLst>
                  <a:outerShdw blurRad="38100" dist="38100" dir="2700000" algn="tl">
                    <a:srgbClr val="000000">
                      <a:alpha val="43137"/>
                    </a:srgbClr>
                  </a:outerShdw>
                </a:effectLst>
              </a:rPr>
              <a:t> </a:t>
            </a:r>
            <a:r>
              <a:rPr lang="en-CA" b="1" spc="-5" dirty="0">
                <a:effectLst>
                  <a:outerShdw blurRad="38100" dist="38100" dir="2700000" algn="tl">
                    <a:srgbClr val="000000">
                      <a:alpha val="43137"/>
                    </a:srgbClr>
                  </a:outerShdw>
                </a:effectLst>
              </a:rPr>
              <a:t>N</a:t>
            </a:r>
            <a:r>
              <a:rPr lang="en-CA" b="1" spc="295" dirty="0">
                <a:effectLst>
                  <a:outerShdw blurRad="38100" dist="38100" dir="2700000" algn="tl">
                    <a:srgbClr val="000000">
                      <a:alpha val="43137"/>
                    </a:srgbClr>
                  </a:outerShdw>
                </a:effectLst>
              </a:rPr>
              <a:t>o</a:t>
            </a:r>
            <a:r>
              <a:rPr lang="en-CA" b="1" spc="-5" dirty="0">
                <a:effectLst>
                  <a:outerShdw blurRad="38100" dist="38100" dir="2700000" algn="tl">
                    <a:srgbClr val="000000">
                      <a:alpha val="43137"/>
                    </a:srgbClr>
                  </a:outerShdw>
                </a:effectLst>
              </a:rPr>
              <a:t>t</a:t>
            </a:r>
            <a:r>
              <a:rPr lang="en-CA" b="1" dirty="0">
                <a:effectLst>
                  <a:outerShdw blurRad="38100" dist="38100" dir="2700000" algn="tl">
                    <a:srgbClr val="000000">
                      <a:alpha val="43137"/>
                    </a:srgbClr>
                  </a:outerShdw>
                </a:effectLst>
              </a:rPr>
              <a:t> </a:t>
            </a:r>
            <a:r>
              <a:rPr lang="en-CA" b="1" spc="280" dirty="0">
                <a:effectLst>
                  <a:outerShdw blurRad="38100" dist="38100" dir="2700000" algn="tl">
                    <a:srgbClr val="000000">
                      <a:alpha val="43137"/>
                    </a:srgbClr>
                  </a:outerShdw>
                </a:effectLst>
              </a:rPr>
              <a:t>U</a:t>
            </a:r>
            <a:r>
              <a:rPr lang="en-CA" b="1" spc="135" dirty="0">
                <a:effectLst>
                  <a:outerShdw blurRad="38100" dist="38100" dir="2700000" algn="tl">
                    <a:srgbClr val="000000">
                      <a:alpha val="43137"/>
                    </a:srgbClr>
                  </a:outerShdw>
                </a:effectLst>
              </a:rPr>
              <a:t>s</a:t>
            </a:r>
            <a:r>
              <a:rPr lang="en-CA" b="1" spc="-5" dirty="0">
                <a:effectLst>
                  <a:outerShdw blurRad="38100" dist="38100" dir="2700000" algn="tl">
                    <a:srgbClr val="000000">
                      <a:alpha val="43137"/>
                    </a:srgbClr>
                  </a:outerShdw>
                </a:effectLst>
              </a:rPr>
              <a:t>e</a:t>
            </a:r>
            <a:r>
              <a:rPr lang="en-CA" b="1" dirty="0">
                <a:effectLst>
                  <a:outerShdw blurRad="38100" dist="38100" dir="2700000" algn="tl">
                    <a:srgbClr val="000000">
                      <a:alpha val="43137"/>
                    </a:srgbClr>
                  </a:outerShdw>
                </a:effectLst>
              </a:rPr>
              <a:t> </a:t>
            </a:r>
            <a:r>
              <a:rPr lang="en-CA" b="1" spc="265" dirty="0">
                <a:effectLst>
                  <a:outerShdw blurRad="38100" dist="38100" dir="2700000" algn="tl">
                    <a:srgbClr val="000000">
                      <a:alpha val="43137"/>
                    </a:srgbClr>
                  </a:outerShdw>
                </a:effectLst>
              </a:rPr>
              <a:t>T</a:t>
            </a:r>
            <a:r>
              <a:rPr lang="en-CA" b="1" spc="315" dirty="0">
                <a:effectLst>
                  <a:outerShdw blurRad="38100" dist="38100" dir="2700000" algn="tl">
                    <a:srgbClr val="000000">
                      <a:alpha val="43137"/>
                    </a:srgbClr>
                  </a:outerShdw>
                </a:effectLst>
              </a:rPr>
              <a:t>h</a:t>
            </a:r>
            <a:r>
              <a:rPr lang="en-CA" b="1" spc="-5" dirty="0">
                <a:effectLst>
                  <a:outerShdw blurRad="38100" dist="38100" dir="2700000" algn="tl">
                    <a:srgbClr val="000000">
                      <a:alpha val="43137"/>
                    </a:srgbClr>
                  </a:outerShdw>
                </a:effectLst>
              </a:rPr>
              <a:t>e</a:t>
            </a:r>
            <a:r>
              <a:rPr lang="en-CA" b="1" dirty="0">
                <a:effectLst>
                  <a:outerShdw blurRad="38100" dist="38100" dir="2700000" algn="tl">
                    <a:srgbClr val="000000">
                      <a:alpha val="43137"/>
                    </a:srgbClr>
                  </a:outerShdw>
                </a:effectLst>
              </a:rPr>
              <a:t> </a:t>
            </a:r>
            <a:r>
              <a:rPr lang="en-CA" b="1" spc="315" dirty="0">
                <a:effectLst>
                  <a:outerShdw blurRad="38100" dist="38100" dir="2700000" algn="tl">
                    <a:srgbClr val="000000">
                      <a:alpha val="43137"/>
                    </a:srgbClr>
                  </a:outerShdw>
                </a:effectLst>
              </a:rPr>
              <a:t>OS</a:t>
            </a:r>
            <a:r>
              <a:rPr lang="en-CA" b="1" spc="-5" dirty="0">
                <a:effectLst>
                  <a:outerShdw blurRad="38100" dist="38100" dir="2700000" algn="tl">
                    <a:srgbClr val="000000">
                      <a:alpha val="43137"/>
                    </a:srgbClr>
                  </a:outerShdw>
                </a:effectLst>
              </a:rPr>
              <a:t>?</a:t>
            </a:r>
          </a:p>
        </p:txBody>
      </p:sp>
      <p:sp>
        <p:nvSpPr>
          <p:cNvPr id="3" name="object 3"/>
          <p:cNvSpPr txBox="1"/>
          <p:nvPr/>
        </p:nvSpPr>
        <p:spPr>
          <a:xfrm>
            <a:off x="39328" y="600594"/>
            <a:ext cx="9067800" cy="5125121"/>
          </a:xfrm>
          <a:prstGeom prst="rect">
            <a:avLst/>
          </a:prstGeom>
        </p:spPr>
        <p:txBody>
          <a:bodyPr vert="horz" wrap="square" lIns="0" tIns="53975" rIns="0" bIns="0" rtlCol="0">
            <a:spAutoFit/>
          </a:bodyPr>
          <a:lstStyle/>
          <a:p>
            <a:pPr marL="12700" marR="5080">
              <a:lnSpc>
                <a:spcPct val="150000"/>
              </a:lnSpc>
              <a:spcBef>
                <a:spcPts val="425"/>
              </a:spcBef>
            </a:pPr>
            <a:r>
              <a:rPr sz="3200" dirty="0">
                <a:latin typeface="Palatino Linotype"/>
                <a:cs typeface="Palatino Linotype"/>
              </a:rPr>
              <a:t>DBMS (almost) always wants to control things  itself and can do a better job at it.</a:t>
            </a:r>
          </a:p>
          <a:p>
            <a:pPr marL="12700">
              <a:lnSpc>
                <a:spcPct val="150000"/>
              </a:lnSpc>
            </a:pPr>
            <a:r>
              <a:rPr sz="2800" dirty="0">
                <a:latin typeface="Times New Roman"/>
                <a:cs typeface="Times New Roman"/>
              </a:rPr>
              <a:t>→ </a:t>
            </a:r>
            <a:r>
              <a:rPr sz="2800" dirty="0">
                <a:latin typeface="Palatino Linotype"/>
                <a:cs typeface="Palatino Linotype"/>
              </a:rPr>
              <a:t>Flushing dirty pages to disk in the correct order.</a:t>
            </a:r>
          </a:p>
          <a:p>
            <a:pPr marL="12700">
              <a:lnSpc>
                <a:spcPct val="150000"/>
              </a:lnSpc>
            </a:pPr>
            <a:r>
              <a:rPr sz="2800" dirty="0">
                <a:latin typeface="Times New Roman"/>
                <a:cs typeface="Times New Roman"/>
              </a:rPr>
              <a:t>→ </a:t>
            </a:r>
            <a:r>
              <a:rPr sz="2800" dirty="0">
                <a:latin typeface="Palatino Linotype"/>
                <a:cs typeface="Palatino Linotype"/>
              </a:rPr>
              <a:t>Specialized prefetching.</a:t>
            </a:r>
          </a:p>
          <a:p>
            <a:pPr marL="12700">
              <a:lnSpc>
                <a:spcPct val="150000"/>
              </a:lnSpc>
            </a:pPr>
            <a:r>
              <a:rPr sz="2800" dirty="0">
                <a:latin typeface="Times New Roman"/>
                <a:cs typeface="Times New Roman"/>
              </a:rPr>
              <a:t>→ </a:t>
            </a:r>
            <a:r>
              <a:rPr sz="2800" dirty="0">
                <a:latin typeface="Palatino Linotype"/>
                <a:cs typeface="Palatino Linotype"/>
              </a:rPr>
              <a:t>Buffer replacement policy.</a:t>
            </a:r>
          </a:p>
          <a:p>
            <a:pPr marL="12700">
              <a:lnSpc>
                <a:spcPct val="150000"/>
              </a:lnSpc>
            </a:pPr>
            <a:r>
              <a:rPr sz="2800" dirty="0">
                <a:latin typeface="Times New Roman"/>
                <a:cs typeface="Times New Roman"/>
              </a:rPr>
              <a:t>→ </a:t>
            </a:r>
            <a:r>
              <a:rPr sz="2800" dirty="0">
                <a:latin typeface="Palatino Linotype"/>
                <a:cs typeface="Palatino Linotype"/>
              </a:rPr>
              <a:t>Thread/process scheduling.</a:t>
            </a:r>
          </a:p>
          <a:p>
            <a:pPr marL="12700">
              <a:lnSpc>
                <a:spcPct val="150000"/>
              </a:lnSpc>
              <a:spcBef>
                <a:spcPts val="2145"/>
              </a:spcBef>
            </a:pPr>
            <a:r>
              <a:rPr sz="3200" dirty="0">
                <a:latin typeface="Palatino Linotype"/>
                <a:cs typeface="Palatino Linotype"/>
              </a:rPr>
              <a:t>The OS is </a:t>
            </a:r>
            <a:r>
              <a:rPr sz="3200" b="1" u="sng" dirty="0">
                <a:uFill>
                  <a:solidFill>
                    <a:srgbClr val="585858"/>
                  </a:solidFill>
                </a:uFill>
                <a:latin typeface="Palatino Linotype"/>
                <a:cs typeface="Palatino Linotype"/>
              </a:rPr>
              <a:t>not</a:t>
            </a:r>
            <a:r>
              <a:rPr sz="3200" b="1" dirty="0">
                <a:latin typeface="Palatino Linotype"/>
                <a:cs typeface="Palatino Linotype"/>
              </a:rPr>
              <a:t> </a:t>
            </a:r>
            <a:r>
              <a:rPr sz="3200" dirty="0">
                <a:latin typeface="Palatino Linotype"/>
                <a:cs typeface="Palatino Linotype"/>
              </a:rPr>
              <a:t>your friend.</a:t>
            </a:r>
          </a:p>
        </p:txBody>
      </p:sp>
    </p:spTree>
    <p:extLst>
      <p:ext uri="{BB962C8B-B14F-4D97-AF65-F5344CB8AC3E}">
        <p14:creationId xmlns:p14="http://schemas.microsoft.com/office/powerpoint/2010/main" val="225247657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426" y="14236"/>
            <a:ext cx="9176426" cy="566181"/>
          </a:xfrm>
          <a:prstGeom prst="rect">
            <a:avLst/>
          </a:prstGeom>
        </p:spPr>
        <p:txBody>
          <a:bodyPr vert="horz" wrap="square" lIns="0" tIns="12065" rIns="0" bIns="0" numCol="1" rtlCol="0" anchor="b" anchorCtr="0" compatLnSpc="1">
            <a:prstTxWarp prst="textNoShape">
              <a:avLst/>
            </a:prstTxWarp>
            <a:spAutoFit/>
          </a:bodyPr>
          <a:lstStyle/>
          <a:p>
            <a:pPr marL="12700">
              <a:spcBef>
                <a:spcPts val="95"/>
              </a:spcBef>
              <a:tabLst>
                <a:tab pos="2150110" algn="l"/>
              </a:tabLst>
            </a:pPr>
            <a:r>
              <a:rPr lang="en-US" b="1" spc="300" dirty="0">
                <a:effectLst>
                  <a:outerShdw blurRad="38100" dist="38100" dir="2700000" algn="tl">
                    <a:srgbClr val="000000">
                      <a:alpha val="43137"/>
                    </a:srgbClr>
                  </a:outerShdw>
                </a:effectLst>
              </a:rPr>
              <a:t>D</a:t>
            </a:r>
            <a:r>
              <a:rPr lang="en-US" b="1" spc="80" dirty="0">
                <a:effectLst>
                  <a:outerShdw blurRad="38100" dist="38100" dir="2700000" algn="tl">
                    <a:srgbClr val="000000">
                      <a:alpha val="43137"/>
                    </a:srgbClr>
                  </a:outerShdw>
                </a:effectLst>
              </a:rPr>
              <a:t>a</a:t>
            </a:r>
            <a:r>
              <a:rPr lang="en-US" b="1" spc="160" dirty="0">
                <a:effectLst>
                  <a:outerShdw blurRad="38100" dist="38100" dir="2700000" algn="tl">
                    <a:srgbClr val="000000">
                      <a:alpha val="43137"/>
                    </a:srgbClr>
                  </a:outerShdw>
                </a:effectLst>
              </a:rPr>
              <a:t>t</a:t>
            </a:r>
            <a:r>
              <a:rPr lang="en-US" b="1" spc="170" dirty="0">
                <a:effectLst>
                  <a:outerShdw blurRad="38100" dist="38100" dir="2700000" algn="tl">
                    <a:srgbClr val="000000">
                      <a:alpha val="43137"/>
                    </a:srgbClr>
                  </a:outerShdw>
                </a:effectLst>
              </a:rPr>
              <a:t>a</a:t>
            </a:r>
            <a:r>
              <a:rPr lang="en-US" b="1" spc="165" dirty="0">
                <a:effectLst>
                  <a:outerShdw blurRad="38100" dist="38100" dir="2700000" algn="tl">
                    <a:srgbClr val="000000">
                      <a:alpha val="43137"/>
                    </a:srgbClr>
                  </a:outerShdw>
                </a:effectLst>
              </a:rPr>
              <a:t>b</a:t>
            </a:r>
            <a:r>
              <a:rPr lang="en-US" b="1" spc="170" dirty="0">
                <a:effectLst>
                  <a:outerShdw blurRad="38100" dist="38100" dir="2700000" algn="tl">
                    <a:srgbClr val="000000">
                      <a:alpha val="43137"/>
                    </a:srgbClr>
                  </a:outerShdw>
                </a:effectLst>
              </a:rPr>
              <a:t>a</a:t>
            </a:r>
            <a:r>
              <a:rPr lang="en-US" b="1" spc="135" dirty="0">
                <a:effectLst>
                  <a:outerShdw blurRad="38100" dist="38100" dir="2700000" algn="tl">
                    <a:srgbClr val="000000">
                      <a:alpha val="43137"/>
                    </a:srgbClr>
                  </a:outerShdw>
                </a:effectLst>
              </a:rPr>
              <a:t>s</a:t>
            </a:r>
            <a:r>
              <a:rPr lang="en-US" b="1" spc="-5" dirty="0">
                <a:effectLst>
                  <a:outerShdw blurRad="38100" dist="38100" dir="2700000" algn="tl">
                    <a:srgbClr val="000000">
                      <a:alpha val="43137"/>
                    </a:srgbClr>
                  </a:outerShdw>
                </a:effectLst>
              </a:rPr>
              <a:t>e</a:t>
            </a:r>
            <a:r>
              <a:rPr lang="en-US" b="1" dirty="0">
                <a:effectLst>
                  <a:outerShdw blurRad="38100" dist="38100" dir="2700000" algn="tl">
                    <a:srgbClr val="000000">
                      <a:alpha val="43137"/>
                    </a:srgbClr>
                  </a:outerShdw>
                </a:effectLst>
              </a:rPr>
              <a:t> </a:t>
            </a:r>
            <a:r>
              <a:rPr lang="en-US" b="1" spc="140" dirty="0">
                <a:effectLst>
                  <a:outerShdw blurRad="38100" dist="38100" dir="2700000" algn="tl">
                    <a:srgbClr val="000000">
                      <a:alpha val="43137"/>
                    </a:srgbClr>
                  </a:outerShdw>
                </a:effectLst>
              </a:rPr>
              <a:t>S</a:t>
            </a:r>
            <a:r>
              <a:rPr lang="en-US" b="1" spc="240" dirty="0">
                <a:effectLst>
                  <a:outerShdw blurRad="38100" dist="38100" dir="2700000" algn="tl">
                    <a:srgbClr val="000000">
                      <a:alpha val="43137"/>
                    </a:srgbClr>
                  </a:outerShdw>
                </a:effectLst>
              </a:rPr>
              <a:t>t</a:t>
            </a:r>
            <a:r>
              <a:rPr lang="en-US" b="1" spc="-5" dirty="0">
                <a:effectLst>
                  <a:outerShdw blurRad="38100" dist="38100" dir="2700000" algn="tl">
                    <a:srgbClr val="000000">
                      <a:alpha val="43137"/>
                    </a:srgbClr>
                  </a:outerShdw>
                </a:effectLst>
              </a:rPr>
              <a:t>o</a:t>
            </a:r>
            <a:r>
              <a:rPr lang="en-US" b="1" spc="190" dirty="0">
                <a:effectLst>
                  <a:outerShdw blurRad="38100" dist="38100" dir="2700000" algn="tl">
                    <a:srgbClr val="000000">
                      <a:alpha val="43137"/>
                    </a:srgbClr>
                  </a:outerShdw>
                </a:effectLst>
              </a:rPr>
              <a:t>r</a:t>
            </a:r>
            <a:r>
              <a:rPr lang="en-US" b="1" spc="175" dirty="0">
                <a:effectLst>
                  <a:outerShdw blurRad="38100" dist="38100" dir="2700000" algn="tl">
                    <a:srgbClr val="000000">
                      <a:alpha val="43137"/>
                    </a:srgbClr>
                  </a:outerShdw>
                </a:effectLst>
              </a:rPr>
              <a:t>a</a:t>
            </a:r>
            <a:r>
              <a:rPr lang="en-US" b="1" spc="250" dirty="0">
                <a:effectLst>
                  <a:outerShdw blurRad="38100" dist="38100" dir="2700000" algn="tl">
                    <a:srgbClr val="000000">
                      <a:alpha val="43137"/>
                    </a:srgbClr>
                  </a:outerShdw>
                </a:effectLst>
              </a:rPr>
              <a:t>g</a:t>
            </a:r>
            <a:r>
              <a:rPr lang="en-US" b="1" spc="-5" dirty="0">
                <a:effectLst>
                  <a:outerShdw blurRad="38100" dist="38100" dir="2700000" algn="tl">
                    <a:srgbClr val="000000">
                      <a:alpha val="43137"/>
                    </a:srgbClr>
                  </a:outerShdw>
                </a:effectLst>
              </a:rPr>
              <a:t>e</a:t>
            </a:r>
          </a:p>
        </p:txBody>
      </p:sp>
      <p:sp>
        <p:nvSpPr>
          <p:cNvPr id="4" name="object 4"/>
          <p:cNvSpPr txBox="1"/>
          <p:nvPr/>
        </p:nvSpPr>
        <p:spPr>
          <a:xfrm>
            <a:off x="24584" y="587480"/>
            <a:ext cx="9089920" cy="6335068"/>
          </a:xfrm>
          <a:prstGeom prst="rect">
            <a:avLst/>
          </a:prstGeom>
        </p:spPr>
        <p:txBody>
          <a:bodyPr vert="horz" wrap="square" lIns="0" tIns="12700" rIns="0" bIns="0" rtlCol="0">
            <a:spAutoFit/>
          </a:bodyPr>
          <a:lstStyle/>
          <a:p>
            <a:pPr marL="12700">
              <a:lnSpc>
                <a:spcPct val="150000"/>
              </a:lnSpc>
              <a:spcBef>
                <a:spcPts val="100"/>
              </a:spcBef>
            </a:pPr>
            <a:r>
              <a:rPr sz="3200" b="1" spc="-15" dirty="0">
                <a:latin typeface="Times New Roman"/>
                <a:cs typeface="Times New Roman"/>
              </a:rPr>
              <a:t>Spatial</a:t>
            </a:r>
            <a:r>
              <a:rPr sz="3200" b="1" spc="-120" dirty="0">
                <a:latin typeface="Times New Roman"/>
                <a:cs typeface="Times New Roman"/>
              </a:rPr>
              <a:t> </a:t>
            </a:r>
            <a:r>
              <a:rPr sz="3200" b="1" spc="-25" dirty="0">
                <a:latin typeface="Times New Roman"/>
                <a:cs typeface="Times New Roman"/>
              </a:rPr>
              <a:t>Control:</a:t>
            </a:r>
            <a:endParaRPr sz="3200" dirty="0">
              <a:latin typeface="Times New Roman"/>
              <a:cs typeface="Times New Roman"/>
            </a:endParaRPr>
          </a:p>
          <a:p>
            <a:pPr marL="12700">
              <a:lnSpc>
                <a:spcPct val="150000"/>
              </a:lnSpc>
            </a:pPr>
            <a:r>
              <a:rPr sz="2800" spc="-10" dirty="0">
                <a:latin typeface="Times New Roman"/>
                <a:cs typeface="Times New Roman"/>
              </a:rPr>
              <a:t>→</a:t>
            </a:r>
            <a:r>
              <a:rPr sz="2800" spc="204" dirty="0">
                <a:latin typeface="Times New Roman"/>
                <a:cs typeface="Times New Roman"/>
              </a:rPr>
              <a:t> </a:t>
            </a:r>
            <a:r>
              <a:rPr sz="2800" spc="40" dirty="0">
                <a:latin typeface="Times New Roman"/>
                <a:cs typeface="Times New Roman"/>
              </a:rPr>
              <a:t>Where</a:t>
            </a:r>
            <a:r>
              <a:rPr sz="2800" spc="-50" dirty="0">
                <a:latin typeface="Times New Roman"/>
                <a:cs typeface="Times New Roman"/>
              </a:rPr>
              <a:t> </a:t>
            </a:r>
            <a:r>
              <a:rPr sz="2800" spc="15" dirty="0">
                <a:latin typeface="Times New Roman"/>
                <a:cs typeface="Times New Roman"/>
              </a:rPr>
              <a:t>to</a:t>
            </a:r>
            <a:r>
              <a:rPr sz="2800" spc="-40" dirty="0">
                <a:latin typeface="Times New Roman"/>
                <a:cs typeface="Times New Roman"/>
              </a:rPr>
              <a:t> </a:t>
            </a:r>
            <a:r>
              <a:rPr sz="2800" dirty="0">
                <a:latin typeface="Times New Roman"/>
                <a:cs typeface="Times New Roman"/>
              </a:rPr>
              <a:t>write</a:t>
            </a:r>
            <a:r>
              <a:rPr sz="2800" spc="-25" dirty="0">
                <a:latin typeface="Times New Roman"/>
                <a:cs typeface="Times New Roman"/>
              </a:rPr>
              <a:t> </a:t>
            </a:r>
            <a:r>
              <a:rPr sz="2800" spc="-65" dirty="0">
                <a:latin typeface="Times New Roman"/>
                <a:cs typeface="Times New Roman"/>
              </a:rPr>
              <a:t>pages</a:t>
            </a:r>
            <a:r>
              <a:rPr sz="2800" spc="-35" dirty="0">
                <a:latin typeface="Times New Roman"/>
                <a:cs typeface="Times New Roman"/>
              </a:rPr>
              <a:t> </a:t>
            </a:r>
            <a:r>
              <a:rPr sz="2800" spc="15" dirty="0">
                <a:latin typeface="Times New Roman"/>
                <a:cs typeface="Times New Roman"/>
              </a:rPr>
              <a:t>on</a:t>
            </a:r>
            <a:r>
              <a:rPr sz="2800" spc="-30" dirty="0">
                <a:latin typeface="Times New Roman"/>
                <a:cs typeface="Times New Roman"/>
              </a:rPr>
              <a:t> </a:t>
            </a:r>
            <a:r>
              <a:rPr sz="2800" spc="-50" dirty="0">
                <a:latin typeface="Times New Roman"/>
                <a:cs typeface="Times New Roman"/>
              </a:rPr>
              <a:t>disk.</a:t>
            </a:r>
            <a:endParaRPr sz="2800" dirty="0">
              <a:latin typeface="Times New Roman"/>
              <a:cs typeface="Times New Roman"/>
            </a:endParaRPr>
          </a:p>
          <a:p>
            <a:pPr marL="356870" marR="142875" indent="-344805">
              <a:lnSpc>
                <a:spcPct val="150000"/>
              </a:lnSpc>
              <a:spcBef>
                <a:spcPts val="150"/>
              </a:spcBef>
            </a:pPr>
            <a:r>
              <a:rPr sz="2800" spc="-10" dirty="0">
                <a:latin typeface="Times New Roman"/>
                <a:cs typeface="Times New Roman"/>
              </a:rPr>
              <a:t>→</a:t>
            </a:r>
            <a:r>
              <a:rPr sz="2800" spc="215" dirty="0">
                <a:latin typeface="Times New Roman"/>
                <a:cs typeface="Times New Roman"/>
              </a:rPr>
              <a:t> </a:t>
            </a:r>
            <a:r>
              <a:rPr sz="2800" spc="15" dirty="0">
                <a:latin typeface="Times New Roman"/>
                <a:cs typeface="Times New Roman"/>
              </a:rPr>
              <a:t>The</a:t>
            </a:r>
            <a:r>
              <a:rPr sz="2800" spc="-30" dirty="0">
                <a:latin typeface="Times New Roman"/>
                <a:cs typeface="Times New Roman"/>
              </a:rPr>
              <a:t> </a:t>
            </a:r>
            <a:r>
              <a:rPr sz="2800" spc="-65" dirty="0">
                <a:latin typeface="Times New Roman"/>
                <a:cs typeface="Times New Roman"/>
              </a:rPr>
              <a:t>goal</a:t>
            </a:r>
            <a:r>
              <a:rPr sz="2800" spc="-35" dirty="0">
                <a:latin typeface="Times New Roman"/>
                <a:cs typeface="Times New Roman"/>
              </a:rPr>
              <a:t> </a:t>
            </a:r>
            <a:r>
              <a:rPr sz="2800" spc="-60" dirty="0">
                <a:latin typeface="Times New Roman"/>
                <a:cs typeface="Times New Roman"/>
              </a:rPr>
              <a:t>is</a:t>
            </a:r>
            <a:r>
              <a:rPr sz="2800" spc="-45" dirty="0">
                <a:latin typeface="Times New Roman"/>
                <a:cs typeface="Times New Roman"/>
              </a:rPr>
              <a:t> </a:t>
            </a:r>
            <a:r>
              <a:rPr sz="2800" spc="15" dirty="0">
                <a:latin typeface="Times New Roman"/>
                <a:cs typeface="Times New Roman"/>
              </a:rPr>
              <a:t>to</a:t>
            </a:r>
            <a:r>
              <a:rPr sz="2800" spc="-30" dirty="0">
                <a:latin typeface="Times New Roman"/>
                <a:cs typeface="Times New Roman"/>
              </a:rPr>
              <a:t> </a:t>
            </a:r>
            <a:r>
              <a:rPr sz="2800" spc="-40" dirty="0">
                <a:latin typeface="Times New Roman"/>
                <a:cs typeface="Times New Roman"/>
              </a:rPr>
              <a:t>keep</a:t>
            </a:r>
            <a:r>
              <a:rPr sz="2800" spc="-35" dirty="0">
                <a:latin typeface="Times New Roman"/>
                <a:cs typeface="Times New Roman"/>
              </a:rPr>
              <a:t> </a:t>
            </a:r>
            <a:r>
              <a:rPr sz="2800" spc="-65" dirty="0">
                <a:latin typeface="Times New Roman"/>
                <a:cs typeface="Times New Roman"/>
              </a:rPr>
              <a:t>pages</a:t>
            </a:r>
            <a:r>
              <a:rPr sz="2800" spc="-25" dirty="0">
                <a:latin typeface="Times New Roman"/>
                <a:cs typeface="Times New Roman"/>
              </a:rPr>
              <a:t> </a:t>
            </a:r>
            <a:r>
              <a:rPr sz="2800" spc="10" dirty="0">
                <a:latin typeface="Times New Roman"/>
                <a:cs typeface="Times New Roman"/>
              </a:rPr>
              <a:t>that</a:t>
            </a:r>
            <a:r>
              <a:rPr sz="2800" spc="-10" dirty="0">
                <a:latin typeface="Times New Roman"/>
                <a:cs typeface="Times New Roman"/>
              </a:rPr>
              <a:t> </a:t>
            </a:r>
            <a:r>
              <a:rPr sz="2800" spc="-20" dirty="0">
                <a:latin typeface="Times New Roman"/>
                <a:cs typeface="Times New Roman"/>
              </a:rPr>
              <a:t>are</a:t>
            </a:r>
            <a:r>
              <a:rPr sz="2800" spc="-65" dirty="0">
                <a:latin typeface="Times New Roman"/>
                <a:cs typeface="Times New Roman"/>
              </a:rPr>
              <a:t> </a:t>
            </a:r>
            <a:r>
              <a:rPr sz="2800" spc="-40" dirty="0">
                <a:latin typeface="Times New Roman"/>
                <a:cs typeface="Times New Roman"/>
              </a:rPr>
              <a:t>used</a:t>
            </a:r>
            <a:r>
              <a:rPr sz="2800" spc="-30" dirty="0">
                <a:latin typeface="Times New Roman"/>
                <a:cs typeface="Times New Roman"/>
              </a:rPr>
              <a:t> </a:t>
            </a:r>
            <a:r>
              <a:rPr sz="2800" spc="-5" dirty="0">
                <a:latin typeface="Times New Roman"/>
                <a:cs typeface="Times New Roman"/>
              </a:rPr>
              <a:t>together</a:t>
            </a:r>
            <a:r>
              <a:rPr sz="2800" spc="5" dirty="0">
                <a:latin typeface="Times New Roman"/>
                <a:cs typeface="Times New Roman"/>
              </a:rPr>
              <a:t> </a:t>
            </a:r>
            <a:r>
              <a:rPr sz="2800" spc="-15" dirty="0">
                <a:latin typeface="Times New Roman"/>
                <a:cs typeface="Times New Roman"/>
              </a:rPr>
              <a:t>often</a:t>
            </a:r>
            <a:r>
              <a:rPr sz="2800" spc="-20" dirty="0">
                <a:latin typeface="Times New Roman"/>
                <a:cs typeface="Times New Roman"/>
              </a:rPr>
              <a:t> </a:t>
            </a:r>
            <a:r>
              <a:rPr sz="2800" spc="-80" dirty="0">
                <a:latin typeface="Times New Roman"/>
                <a:cs typeface="Times New Roman"/>
              </a:rPr>
              <a:t>as </a:t>
            </a:r>
            <a:r>
              <a:rPr sz="2800" spc="-484" dirty="0">
                <a:latin typeface="Times New Roman"/>
                <a:cs typeface="Times New Roman"/>
              </a:rPr>
              <a:t> </a:t>
            </a:r>
            <a:r>
              <a:rPr sz="2800" spc="-70" dirty="0">
                <a:latin typeface="Times New Roman"/>
                <a:cs typeface="Times New Roman"/>
              </a:rPr>
              <a:t>physically</a:t>
            </a:r>
            <a:r>
              <a:rPr sz="2800" spc="-20" dirty="0">
                <a:latin typeface="Times New Roman"/>
                <a:cs typeface="Times New Roman"/>
              </a:rPr>
              <a:t> </a:t>
            </a:r>
            <a:r>
              <a:rPr sz="2800" spc="-65" dirty="0">
                <a:latin typeface="Times New Roman"/>
                <a:cs typeface="Times New Roman"/>
              </a:rPr>
              <a:t>close</a:t>
            </a:r>
            <a:r>
              <a:rPr sz="2800" spc="-25" dirty="0">
                <a:latin typeface="Times New Roman"/>
                <a:cs typeface="Times New Roman"/>
              </a:rPr>
              <a:t> </a:t>
            </a:r>
            <a:r>
              <a:rPr sz="2800" spc="-5" dirty="0">
                <a:latin typeface="Times New Roman"/>
                <a:cs typeface="Times New Roman"/>
              </a:rPr>
              <a:t>together</a:t>
            </a:r>
            <a:r>
              <a:rPr sz="2800" spc="5" dirty="0">
                <a:latin typeface="Times New Roman"/>
                <a:cs typeface="Times New Roman"/>
              </a:rPr>
              <a:t> </a:t>
            </a:r>
            <a:r>
              <a:rPr sz="2800" spc="-80" dirty="0">
                <a:latin typeface="Times New Roman"/>
                <a:cs typeface="Times New Roman"/>
              </a:rPr>
              <a:t>as</a:t>
            </a:r>
            <a:r>
              <a:rPr sz="2800" spc="-45" dirty="0">
                <a:latin typeface="Times New Roman"/>
                <a:cs typeface="Times New Roman"/>
              </a:rPr>
              <a:t> </a:t>
            </a:r>
            <a:r>
              <a:rPr sz="2800" spc="-55" dirty="0">
                <a:latin typeface="Times New Roman"/>
                <a:cs typeface="Times New Roman"/>
              </a:rPr>
              <a:t>possible</a:t>
            </a:r>
            <a:r>
              <a:rPr sz="2800" spc="5" dirty="0">
                <a:latin typeface="Times New Roman"/>
                <a:cs typeface="Times New Roman"/>
              </a:rPr>
              <a:t> </a:t>
            </a:r>
            <a:r>
              <a:rPr sz="2800" spc="15" dirty="0">
                <a:latin typeface="Times New Roman"/>
                <a:cs typeface="Times New Roman"/>
              </a:rPr>
              <a:t>on</a:t>
            </a:r>
            <a:r>
              <a:rPr sz="2800" spc="-25" dirty="0">
                <a:latin typeface="Times New Roman"/>
                <a:cs typeface="Times New Roman"/>
              </a:rPr>
              <a:t> </a:t>
            </a:r>
            <a:r>
              <a:rPr sz="2800" spc="-50" dirty="0">
                <a:latin typeface="Times New Roman"/>
                <a:cs typeface="Times New Roman"/>
              </a:rPr>
              <a:t>disk.</a:t>
            </a:r>
            <a:endParaRPr sz="2800" dirty="0">
              <a:latin typeface="Times New Roman"/>
              <a:cs typeface="Times New Roman"/>
            </a:endParaRPr>
          </a:p>
          <a:p>
            <a:pPr marL="12700">
              <a:lnSpc>
                <a:spcPct val="150000"/>
              </a:lnSpc>
              <a:spcBef>
                <a:spcPts val="2070"/>
              </a:spcBef>
            </a:pPr>
            <a:r>
              <a:rPr sz="3200" b="1" spc="10" dirty="0">
                <a:latin typeface="Times New Roman"/>
                <a:cs typeface="Times New Roman"/>
              </a:rPr>
              <a:t>Temporal</a:t>
            </a:r>
            <a:r>
              <a:rPr sz="3200" b="1" spc="-114" dirty="0">
                <a:latin typeface="Times New Roman"/>
                <a:cs typeface="Times New Roman"/>
              </a:rPr>
              <a:t> </a:t>
            </a:r>
            <a:r>
              <a:rPr sz="3200" b="1" spc="-25" dirty="0">
                <a:latin typeface="Times New Roman"/>
                <a:cs typeface="Times New Roman"/>
              </a:rPr>
              <a:t>Control:</a:t>
            </a:r>
            <a:endParaRPr sz="3200" dirty="0">
              <a:latin typeface="Times New Roman"/>
              <a:cs typeface="Times New Roman"/>
            </a:endParaRPr>
          </a:p>
          <a:p>
            <a:pPr marL="12700">
              <a:lnSpc>
                <a:spcPct val="150000"/>
              </a:lnSpc>
            </a:pPr>
            <a:r>
              <a:rPr sz="2800" spc="-10" dirty="0">
                <a:latin typeface="Times New Roman"/>
                <a:cs typeface="Times New Roman"/>
              </a:rPr>
              <a:t>→</a:t>
            </a:r>
            <a:r>
              <a:rPr sz="2800" spc="215" dirty="0">
                <a:latin typeface="Times New Roman"/>
                <a:cs typeface="Times New Roman"/>
              </a:rPr>
              <a:t> </a:t>
            </a:r>
            <a:r>
              <a:rPr sz="2800" spc="55" dirty="0">
                <a:latin typeface="Times New Roman"/>
                <a:cs typeface="Times New Roman"/>
              </a:rPr>
              <a:t>When</a:t>
            </a:r>
            <a:r>
              <a:rPr sz="2800" spc="-20" dirty="0">
                <a:latin typeface="Times New Roman"/>
                <a:cs typeface="Times New Roman"/>
              </a:rPr>
              <a:t> </a:t>
            </a:r>
            <a:r>
              <a:rPr sz="2800" spc="15" dirty="0">
                <a:latin typeface="Times New Roman"/>
                <a:cs typeface="Times New Roman"/>
              </a:rPr>
              <a:t>to</a:t>
            </a:r>
            <a:r>
              <a:rPr sz="2800" spc="-35" dirty="0">
                <a:latin typeface="Times New Roman"/>
                <a:cs typeface="Times New Roman"/>
              </a:rPr>
              <a:t> </a:t>
            </a:r>
            <a:r>
              <a:rPr sz="2800" spc="-25" dirty="0">
                <a:latin typeface="Times New Roman"/>
                <a:cs typeface="Times New Roman"/>
              </a:rPr>
              <a:t>read</a:t>
            </a:r>
            <a:r>
              <a:rPr sz="2800" spc="-55" dirty="0">
                <a:latin typeface="Times New Roman"/>
                <a:cs typeface="Times New Roman"/>
              </a:rPr>
              <a:t> </a:t>
            </a:r>
            <a:r>
              <a:rPr sz="2800" spc="-65" dirty="0">
                <a:latin typeface="Times New Roman"/>
                <a:cs typeface="Times New Roman"/>
              </a:rPr>
              <a:t>pages</a:t>
            </a:r>
            <a:r>
              <a:rPr sz="2800" spc="-25" dirty="0">
                <a:latin typeface="Times New Roman"/>
                <a:cs typeface="Times New Roman"/>
              </a:rPr>
              <a:t> </a:t>
            </a:r>
            <a:r>
              <a:rPr sz="2800" spc="15" dirty="0">
                <a:latin typeface="Times New Roman"/>
                <a:cs typeface="Times New Roman"/>
              </a:rPr>
              <a:t>into</a:t>
            </a:r>
            <a:r>
              <a:rPr sz="2800" spc="-35" dirty="0">
                <a:latin typeface="Times New Roman"/>
                <a:cs typeface="Times New Roman"/>
              </a:rPr>
              <a:t> </a:t>
            </a:r>
            <a:r>
              <a:rPr sz="2800" spc="-25" dirty="0">
                <a:latin typeface="Times New Roman"/>
                <a:cs typeface="Times New Roman"/>
              </a:rPr>
              <a:t>memory,</a:t>
            </a:r>
            <a:r>
              <a:rPr sz="2800" spc="-35" dirty="0">
                <a:latin typeface="Times New Roman"/>
                <a:cs typeface="Times New Roman"/>
              </a:rPr>
              <a:t> </a:t>
            </a:r>
            <a:r>
              <a:rPr sz="2800" spc="-20" dirty="0">
                <a:latin typeface="Times New Roman"/>
                <a:cs typeface="Times New Roman"/>
              </a:rPr>
              <a:t>and</a:t>
            </a:r>
            <a:r>
              <a:rPr sz="2800" spc="-30" dirty="0">
                <a:latin typeface="Times New Roman"/>
                <a:cs typeface="Times New Roman"/>
              </a:rPr>
              <a:t> </a:t>
            </a:r>
            <a:r>
              <a:rPr sz="2800" dirty="0">
                <a:latin typeface="Times New Roman"/>
                <a:cs typeface="Times New Roman"/>
              </a:rPr>
              <a:t>when</a:t>
            </a:r>
            <a:r>
              <a:rPr sz="2800" spc="-20" dirty="0">
                <a:latin typeface="Times New Roman"/>
                <a:cs typeface="Times New Roman"/>
              </a:rPr>
              <a:t> </a:t>
            </a:r>
            <a:r>
              <a:rPr sz="2800" spc="15" dirty="0">
                <a:latin typeface="Times New Roman"/>
                <a:cs typeface="Times New Roman"/>
              </a:rPr>
              <a:t>to</a:t>
            </a:r>
            <a:r>
              <a:rPr sz="2800" spc="-35" dirty="0">
                <a:latin typeface="Times New Roman"/>
                <a:cs typeface="Times New Roman"/>
              </a:rPr>
              <a:t> </a:t>
            </a:r>
            <a:r>
              <a:rPr sz="2800" dirty="0">
                <a:latin typeface="Times New Roman"/>
                <a:cs typeface="Times New Roman"/>
              </a:rPr>
              <a:t>write</a:t>
            </a:r>
          </a:p>
          <a:p>
            <a:pPr marL="356870">
              <a:lnSpc>
                <a:spcPct val="150000"/>
              </a:lnSpc>
            </a:pPr>
            <a:r>
              <a:rPr sz="2800" spc="5" dirty="0">
                <a:latin typeface="Times New Roman"/>
                <a:cs typeface="Times New Roman"/>
              </a:rPr>
              <a:t>them</a:t>
            </a:r>
            <a:r>
              <a:rPr sz="2800" spc="-50" dirty="0">
                <a:latin typeface="Times New Roman"/>
                <a:cs typeface="Times New Roman"/>
              </a:rPr>
              <a:t> </a:t>
            </a:r>
            <a:r>
              <a:rPr sz="2800" spc="15" dirty="0">
                <a:latin typeface="Times New Roman"/>
                <a:cs typeface="Times New Roman"/>
              </a:rPr>
              <a:t>to</a:t>
            </a:r>
            <a:r>
              <a:rPr sz="2800" spc="-75" dirty="0">
                <a:latin typeface="Times New Roman"/>
                <a:cs typeface="Times New Roman"/>
              </a:rPr>
              <a:t> </a:t>
            </a:r>
            <a:r>
              <a:rPr sz="2800" spc="-50" dirty="0">
                <a:latin typeface="Times New Roman"/>
                <a:cs typeface="Times New Roman"/>
              </a:rPr>
              <a:t>disk.</a:t>
            </a:r>
            <a:endParaRPr sz="2800" dirty="0">
              <a:latin typeface="Times New Roman"/>
              <a:cs typeface="Times New Roman"/>
            </a:endParaRPr>
          </a:p>
          <a:p>
            <a:pPr marL="356870" marR="5080" indent="-344805">
              <a:lnSpc>
                <a:spcPct val="150000"/>
              </a:lnSpc>
              <a:spcBef>
                <a:spcPts val="155"/>
              </a:spcBef>
            </a:pPr>
            <a:r>
              <a:rPr sz="2800" spc="-10" dirty="0">
                <a:latin typeface="Times New Roman"/>
                <a:cs typeface="Times New Roman"/>
              </a:rPr>
              <a:t>→</a:t>
            </a:r>
            <a:r>
              <a:rPr sz="2800" spc="215" dirty="0">
                <a:latin typeface="Times New Roman"/>
                <a:cs typeface="Times New Roman"/>
              </a:rPr>
              <a:t> </a:t>
            </a:r>
            <a:r>
              <a:rPr sz="2800" spc="15" dirty="0">
                <a:latin typeface="Times New Roman"/>
                <a:cs typeface="Times New Roman"/>
              </a:rPr>
              <a:t>The</a:t>
            </a:r>
            <a:r>
              <a:rPr sz="2800" spc="-20" dirty="0">
                <a:latin typeface="Times New Roman"/>
                <a:cs typeface="Times New Roman"/>
              </a:rPr>
              <a:t> </a:t>
            </a:r>
            <a:r>
              <a:rPr sz="2800" spc="-65" dirty="0">
                <a:latin typeface="Times New Roman"/>
                <a:cs typeface="Times New Roman"/>
              </a:rPr>
              <a:t>goal</a:t>
            </a:r>
            <a:r>
              <a:rPr sz="2800" spc="-30" dirty="0">
                <a:latin typeface="Times New Roman"/>
                <a:cs typeface="Times New Roman"/>
              </a:rPr>
              <a:t> </a:t>
            </a:r>
            <a:r>
              <a:rPr sz="2800" spc="-60" dirty="0">
                <a:latin typeface="Times New Roman"/>
                <a:cs typeface="Times New Roman"/>
              </a:rPr>
              <a:t>is</a:t>
            </a:r>
            <a:r>
              <a:rPr sz="2800" spc="-55" dirty="0">
                <a:latin typeface="Times New Roman"/>
                <a:cs typeface="Times New Roman"/>
              </a:rPr>
              <a:t> </a:t>
            </a:r>
            <a:r>
              <a:rPr sz="2800" spc="-25" dirty="0">
                <a:latin typeface="Times New Roman"/>
                <a:cs typeface="Times New Roman"/>
              </a:rPr>
              <a:t>minimize</a:t>
            </a:r>
            <a:r>
              <a:rPr sz="2800" spc="-45" dirty="0">
                <a:latin typeface="Times New Roman"/>
                <a:cs typeface="Times New Roman"/>
              </a:rPr>
              <a:t> </a:t>
            </a:r>
            <a:r>
              <a:rPr sz="2800" spc="5" dirty="0">
                <a:latin typeface="Times New Roman"/>
                <a:cs typeface="Times New Roman"/>
              </a:rPr>
              <a:t>the</a:t>
            </a:r>
            <a:r>
              <a:rPr sz="2800" spc="-45" dirty="0">
                <a:latin typeface="Times New Roman"/>
                <a:cs typeface="Times New Roman"/>
              </a:rPr>
              <a:t> </a:t>
            </a:r>
            <a:r>
              <a:rPr sz="2800" spc="5" dirty="0">
                <a:latin typeface="Times New Roman"/>
                <a:cs typeface="Times New Roman"/>
              </a:rPr>
              <a:t>number</a:t>
            </a:r>
            <a:r>
              <a:rPr sz="2800" spc="-20" dirty="0">
                <a:latin typeface="Times New Roman"/>
                <a:cs typeface="Times New Roman"/>
              </a:rPr>
              <a:t> </a:t>
            </a:r>
            <a:r>
              <a:rPr sz="2800" spc="-55" dirty="0">
                <a:latin typeface="Times New Roman"/>
                <a:cs typeface="Times New Roman"/>
              </a:rPr>
              <a:t>of</a:t>
            </a:r>
            <a:r>
              <a:rPr sz="2800" spc="-60" dirty="0">
                <a:latin typeface="Times New Roman"/>
                <a:cs typeface="Times New Roman"/>
              </a:rPr>
              <a:t> stalls</a:t>
            </a:r>
            <a:r>
              <a:rPr sz="2800" dirty="0">
                <a:latin typeface="Times New Roman"/>
                <a:cs typeface="Times New Roman"/>
              </a:rPr>
              <a:t> </a:t>
            </a:r>
            <a:r>
              <a:rPr sz="2800" spc="-10" dirty="0">
                <a:latin typeface="Times New Roman"/>
                <a:cs typeface="Times New Roman"/>
              </a:rPr>
              <a:t>from</a:t>
            </a:r>
            <a:r>
              <a:rPr sz="2800" spc="-30" dirty="0">
                <a:latin typeface="Times New Roman"/>
                <a:cs typeface="Times New Roman"/>
              </a:rPr>
              <a:t> </a:t>
            </a:r>
            <a:r>
              <a:rPr sz="2800" spc="-25" dirty="0">
                <a:latin typeface="Times New Roman"/>
                <a:cs typeface="Times New Roman"/>
              </a:rPr>
              <a:t>having</a:t>
            </a:r>
            <a:r>
              <a:rPr sz="2800" spc="-35" dirty="0">
                <a:latin typeface="Times New Roman"/>
                <a:cs typeface="Times New Roman"/>
              </a:rPr>
              <a:t> </a:t>
            </a:r>
            <a:r>
              <a:rPr sz="2800" spc="15" dirty="0">
                <a:latin typeface="Times New Roman"/>
                <a:cs typeface="Times New Roman"/>
              </a:rPr>
              <a:t>to </a:t>
            </a:r>
            <a:r>
              <a:rPr sz="2800" spc="-484" dirty="0">
                <a:latin typeface="Times New Roman"/>
                <a:cs typeface="Times New Roman"/>
              </a:rPr>
              <a:t> </a:t>
            </a:r>
            <a:r>
              <a:rPr sz="2800" spc="-25" dirty="0">
                <a:latin typeface="Times New Roman"/>
                <a:cs typeface="Times New Roman"/>
              </a:rPr>
              <a:t>read</a:t>
            </a:r>
            <a:r>
              <a:rPr sz="2800" spc="-60" dirty="0">
                <a:latin typeface="Times New Roman"/>
                <a:cs typeface="Times New Roman"/>
              </a:rPr>
              <a:t> </a:t>
            </a:r>
            <a:r>
              <a:rPr sz="2800" spc="-35" dirty="0">
                <a:latin typeface="Times New Roman"/>
                <a:cs typeface="Times New Roman"/>
              </a:rPr>
              <a:t>data</a:t>
            </a:r>
            <a:r>
              <a:rPr sz="2800" spc="-10" dirty="0">
                <a:latin typeface="Times New Roman"/>
                <a:cs typeface="Times New Roman"/>
              </a:rPr>
              <a:t> from</a:t>
            </a:r>
            <a:r>
              <a:rPr sz="2800" spc="-30" dirty="0">
                <a:latin typeface="Times New Roman"/>
                <a:cs typeface="Times New Roman"/>
              </a:rPr>
              <a:t> </a:t>
            </a:r>
            <a:r>
              <a:rPr sz="2800" spc="-50" dirty="0">
                <a:latin typeface="Times New Roman"/>
                <a:cs typeface="Times New Roman"/>
              </a:rPr>
              <a:t>disk.</a:t>
            </a:r>
            <a:endParaRPr sz="2800" dirty="0">
              <a:latin typeface="Times New Roman"/>
              <a:cs typeface="Times New Roman"/>
            </a:endParaRPr>
          </a:p>
        </p:txBody>
      </p:sp>
    </p:spTree>
    <p:extLst>
      <p:ext uri="{BB962C8B-B14F-4D97-AF65-F5344CB8AC3E}">
        <p14:creationId xmlns:p14="http://schemas.microsoft.com/office/powerpoint/2010/main" val="121683261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7830" y="762000"/>
            <a:ext cx="3413760" cy="421005"/>
          </a:xfrm>
          <a:prstGeom prst="rect">
            <a:avLst/>
          </a:prstGeom>
        </p:spPr>
        <p:txBody>
          <a:bodyPr vert="horz" wrap="square" lIns="0" tIns="12065" rIns="0" bIns="0" rtlCol="0">
            <a:spAutoFit/>
          </a:bodyPr>
          <a:lstStyle/>
          <a:p>
            <a:pPr marL="12700">
              <a:spcBef>
                <a:spcPts val="95"/>
              </a:spcBef>
              <a:tabLst>
                <a:tab pos="2150110" algn="l"/>
              </a:tabLst>
            </a:pPr>
            <a:r>
              <a:rPr spc="300" dirty="0"/>
              <a:t>D</a:t>
            </a:r>
            <a:r>
              <a:rPr spc="80" dirty="0"/>
              <a:t>A</a:t>
            </a:r>
            <a:r>
              <a:rPr spc="160" dirty="0"/>
              <a:t>T</a:t>
            </a:r>
            <a:r>
              <a:rPr spc="170" dirty="0"/>
              <a:t>A</a:t>
            </a:r>
            <a:r>
              <a:rPr spc="165" dirty="0"/>
              <a:t>B</a:t>
            </a:r>
            <a:r>
              <a:rPr spc="170" dirty="0"/>
              <a:t>A</a:t>
            </a:r>
            <a:r>
              <a:rPr spc="135" dirty="0"/>
              <a:t>S</a:t>
            </a:r>
            <a:r>
              <a:rPr spc="-5" dirty="0"/>
              <a:t>E</a:t>
            </a:r>
            <a:r>
              <a:rPr dirty="0"/>
              <a:t>	</a:t>
            </a:r>
            <a:r>
              <a:rPr spc="150" dirty="0"/>
              <a:t>P</a:t>
            </a:r>
            <a:r>
              <a:rPr spc="175" dirty="0"/>
              <a:t>A</a:t>
            </a:r>
            <a:r>
              <a:rPr spc="250" dirty="0"/>
              <a:t>G</a:t>
            </a:r>
            <a:r>
              <a:rPr spc="155" dirty="0"/>
              <a:t>E</a:t>
            </a:r>
            <a:r>
              <a:rPr spc="-5" dirty="0"/>
              <a:t>S</a:t>
            </a:r>
          </a:p>
        </p:txBody>
      </p:sp>
      <p:sp>
        <p:nvSpPr>
          <p:cNvPr id="3" name="object 3"/>
          <p:cNvSpPr txBox="1"/>
          <p:nvPr/>
        </p:nvSpPr>
        <p:spPr>
          <a:xfrm>
            <a:off x="381000" y="1448186"/>
            <a:ext cx="6553200" cy="5409814"/>
          </a:xfrm>
          <a:prstGeom prst="rect">
            <a:avLst/>
          </a:prstGeom>
        </p:spPr>
        <p:txBody>
          <a:bodyPr vert="horz" wrap="square" lIns="0" tIns="53975" rIns="0" bIns="0" rtlCol="0">
            <a:spAutoFit/>
          </a:bodyPr>
          <a:lstStyle/>
          <a:p>
            <a:pPr marL="12700" marR="54610" lvl="0" indent="0" algn="l" defTabSz="914400" rtl="0" eaLnBrk="1" fontAlgn="auto" latinLnBrk="0" hangingPunct="1">
              <a:lnSpc>
                <a:spcPct val="150000"/>
              </a:lnSpc>
              <a:spcBef>
                <a:spcPts val="425"/>
              </a:spcBef>
              <a:spcAft>
                <a:spcPts val="0"/>
              </a:spcAft>
              <a:buClrTx/>
              <a:buSzTx/>
              <a:buFontTx/>
              <a:buNone/>
              <a:tabLst/>
              <a:defRPr/>
            </a:pPr>
            <a:r>
              <a:rPr kumimoji="0" sz="2800" b="0" i="0" u="none" strike="noStrike" kern="1200" cap="none" spc="-90" normalizeH="0" baseline="0" noProof="0" dirty="0">
                <a:ln>
                  <a:noFill/>
                </a:ln>
                <a:solidFill>
                  <a:srgbClr val="585858"/>
                </a:solidFill>
                <a:effectLst/>
                <a:uLnTx/>
                <a:uFillTx/>
                <a:latin typeface="Palatino Linotype"/>
                <a:ea typeface="MS PGothic" panose="020B0600070205080204" pitchFamily="34" charset="-128"/>
                <a:cs typeface="Palatino Linotype"/>
              </a:rPr>
              <a:t>Ther</a:t>
            </a:r>
            <a:r>
              <a:rPr kumimoji="0" sz="2800" b="0" i="0" u="none" strike="noStrike" kern="1200" cap="none" spc="-7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8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15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800" b="0" i="0" u="none" strike="noStrike" kern="1200" cap="none" spc="-130" normalizeH="0" baseline="0" noProof="0" dirty="0">
                <a:ln>
                  <a:noFill/>
                </a:ln>
                <a:solidFill>
                  <a:srgbClr val="585858"/>
                </a:solidFill>
                <a:effectLst/>
                <a:uLnTx/>
                <a:uFillTx/>
                <a:latin typeface="Palatino Linotype"/>
                <a:ea typeface="MS PGothic" panose="020B0600070205080204" pitchFamily="34" charset="-128"/>
                <a:cs typeface="Palatino Linotype"/>
              </a:rPr>
              <a:t>r</a:t>
            </a:r>
            <a:r>
              <a:rPr kumimoji="0" sz="2800" b="0" i="0" u="none" strike="noStrike" kern="1200" cap="none" spc="-14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800" b="0" i="0" u="none" strike="noStrike" kern="1200" cap="none" spc="-5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75" normalizeH="0" baseline="0" noProof="0" dirty="0">
                <a:ln>
                  <a:noFill/>
                </a:ln>
                <a:solidFill>
                  <a:srgbClr val="585858"/>
                </a:solidFill>
                <a:effectLst/>
                <a:uLnTx/>
                <a:uFillTx/>
                <a:latin typeface="Palatino Linotype"/>
                <a:ea typeface="MS PGothic" panose="020B0600070205080204" pitchFamily="34" charset="-128"/>
                <a:cs typeface="Palatino Linotype"/>
              </a:rPr>
              <a:t>t</a:t>
            </a:r>
            <a:r>
              <a:rPr kumimoji="0" sz="2800" b="0" i="0" u="none" strike="noStrike" kern="1200" cap="none" spc="-120" normalizeH="0" baseline="0" noProof="0" dirty="0">
                <a:ln>
                  <a:noFill/>
                </a:ln>
                <a:solidFill>
                  <a:srgbClr val="585858"/>
                </a:solidFill>
                <a:effectLst/>
                <a:uLnTx/>
                <a:uFillTx/>
                <a:latin typeface="Palatino Linotype"/>
                <a:ea typeface="MS PGothic" panose="020B0600070205080204" pitchFamily="34" charset="-128"/>
                <a:cs typeface="Palatino Linotype"/>
              </a:rPr>
              <a:t>hre</a:t>
            </a:r>
            <a:r>
              <a:rPr kumimoji="0" sz="280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800" b="0" i="0" u="none" strike="noStrike" kern="1200" cap="none" spc="-7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300" normalizeH="0" baseline="0" noProof="0" dirty="0">
                <a:ln>
                  <a:noFill/>
                </a:ln>
                <a:solidFill>
                  <a:srgbClr val="585858"/>
                </a:solidFill>
                <a:effectLst/>
                <a:uLnTx/>
                <a:uFillTx/>
                <a:latin typeface="Palatino Linotype"/>
                <a:ea typeface="MS PGothic" panose="020B0600070205080204" pitchFamily="34" charset="-128"/>
                <a:cs typeface="Palatino Linotype"/>
              </a:rPr>
              <a:t>d</a:t>
            </a:r>
            <a:r>
              <a:rPr kumimoji="0" sz="28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i</a:t>
            </a:r>
            <a:r>
              <a:rPr kumimoji="0" sz="2800" b="0" i="0" u="none" strike="noStrike" kern="1200" cap="none" spc="-105" normalizeH="0" baseline="0" noProof="0" dirty="0">
                <a:ln>
                  <a:noFill/>
                </a:ln>
                <a:solidFill>
                  <a:srgbClr val="585858"/>
                </a:solidFill>
                <a:effectLst/>
                <a:uLnTx/>
                <a:uFillTx/>
                <a:latin typeface="Palatino Linotype"/>
                <a:ea typeface="MS PGothic" panose="020B0600070205080204" pitchFamily="34" charset="-128"/>
                <a:cs typeface="Palatino Linotype"/>
              </a:rPr>
              <a:t>fferent</a:t>
            </a:r>
            <a:r>
              <a:rPr kumimoji="0" sz="2800" b="0" i="0" u="none" strike="noStrike" kern="1200" cap="none" spc="-5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120" normalizeH="0" baseline="0" noProof="0" dirty="0">
                <a:ln>
                  <a:noFill/>
                </a:ln>
                <a:solidFill>
                  <a:srgbClr val="585858"/>
                </a:solidFill>
                <a:effectLst/>
                <a:uLnTx/>
                <a:uFillTx/>
                <a:latin typeface="Palatino Linotype"/>
                <a:ea typeface="MS PGothic" panose="020B0600070205080204" pitchFamily="34" charset="-128"/>
                <a:cs typeface="Palatino Linotype"/>
              </a:rPr>
              <a:t>no</a:t>
            </a:r>
            <a:r>
              <a:rPr kumimoji="0" sz="2800" b="0" i="0" u="none" strike="noStrike" kern="1200" cap="none" spc="-60" normalizeH="0" baseline="0" noProof="0" dirty="0">
                <a:ln>
                  <a:noFill/>
                </a:ln>
                <a:solidFill>
                  <a:srgbClr val="585858"/>
                </a:solidFill>
                <a:effectLst/>
                <a:uLnTx/>
                <a:uFillTx/>
                <a:latin typeface="Palatino Linotype"/>
                <a:ea typeface="MS PGothic" panose="020B0600070205080204" pitchFamily="34" charset="-128"/>
                <a:cs typeface="Palatino Linotype"/>
              </a:rPr>
              <a:t>t</a:t>
            </a:r>
            <a:r>
              <a:rPr kumimoji="0" sz="28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i</a:t>
            </a:r>
            <a:r>
              <a:rPr kumimoji="0" sz="2800" b="0" i="0" u="none" strike="noStrike" kern="1200" cap="none" spc="-160" normalizeH="0" baseline="0" noProof="0" dirty="0">
                <a:ln>
                  <a:noFill/>
                </a:ln>
                <a:solidFill>
                  <a:srgbClr val="585858"/>
                </a:solidFill>
                <a:effectLst/>
                <a:uLnTx/>
                <a:uFillTx/>
                <a:latin typeface="Palatino Linotype"/>
                <a:ea typeface="MS PGothic" panose="020B0600070205080204" pitchFamily="34" charset="-128"/>
                <a:cs typeface="Palatino Linotype"/>
              </a:rPr>
              <a:t>on</a:t>
            </a:r>
            <a:r>
              <a:rPr kumimoji="0" sz="2800" b="0" i="0" u="none" strike="noStrike" kern="1200" cap="none" spc="-114" normalizeH="0" baseline="0" noProof="0" dirty="0">
                <a:ln>
                  <a:noFill/>
                </a:ln>
                <a:solidFill>
                  <a:srgbClr val="585858"/>
                </a:solidFill>
                <a:effectLst/>
                <a:uLnTx/>
                <a:uFillTx/>
                <a:latin typeface="Palatino Linotype"/>
                <a:ea typeface="MS PGothic" panose="020B0600070205080204" pitchFamily="34" charset="-128"/>
                <a:cs typeface="Palatino Linotype"/>
              </a:rPr>
              <a:t>s</a:t>
            </a:r>
            <a:r>
              <a:rPr kumimoji="0" sz="2800" b="0" i="0" u="none" strike="noStrike" kern="1200" cap="none" spc="-6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90" normalizeH="0" baseline="0" noProof="0" dirty="0">
                <a:ln>
                  <a:noFill/>
                </a:ln>
                <a:solidFill>
                  <a:srgbClr val="585858"/>
                </a:solidFill>
                <a:effectLst/>
                <a:uLnTx/>
                <a:uFillTx/>
                <a:latin typeface="Palatino Linotype"/>
                <a:ea typeface="MS PGothic" panose="020B0600070205080204" pitchFamily="34" charset="-128"/>
                <a:cs typeface="Palatino Linotype"/>
              </a:rPr>
              <a:t>of  </a:t>
            </a:r>
            <a:r>
              <a:rPr kumimoji="0" sz="2800" b="0" i="0" u="none" strike="noStrike" kern="1200" cap="none" spc="-175" normalizeH="0" baseline="0" noProof="0" dirty="0">
                <a:ln>
                  <a:noFill/>
                </a:ln>
                <a:solidFill>
                  <a:srgbClr val="585858"/>
                </a:solidFill>
                <a:effectLst/>
                <a:uLnTx/>
                <a:uFillTx/>
                <a:latin typeface="Palatino Linotype"/>
                <a:ea typeface="MS PGothic" panose="020B0600070205080204" pitchFamily="34" charset="-128"/>
                <a:cs typeface="Palatino Linotype"/>
              </a:rPr>
              <a:t>"p</a:t>
            </a:r>
            <a:r>
              <a:rPr kumimoji="0" sz="2800" b="0" i="0" u="none" strike="noStrike" kern="1200" cap="none" spc="-19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800" b="0" i="0" u="none" strike="noStrike" kern="1200" cap="none" spc="-235" normalizeH="0" baseline="0" noProof="0" dirty="0">
                <a:ln>
                  <a:noFill/>
                </a:ln>
                <a:solidFill>
                  <a:srgbClr val="585858"/>
                </a:solidFill>
                <a:effectLst/>
                <a:uLnTx/>
                <a:uFillTx/>
                <a:latin typeface="Palatino Linotype"/>
                <a:ea typeface="MS PGothic" panose="020B0600070205080204" pitchFamily="34" charset="-128"/>
                <a:cs typeface="Palatino Linotype"/>
              </a:rPr>
              <a:t>g</a:t>
            </a:r>
            <a:r>
              <a:rPr kumimoji="0" sz="2800" b="0" i="0" u="none" strike="noStrike" kern="1200" cap="none" spc="-130" normalizeH="0" baseline="0" noProof="0" dirty="0">
                <a:ln>
                  <a:noFill/>
                </a:ln>
                <a:solidFill>
                  <a:srgbClr val="585858"/>
                </a:solidFill>
                <a:effectLst/>
                <a:uLnTx/>
                <a:uFillTx/>
                <a:latin typeface="Palatino Linotype"/>
                <a:ea typeface="MS PGothic" panose="020B0600070205080204" pitchFamily="34" charset="-128"/>
                <a:cs typeface="Palatino Linotype"/>
              </a:rPr>
              <a:t>es"</a:t>
            </a:r>
            <a:r>
              <a:rPr kumimoji="0" sz="2800" b="0" i="0" u="none" strike="noStrike" kern="1200" cap="none" spc="-5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i</a:t>
            </a:r>
            <a:r>
              <a:rPr kumimoji="0" sz="280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n</a:t>
            </a:r>
            <a:r>
              <a:rPr kumimoji="0" sz="28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21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800" b="0" i="0" u="none" strike="noStrike" kern="1200" cap="none" spc="-6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160" normalizeH="0" baseline="0" noProof="0" dirty="0">
                <a:ln>
                  <a:noFill/>
                </a:ln>
                <a:solidFill>
                  <a:srgbClr val="585858"/>
                </a:solidFill>
                <a:effectLst/>
                <a:uLnTx/>
                <a:uFillTx/>
                <a:latin typeface="Palatino Linotype"/>
                <a:ea typeface="MS PGothic" panose="020B0600070205080204" pitchFamily="34" charset="-128"/>
                <a:cs typeface="Palatino Linotype"/>
              </a:rPr>
              <a:t>D</a:t>
            </a:r>
            <a:r>
              <a:rPr kumimoji="0" sz="2800" b="0" i="0" u="none" strike="noStrike" kern="1200" cap="none" spc="-100" normalizeH="0" baseline="0" noProof="0" dirty="0">
                <a:ln>
                  <a:noFill/>
                </a:ln>
                <a:solidFill>
                  <a:srgbClr val="585858"/>
                </a:solidFill>
                <a:effectLst/>
                <a:uLnTx/>
                <a:uFillTx/>
                <a:latin typeface="Palatino Linotype"/>
                <a:ea typeface="MS PGothic" panose="020B0600070205080204" pitchFamily="34" charset="-128"/>
                <a:cs typeface="Palatino Linotype"/>
              </a:rPr>
              <a:t>BMS:</a:t>
            </a:r>
            <a:endParaRPr kumimoji="0" sz="2800" b="0" i="0" u="none" strike="noStrike" kern="1200" cap="none" spc="0" normalizeH="0" baseline="0" noProof="0" dirty="0">
              <a:ln>
                <a:noFill/>
              </a:ln>
              <a:solidFill>
                <a:prstClr val="black"/>
              </a:solidFill>
              <a:effectLst/>
              <a:uLnTx/>
              <a:uFillTx/>
              <a:latin typeface="Palatino Linotype"/>
              <a:ea typeface="MS PGothic" panose="020B0600070205080204" pitchFamily="34" charset="-128"/>
              <a:cs typeface="Palatino Linotype"/>
            </a:endParaRPr>
          </a:p>
          <a:p>
            <a:pPr marL="12700" marR="0" lvl="0" indent="0" algn="l" defTabSz="914400" rtl="0" eaLnBrk="1" fontAlgn="auto" latinLnBrk="0" hangingPunct="1">
              <a:lnSpc>
                <a:spcPct val="150000"/>
              </a:lnSpc>
              <a:spcBef>
                <a:spcPts val="0"/>
              </a:spcBef>
              <a:spcAft>
                <a:spcPts val="0"/>
              </a:spcAft>
              <a:buClrTx/>
              <a:buSzTx/>
              <a:buFontTx/>
              <a:buNone/>
              <a:tabLst/>
              <a:defRPr/>
            </a:pPr>
            <a:r>
              <a:rPr kumimoji="0" b="0" i="0" u="none" strike="noStrike" kern="1200" cap="none" spc="-10" normalizeH="0" baseline="0" noProof="0" dirty="0">
                <a:ln>
                  <a:noFill/>
                </a:ln>
                <a:solidFill>
                  <a:srgbClr val="585858"/>
                </a:solidFill>
                <a:effectLst/>
                <a:uLnTx/>
                <a:uFillTx/>
                <a:latin typeface="Times New Roman"/>
                <a:ea typeface="MS PGothic" panose="020B0600070205080204" pitchFamily="34" charset="-128"/>
                <a:cs typeface="Times New Roman"/>
              </a:rPr>
              <a:t>→</a:t>
            </a:r>
            <a:r>
              <a:rPr kumimoji="0" b="0" i="0" u="none" strike="noStrike" kern="1200" cap="none" spc="215" normalizeH="0" baseline="0" noProof="0" dirty="0">
                <a:ln>
                  <a:noFill/>
                </a:ln>
                <a:solidFill>
                  <a:srgbClr val="585858"/>
                </a:solidFill>
                <a:effectLst/>
                <a:uLnTx/>
                <a:uFillTx/>
                <a:latin typeface="Times New Roman"/>
                <a:ea typeface="MS PGothic" panose="020B0600070205080204" pitchFamily="34" charset="-128"/>
                <a:cs typeface="Times New Roman"/>
              </a:rPr>
              <a:t> </a:t>
            </a:r>
            <a:r>
              <a:rPr kumimoji="0" b="0" i="0" u="none" strike="noStrike" kern="1200" cap="none" spc="-300" normalizeH="0" baseline="0" noProof="0" dirty="0">
                <a:ln>
                  <a:noFill/>
                </a:ln>
                <a:solidFill>
                  <a:srgbClr val="585858"/>
                </a:solidFill>
                <a:effectLst/>
                <a:uLnTx/>
                <a:uFillTx/>
                <a:latin typeface="Palatino Linotype"/>
                <a:ea typeface="MS PGothic" panose="020B0600070205080204" pitchFamily="34" charset="-128"/>
                <a:cs typeface="Palatino Linotype"/>
              </a:rPr>
              <a:t>H</a:t>
            </a:r>
            <a:r>
              <a:rPr kumimoji="0" b="0" i="0" u="none" strike="noStrike" kern="1200" cap="none" spc="-19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b="0" i="0" u="none" strike="noStrike" kern="1200" cap="none" spc="-155" normalizeH="0" baseline="0" noProof="0" dirty="0">
                <a:ln>
                  <a:noFill/>
                </a:ln>
                <a:solidFill>
                  <a:srgbClr val="585858"/>
                </a:solidFill>
                <a:effectLst/>
                <a:uLnTx/>
                <a:uFillTx/>
                <a:latin typeface="Palatino Linotype"/>
                <a:ea typeface="MS PGothic" panose="020B0600070205080204" pitchFamily="34" charset="-128"/>
                <a:cs typeface="Palatino Linotype"/>
              </a:rPr>
              <a:t>rd</a:t>
            </a:r>
            <a:r>
              <a:rPr kumimoji="0" b="0" i="0" u="none" strike="noStrike" kern="1200" cap="none" spc="-270" normalizeH="0" baseline="0" noProof="0" dirty="0">
                <a:ln>
                  <a:noFill/>
                </a:ln>
                <a:solidFill>
                  <a:srgbClr val="585858"/>
                </a:solidFill>
                <a:effectLst/>
                <a:uLnTx/>
                <a:uFillTx/>
                <a:latin typeface="Palatino Linotype"/>
                <a:ea typeface="MS PGothic" panose="020B0600070205080204" pitchFamily="34" charset="-128"/>
                <a:cs typeface="Palatino Linotype"/>
              </a:rPr>
              <a:t>w</a:t>
            </a:r>
            <a:r>
              <a:rPr kumimoji="0" b="0" i="0" u="none" strike="noStrike" kern="1200" cap="none" spc="-19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b="0" i="0" u="none" strike="noStrike" kern="1200" cap="none" spc="-85" normalizeH="0" baseline="0" noProof="0" dirty="0">
                <a:ln>
                  <a:noFill/>
                </a:ln>
                <a:solidFill>
                  <a:srgbClr val="585858"/>
                </a:solidFill>
                <a:effectLst/>
                <a:uLnTx/>
                <a:uFillTx/>
                <a:latin typeface="Palatino Linotype"/>
                <a:ea typeface="MS PGothic" panose="020B0600070205080204" pitchFamily="34" charset="-128"/>
                <a:cs typeface="Palatino Linotype"/>
              </a:rPr>
              <a:t>r</a:t>
            </a:r>
            <a:r>
              <a:rPr kumimoji="0" b="0" i="0" u="none" strike="noStrike" kern="1200" cap="none" spc="-9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b="0" i="0" u="none" strike="noStrike" kern="1200" cap="none" spc="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b="0" i="0" u="none" strike="noStrike" kern="1200" cap="none" spc="-185" normalizeH="0" baseline="0" noProof="0" dirty="0">
                <a:ln>
                  <a:noFill/>
                </a:ln>
                <a:solidFill>
                  <a:srgbClr val="585858"/>
                </a:solidFill>
                <a:effectLst/>
                <a:uLnTx/>
                <a:uFillTx/>
                <a:latin typeface="Palatino Linotype"/>
                <a:ea typeface="MS PGothic" panose="020B0600070205080204" pitchFamily="34" charset="-128"/>
                <a:cs typeface="Palatino Linotype"/>
              </a:rPr>
              <a:t>P</a:t>
            </a:r>
            <a:r>
              <a:rPr kumimoji="0" b="0" i="0" u="none" strike="noStrike" kern="1200" cap="none" spc="-16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b="0" i="0" u="none" strike="noStrike" kern="1200" cap="none" spc="-204" normalizeH="0" baseline="0" noProof="0" dirty="0">
                <a:ln>
                  <a:noFill/>
                </a:ln>
                <a:solidFill>
                  <a:srgbClr val="585858"/>
                </a:solidFill>
                <a:effectLst/>
                <a:uLnTx/>
                <a:uFillTx/>
                <a:latin typeface="Palatino Linotype"/>
                <a:ea typeface="MS PGothic" panose="020B0600070205080204" pitchFamily="34" charset="-128"/>
                <a:cs typeface="Palatino Linotype"/>
              </a:rPr>
              <a:t>g</a:t>
            </a:r>
            <a:r>
              <a:rPr kumimoji="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b="0" i="0" u="none" strike="noStrike" kern="1200" cap="none" spc="-2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b="0" i="0" u="none" strike="noStrike" kern="1200" cap="none" spc="-140" normalizeH="0" baseline="0" noProof="0" dirty="0">
                <a:ln>
                  <a:noFill/>
                </a:ln>
                <a:solidFill>
                  <a:srgbClr val="585858"/>
                </a:solidFill>
                <a:effectLst/>
                <a:uLnTx/>
                <a:uFillTx/>
                <a:latin typeface="Palatino Linotype"/>
                <a:ea typeface="MS PGothic" panose="020B0600070205080204" pitchFamily="34" charset="-128"/>
                <a:cs typeface="Palatino Linotype"/>
              </a:rPr>
              <a:t>(u</a:t>
            </a:r>
            <a:r>
              <a:rPr kumimoji="0" b="0" i="0" u="none" strike="noStrike" kern="1200" cap="none" spc="-130" normalizeH="0" baseline="0" noProof="0" dirty="0">
                <a:ln>
                  <a:noFill/>
                </a:ln>
                <a:solidFill>
                  <a:srgbClr val="585858"/>
                </a:solidFill>
                <a:effectLst/>
                <a:uLnTx/>
                <a:uFillTx/>
                <a:latin typeface="Palatino Linotype"/>
                <a:ea typeface="MS PGothic" panose="020B0600070205080204" pitchFamily="34" charset="-128"/>
                <a:cs typeface="Palatino Linotype"/>
              </a:rPr>
              <a:t>s</a:t>
            </a:r>
            <a:r>
              <a:rPr kumimoji="0" b="0" i="0" u="none" strike="noStrike" kern="1200" cap="none" spc="-210" normalizeH="0" baseline="0" noProof="0" dirty="0">
                <a:ln>
                  <a:noFill/>
                </a:ln>
                <a:solidFill>
                  <a:srgbClr val="585858"/>
                </a:solidFill>
                <a:effectLst/>
                <a:uLnTx/>
                <a:uFillTx/>
                <a:latin typeface="Palatino Linotype"/>
                <a:ea typeface="MS PGothic" panose="020B0600070205080204" pitchFamily="34" charset="-128"/>
                <a:cs typeface="Palatino Linotype"/>
              </a:rPr>
              <a:t>u</a:t>
            </a:r>
            <a:r>
              <a:rPr kumimoji="0" b="0" i="0" u="none" strike="noStrike" kern="1200" cap="none" spc="-18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b="0" i="0" u="none" strike="noStrike" kern="1200" cap="none" spc="-105" normalizeH="0" baseline="0" noProof="0" dirty="0">
                <a:ln>
                  <a:noFill/>
                </a:ln>
                <a:solidFill>
                  <a:srgbClr val="585858"/>
                </a:solidFill>
                <a:effectLst/>
                <a:uLnTx/>
                <a:uFillTx/>
                <a:latin typeface="Palatino Linotype"/>
                <a:ea typeface="MS PGothic" panose="020B0600070205080204" pitchFamily="34" charset="-128"/>
                <a:cs typeface="Palatino Linotype"/>
              </a:rPr>
              <a:t>ll</a:t>
            </a:r>
            <a:r>
              <a:rPr kumimoji="0" b="0" i="0" u="none" strike="noStrike" kern="1200" cap="none" spc="-229" normalizeH="0" baseline="0" noProof="0" dirty="0">
                <a:ln>
                  <a:noFill/>
                </a:ln>
                <a:solidFill>
                  <a:srgbClr val="585858"/>
                </a:solidFill>
                <a:effectLst/>
                <a:uLnTx/>
                <a:uFillTx/>
                <a:latin typeface="Palatino Linotype"/>
                <a:ea typeface="MS PGothic" panose="020B0600070205080204" pitchFamily="34" charset="-128"/>
                <a:cs typeface="Palatino Linotype"/>
              </a:rPr>
              <a:t>y</a:t>
            </a:r>
            <a:r>
              <a:rPr kumimoji="0" b="0" i="0" u="none" strike="noStrike" kern="1200" cap="none" spc="-2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b="0" i="0" u="none" strike="noStrike" kern="1200" cap="none" spc="-70" normalizeH="0" baseline="0" noProof="0" dirty="0">
                <a:ln>
                  <a:noFill/>
                </a:ln>
                <a:solidFill>
                  <a:srgbClr val="585858"/>
                </a:solidFill>
                <a:effectLst/>
                <a:uLnTx/>
                <a:uFillTx/>
                <a:latin typeface="Palatino Linotype"/>
                <a:ea typeface="MS PGothic" panose="020B0600070205080204" pitchFamily="34" charset="-128"/>
                <a:cs typeface="Palatino Linotype"/>
              </a:rPr>
              <a:t>4</a:t>
            </a:r>
            <a:r>
              <a:rPr kumimoji="0" b="0" i="0" u="none" strike="noStrike" kern="1200" cap="none" spc="-110" normalizeH="0" baseline="0" noProof="0" dirty="0">
                <a:ln>
                  <a:noFill/>
                </a:ln>
                <a:solidFill>
                  <a:srgbClr val="585858"/>
                </a:solidFill>
                <a:effectLst/>
                <a:uLnTx/>
                <a:uFillTx/>
                <a:latin typeface="Palatino Linotype"/>
                <a:ea typeface="MS PGothic" panose="020B0600070205080204" pitchFamily="34" charset="-128"/>
                <a:cs typeface="Palatino Linotype"/>
              </a:rPr>
              <a:t>K</a:t>
            </a:r>
            <a:r>
              <a:rPr kumimoji="0" b="0" i="0" u="none" strike="noStrike" kern="1200" cap="none" spc="-60" normalizeH="0" baseline="0" noProof="0" dirty="0">
                <a:ln>
                  <a:noFill/>
                </a:ln>
                <a:solidFill>
                  <a:srgbClr val="585858"/>
                </a:solidFill>
                <a:effectLst/>
                <a:uLnTx/>
                <a:uFillTx/>
                <a:latin typeface="Palatino Linotype"/>
                <a:ea typeface="MS PGothic" panose="020B0600070205080204" pitchFamily="34" charset="-128"/>
                <a:cs typeface="Palatino Linotype"/>
              </a:rPr>
              <a:t>B)</a:t>
            </a:r>
            <a:endParaRPr kumimoji="0" b="0" i="0" u="none" strike="noStrike" kern="1200" cap="none" spc="0" normalizeH="0" baseline="0" noProof="0" dirty="0">
              <a:ln>
                <a:noFill/>
              </a:ln>
              <a:solidFill>
                <a:prstClr val="black"/>
              </a:solidFill>
              <a:effectLst/>
              <a:uLnTx/>
              <a:uFillTx/>
              <a:latin typeface="Palatino Linotype"/>
              <a:ea typeface="MS PGothic" panose="020B0600070205080204" pitchFamily="34" charset="-128"/>
              <a:cs typeface="Palatino Linotype"/>
            </a:endParaRPr>
          </a:p>
          <a:p>
            <a:pPr marL="12700" marR="0" lvl="0" indent="0" algn="l" defTabSz="914400" rtl="0" eaLnBrk="1" fontAlgn="auto" latinLnBrk="0" hangingPunct="1">
              <a:lnSpc>
                <a:spcPct val="150000"/>
              </a:lnSpc>
              <a:spcBef>
                <a:spcPts val="0"/>
              </a:spcBef>
              <a:spcAft>
                <a:spcPts val="0"/>
              </a:spcAft>
              <a:buClrTx/>
              <a:buSzTx/>
              <a:buFontTx/>
              <a:buNone/>
              <a:tabLst/>
              <a:defRPr/>
            </a:pPr>
            <a:r>
              <a:rPr kumimoji="0" b="0" i="0" u="none" strike="noStrike" kern="1200" cap="none" spc="-10" normalizeH="0" baseline="0" noProof="0" dirty="0">
                <a:ln>
                  <a:noFill/>
                </a:ln>
                <a:solidFill>
                  <a:srgbClr val="585858"/>
                </a:solidFill>
                <a:effectLst/>
                <a:uLnTx/>
                <a:uFillTx/>
                <a:latin typeface="Times New Roman"/>
                <a:ea typeface="MS PGothic" panose="020B0600070205080204" pitchFamily="34" charset="-128"/>
                <a:cs typeface="Times New Roman"/>
              </a:rPr>
              <a:t>→</a:t>
            </a:r>
            <a:r>
              <a:rPr kumimoji="0" b="0" i="0" u="none" strike="noStrike" kern="1200" cap="none" spc="220" normalizeH="0" baseline="0" noProof="0" dirty="0">
                <a:ln>
                  <a:noFill/>
                </a:ln>
                <a:solidFill>
                  <a:srgbClr val="585858"/>
                </a:solidFill>
                <a:effectLst/>
                <a:uLnTx/>
                <a:uFillTx/>
                <a:latin typeface="Times New Roman"/>
                <a:ea typeface="MS PGothic" panose="020B0600070205080204" pitchFamily="34" charset="-128"/>
                <a:cs typeface="Times New Roman"/>
              </a:rPr>
              <a:t> </a:t>
            </a:r>
            <a:r>
              <a:rPr kumimoji="0" b="0" i="0" u="none" strike="noStrike" kern="1200" cap="none" spc="-130" normalizeH="0" baseline="0" noProof="0" dirty="0">
                <a:ln>
                  <a:noFill/>
                </a:ln>
                <a:solidFill>
                  <a:srgbClr val="585858"/>
                </a:solidFill>
                <a:effectLst/>
                <a:uLnTx/>
                <a:uFillTx/>
                <a:latin typeface="Palatino Linotype"/>
                <a:ea typeface="MS PGothic" panose="020B0600070205080204" pitchFamily="34" charset="-128"/>
                <a:cs typeface="Palatino Linotype"/>
              </a:rPr>
              <a:t>OS</a:t>
            </a:r>
            <a:r>
              <a:rPr kumimoji="0" b="0" i="0" u="none" strike="noStrike" kern="1200" cap="none" spc="-4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b="0" i="0" u="none" strike="noStrike" kern="1200" cap="none" spc="-185" normalizeH="0" baseline="0" noProof="0" dirty="0">
                <a:ln>
                  <a:noFill/>
                </a:ln>
                <a:solidFill>
                  <a:srgbClr val="585858"/>
                </a:solidFill>
                <a:effectLst/>
                <a:uLnTx/>
                <a:uFillTx/>
                <a:latin typeface="Palatino Linotype"/>
                <a:ea typeface="MS PGothic" panose="020B0600070205080204" pitchFamily="34" charset="-128"/>
                <a:cs typeface="Palatino Linotype"/>
              </a:rPr>
              <a:t>P</a:t>
            </a:r>
            <a:r>
              <a:rPr kumimoji="0" b="0" i="0" u="none" strike="noStrike" kern="1200" cap="none" spc="-16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b="0" i="0" u="none" strike="noStrike" kern="1200" cap="none" spc="-204" normalizeH="0" baseline="0" noProof="0" dirty="0">
                <a:ln>
                  <a:noFill/>
                </a:ln>
                <a:solidFill>
                  <a:srgbClr val="585858"/>
                </a:solidFill>
                <a:effectLst/>
                <a:uLnTx/>
                <a:uFillTx/>
                <a:latin typeface="Palatino Linotype"/>
                <a:ea typeface="MS PGothic" panose="020B0600070205080204" pitchFamily="34" charset="-128"/>
                <a:cs typeface="Palatino Linotype"/>
              </a:rPr>
              <a:t>g</a:t>
            </a:r>
            <a:r>
              <a:rPr kumimoji="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b="0" i="0" u="none" strike="noStrike" kern="1200" cap="none" spc="-2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b="0" i="0" u="none" strike="noStrike" kern="1200" cap="none" spc="-160" normalizeH="0" baseline="0" noProof="0" dirty="0">
                <a:ln>
                  <a:noFill/>
                </a:ln>
                <a:solidFill>
                  <a:srgbClr val="585858"/>
                </a:solidFill>
                <a:effectLst/>
                <a:uLnTx/>
                <a:uFillTx/>
                <a:latin typeface="Palatino Linotype"/>
                <a:ea typeface="MS PGothic" panose="020B0600070205080204" pitchFamily="34" charset="-128"/>
                <a:cs typeface="Palatino Linotype"/>
              </a:rPr>
              <a:t>(usu</a:t>
            </a:r>
            <a:r>
              <a:rPr kumimoji="0" b="0" i="0" u="none" strike="noStrike" kern="1200" cap="none" spc="-17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b="0" i="0" u="none" strike="noStrike" kern="1200" cap="none" spc="-105" normalizeH="0" baseline="0" noProof="0" dirty="0">
                <a:ln>
                  <a:noFill/>
                </a:ln>
                <a:solidFill>
                  <a:srgbClr val="585858"/>
                </a:solidFill>
                <a:effectLst/>
                <a:uLnTx/>
                <a:uFillTx/>
                <a:latin typeface="Palatino Linotype"/>
                <a:ea typeface="MS PGothic" panose="020B0600070205080204" pitchFamily="34" charset="-128"/>
                <a:cs typeface="Palatino Linotype"/>
              </a:rPr>
              <a:t>ll</a:t>
            </a:r>
            <a:r>
              <a:rPr kumimoji="0" b="0" i="0" u="none" strike="noStrike" kern="1200" cap="none" spc="-229" normalizeH="0" baseline="0" noProof="0" dirty="0">
                <a:ln>
                  <a:noFill/>
                </a:ln>
                <a:solidFill>
                  <a:srgbClr val="585858"/>
                </a:solidFill>
                <a:effectLst/>
                <a:uLnTx/>
                <a:uFillTx/>
                <a:latin typeface="Palatino Linotype"/>
                <a:ea typeface="MS PGothic" panose="020B0600070205080204" pitchFamily="34" charset="-128"/>
                <a:cs typeface="Palatino Linotype"/>
              </a:rPr>
              <a:t>y</a:t>
            </a:r>
            <a:r>
              <a:rPr kumimoji="0" b="0" i="0" u="none" strike="noStrike" kern="1200" cap="none" spc="-2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b="0" i="0" u="none" strike="noStrike" kern="1200" cap="none" spc="-70" normalizeH="0" baseline="0" noProof="0" dirty="0">
                <a:ln>
                  <a:noFill/>
                </a:ln>
                <a:solidFill>
                  <a:srgbClr val="585858"/>
                </a:solidFill>
                <a:effectLst/>
                <a:uLnTx/>
                <a:uFillTx/>
                <a:latin typeface="Palatino Linotype"/>
                <a:ea typeface="MS PGothic" panose="020B0600070205080204" pitchFamily="34" charset="-128"/>
                <a:cs typeface="Palatino Linotype"/>
              </a:rPr>
              <a:t>4</a:t>
            </a:r>
            <a:r>
              <a:rPr kumimoji="0" b="0" i="0" u="none" strike="noStrike" kern="1200" cap="none" spc="-110" normalizeH="0" baseline="0" noProof="0" dirty="0">
                <a:ln>
                  <a:noFill/>
                </a:ln>
                <a:solidFill>
                  <a:srgbClr val="585858"/>
                </a:solidFill>
                <a:effectLst/>
                <a:uLnTx/>
                <a:uFillTx/>
                <a:latin typeface="Palatino Linotype"/>
                <a:ea typeface="MS PGothic" panose="020B0600070205080204" pitchFamily="34" charset="-128"/>
                <a:cs typeface="Palatino Linotype"/>
              </a:rPr>
              <a:t>K</a:t>
            </a:r>
            <a:r>
              <a:rPr kumimoji="0" b="0" i="0" u="none" strike="noStrike" kern="1200" cap="none" spc="-60" normalizeH="0" baseline="0" noProof="0" dirty="0">
                <a:ln>
                  <a:noFill/>
                </a:ln>
                <a:solidFill>
                  <a:srgbClr val="585858"/>
                </a:solidFill>
                <a:effectLst/>
                <a:uLnTx/>
                <a:uFillTx/>
                <a:latin typeface="Palatino Linotype"/>
                <a:ea typeface="MS PGothic" panose="020B0600070205080204" pitchFamily="34" charset="-128"/>
                <a:cs typeface="Palatino Linotype"/>
              </a:rPr>
              <a:t>B)</a:t>
            </a:r>
            <a:endParaRPr kumimoji="0" b="0" i="0" u="none" strike="noStrike" kern="1200" cap="none" spc="0" normalizeH="0" baseline="0" noProof="0" dirty="0">
              <a:ln>
                <a:noFill/>
              </a:ln>
              <a:solidFill>
                <a:prstClr val="black"/>
              </a:solidFill>
              <a:effectLst/>
              <a:uLnTx/>
              <a:uFillTx/>
              <a:latin typeface="Palatino Linotype"/>
              <a:ea typeface="MS PGothic" panose="020B0600070205080204" pitchFamily="34" charset="-128"/>
              <a:cs typeface="Palatino Linotype"/>
            </a:endParaRPr>
          </a:p>
          <a:p>
            <a:pPr marL="12700" marR="0" lvl="0" indent="0" algn="l" defTabSz="914400" rtl="0" eaLnBrk="1" fontAlgn="auto" latinLnBrk="0" hangingPunct="1">
              <a:lnSpc>
                <a:spcPct val="150000"/>
              </a:lnSpc>
              <a:spcBef>
                <a:spcPts val="0"/>
              </a:spcBef>
              <a:spcAft>
                <a:spcPts val="0"/>
              </a:spcAft>
              <a:buClrTx/>
              <a:buSzTx/>
              <a:buFontTx/>
              <a:buNone/>
              <a:tabLst/>
              <a:defRPr/>
            </a:pPr>
            <a:r>
              <a:rPr kumimoji="0" b="0" i="0" u="none" strike="noStrike" kern="1200" cap="none" spc="-10" normalizeH="0" baseline="0" noProof="0" dirty="0">
                <a:ln>
                  <a:noFill/>
                </a:ln>
                <a:solidFill>
                  <a:srgbClr val="585858"/>
                </a:solidFill>
                <a:effectLst/>
                <a:uLnTx/>
                <a:uFillTx/>
                <a:latin typeface="Times New Roman"/>
                <a:ea typeface="MS PGothic" panose="020B0600070205080204" pitchFamily="34" charset="-128"/>
                <a:cs typeface="Times New Roman"/>
              </a:rPr>
              <a:t>→</a:t>
            </a:r>
            <a:r>
              <a:rPr kumimoji="0" b="0" i="0" u="none" strike="noStrike" kern="1200" cap="none" spc="215" normalizeH="0" baseline="0" noProof="0" dirty="0">
                <a:ln>
                  <a:noFill/>
                </a:ln>
                <a:solidFill>
                  <a:srgbClr val="585858"/>
                </a:solidFill>
                <a:effectLst/>
                <a:uLnTx/>
                <a:uFillTx/>
                <a:latin typeface="Times New Roman"/>
                <a:ea typeface="MS PGothic" panose="020B0600070205080204" pitchFamily="34" charset="-128"/>
                <a:cs typeface="Times New Roman"/>
              </a:rPr>
              <a:t> </a:t>
            </a:r>
            <a:r>
              <a:rPr kumimoji="0" b="0" i="0" u="none" strike="noStrike" kern="1200" cap="none" spc="-140" normalizeH="0" baseline="0" noProof="0" dirty="0">
                <a:ln>
                  <a:noFill/>
                </a:ln>
                <a:solidFill>
                  <a:srgbClr val="585858"/>
                </a:solidFill>
                <a:effectLst/>
                <a:uLnTx/>
                <a:uFillTx/>
                <a:latin typeface="Palatino Linotype"/>
                <a:ea typeface="MS PGothic" panose="020B0600070205080204" pitchFamily="34" charset="-128"/>
                <a:cs typeface="Palatino Linotype"/>
              </a:rPr>
              <a:t>D</a:t>
            </a:r>
            <a:r>
              <a:rPr kumimoji="0" b="0" i="0" u="none" strike="noStrike" kern="1200" cap="none" spc="-19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b="0" i="0" u="none" strike="noStrike" kern="1200" cap="none" spc="-60" normalizeH="0" baseline="0" noProof="0" dirty="0">
                <a:ln>
                  <a:noFill/>
                </a:ln>
                <a:solidFill>
                  <a:srgbClr val="585858"/>
                </a:solidFill>
                <a:effectLst/>
                <a:uLnTx/>
                <a:uFillTx/>
                <a:latin typeface="Palatino Linotype"/>
                <a:ea typeface="MS PGothic" panose="020B0600070205080204" pitchFamily="34" charset="-128"/>
                <a:cs typeface="Palatino Linotype"/>
              </a:rPr>
              <a:t>t</a:t>
            </a:r>
            <a:r>
              <a:rPr kumimoji="0" b="0" i="0" u="none" strike="noStrike" kern="1200" cap="none" spc="-19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b="0" i="0" u="none" strike="noStrike" kern="1200" cap="none" spc="-150" normalizeH="0" baseline="0" noProof="0" dirty="0">
                <a:ln>
                  <a:noFill/>
                </a:ln>
                <a:solidFill>
                  <a:srgbClr val="585858"/>
                </a:solidFill>
                <a:effectLst/>
                <a:uLnTx/>
                <a:uFillTx/>
                <a:latin typeface="Palatino Linotype"/>
                <a:ea typeface="MS PGothic" panose="020B0600070205080204" pitchFamily="34" charset="-128"/>
                <a:cs typeface="Palatino Linotype"/>
              </a:rPr>
              <a:t>b</a:t>
            </a:r>
            <a:r>
              <a:rPr kumimoji="0" b="0" i="0" u="none" strike="noStrike" kern="1200" cap="none" spc="-19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b="0" i="0" u="none" strike="noStrike" kern="1200" cap="none" spc="-135" normalizeH="0" baseline="0" noProof="0" dirty="0">
                <a:ln>
                  <a:noFill/>
                </a:ln>
                <a:solidFill>
                  <a:srgbClr val="585858"/>
                </a:solidFill>
                <a:effectLst/>
                <a:uLnTx/>
                <a:uFillTx/>
                <a:latin typeface="Palatino Linotype"/>
                <a:ea typeface="MS PGothic" panose="020B0600070205080204" pitchFamily="34" charset="-128"/>
                <a:cs typeface="Palatino Linotype"/>
              </a:rPr>
              <a:t>se</a:t>
            </a:r>
            <a:r>
              <a:rPr kumimoji="0" b="0" i="0" u="none" strike="noStrike" kern="1200" cap="none" spc="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b="0" i="0" u="none" strike="noStrike" kern="1200" cap="none" spc="-185" normalizeH="0" baseline="0" noProof="0" dirty="0">
                <a:ln>
                  <a:noFill/>
                </a:ln>
                <a:solidFill>
                  <a:srgbClr val="585858"/>
                </a:solidFill>
                <a:effectLst/>
                <a:uLnTx/>
                <a:uFillTx/>
                <a:latin typeface="Palatino Linotype"/>
                <a:ea typeface="MS PGothic" panose="020B0600070205080204" pitchFamily="34" charset="-128"/>
                <a:cs typeface="Palatino Linotype"/>
              </a:rPr>
              <a:t>P</a:t>
            </a:r>
            <a:r>
              <a:rPr kumimoji="0" b="0" i="0" u="none" strike="noStrike" kern="1200" cap="none" spc="-16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b="0" i="0" u="none" strike="noStrike" kern="1200" cap="none" spc="-204" normalizeH="0" baseline="0" noProof="0" dirty="0">
                <a:ln>
                  <a:noFill/>
                </a:ln>
                <a:solidFill>
                  <a:srgbClr val="585858"/>
                </a:solidFill>
                <a:effectLst/>
                <a:uLnTx/>
                <a:uFillTx/>
                <a:latin typeface="Palatino Linotype"/>
                <a:ea typeface="MS PGothic" panose="020B0600070205080204" pitchFamily="34" charset="-128"/>
                <a:cs typeface="Palatino Linotype"/>
              </a:rPr>
              <a:t>g</a:t>
            </a:r>
            <a:r>
              <a:rPr kumimoji="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b="0" i="0" u="none" strike="noStrike" kern="1200" cap="none" spc="-2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b="0" i="0" u="none" strike="noStrike" kern="1200" cap="none" spc="-45" normalizeH="0" baseline="0" noProof="0" dirty="0">
                <a:ln>
                  <a:noFill/>
                </a:ln>
                <a:solidFill>
                  <a:srgbClr val="585858"/>
                </a:solidFill>
                <a:effectLst/>
                <a:uLnTx/>
                <a:uFillTx/>
                <a:latin typeface="Palatino Linotype"/>
                <a:ea typeface="MS PGothic" panose="020B0600070205080204" pitchFamily="34" charset="-128"/>
                <a:cs typeface="Palatino Linotype"/>
              </a:rPr>
              <a:t>(</a:t>
            </a:r>
            <a:r>
              <a:rPr kumimoji="0" b="0" i="0" u="none" strike="noStrike" kern="1200" cap="none" spc="-75" normalizeH="0" baseline="0" noProof="0" dirty="0">
                <a:ln>
                  <a:noFill/>
                </a:ln>
                <a:solidFill>
                  <a:srgbClr val="585858"/>
                </a:solidFill>
                <a:effectLst/>
                <a:uLnTx/>
                <a:uFillTx/>
                <a:latin typeface="Palatino Linotype"/>
                <a:ea typeface="MS PGothic" panose="020B0600070205080204" pitchFamily="34" charset="-128"/>
                <a:cs typeface="Palatino Linotype"/>
              </a:rPr>
              <a:t>5</a:t>
            </a:r>
            <a:r>
              <a:rPr kumimoji="0" b="0" i="0" u="none" strike="noStrike" kern="1200" cap="none" spc="-70" normalizeH="0" baseline="0" noProof="0" dirty="0">
                <a:ln>
                  <a:noFill/>
                </a:ln>
                <a:solidFill>
                  <a:srgbClr val="585858"/>
                </a:solidFill>
                <a:effectLst/>
                <a:uLnTx/>
                <a:uFillTx/>
                <a:latin typeface="Palatino Linotype"/>
                <a:ea typeface="MS PGothic" panose="020B0600070205080204" pitchFamily="34" charset="-128"/>
                <a:cs typeface="Palatino Linotype"/>
              </a:rPr>
              <a:t>12</a:t>
            </a:r>
            <a:r>
              <a:rPr kumimoji="0" b="0" i="0" u="none" strike="noStrike" kern="1200" cap="none" spc="-60" normalizeH="0" baseline="0" noProof="0" dirty="0">
                <a:ln>
                  <a:noFill/>
                </a:ln>
                <a:solidFill>
                  <a:srgbClr val="585858"/>
                </a:solidFill>
                <a:effectLst/>
                <a:uLnTx/>
                <a:uFillTx/>
                <a:latin typeface="Palatino Linotype"/>
                <a:ea typeface="MS PGothic" panose="020B0600070205080204" pitchFamily="34" charset="-128"/>
                <a:cs typeface="Palatino Linotype"/>
              </a:rPr>
              <a:t>B</a:t>
            </a:r>
            <a:r>
              <a:rPr kumimoji="0" b="0" i="0" u="none" strike="noStrike" kern="1200" cap="none" spc="45" normalizeH="0" baseline="0" noProof="0" dirty="0">
                <a:ln>
                  <a:noFill/>
                </a:ln>
                <a:solidFill>
                  <a:srgbClr val="585858"/>
                </a:solidFill>
                <a:effectLst/>
                <a:uLnTx/>
                <a:uFillTx/>
                <a:latin typeface="Palatino Linotype"/>
                <a:ea typeface="MS PGothic" panose="020B0600070205080204" pitchFamily="34" charset="-128"/>
                <a:cs typeface="Palatino Linotype"/>
              </a:rPr>
              <a:t>-</a:t>
            </a:r>
            <a:r>
              <a:rPr kumimoji="0" b="0" i="0" u="none" strike="noStrike" kern="1200" cap="none" spc="-60" normalizeH="0" baseline="0" noProof="0" dirty="0">
                <a:ln>
                  <a:noFill/>
                </a:ln>
                <a:solidFill>
                  <a:srgbClr val="585858"/>
                </a:solidFill>
                <a:effectLst/>
                <a:uLnTx/>
                <a:uFillTx/>
                <a:latin typeface="Palatino Linotype"/>
                <a:ea typeface="MS PGothic" panose="020B0600070205080204" pitchFamily="34" charset="-128"/>
                <a:cs typeface="Palatino Linotype"/>
              </a:rPr>
              <a:t>1</a:t>
            </a:r>
            <a:r>
              <a:rPr kumimoji="0" b="0" i="0" u="none" strike="noStrike" kern="1200" cap="none" spc="-70" normalizeH="0" baseline="0" noProof="0" dirty="0">
                <a:ln>
                  <a:noFill/>
                </a:ln>
                <a:solidFill>
                  <a:srgbClr val="585858"/>
                </a:solidFill>
                <a:effectLst/>
                <a:uLnTx/>
                <a:uFillTx/>
                <a:latin typeface="Palatino Linotype"/>
                <a:ea typeface="MS PGothic" panose="020B0600070205080204" pitchFamily="34" charset="-128"/>
                <a:cs typeface="Palatino Linotype"/>
              </a:rPr>
              <a:t>6KB)</a:t>
            </a:r>
            <a:endParaRPr kumimoji="0" b="0" i="0" u="none" strike="noStrike" kern="1200" cap="none" spc="0" normalizeH="0" baseline="0" noProof="0" dirty="0">
              <a:ln>
                <a:noFill/>
              </a:ln>
              <a:solidFill>
                <a:prstClr val="black"/>
              </a:solidFill>
              <a:effectLst/>
              <a:uLnTx/>
              <a:uFillTx/>
              <a:latin typeface="Palatino Linotype"/>
              <a:ea typeface="MS PGothic" panose="020B0600070205080204" pitchFamily="34" charset="-128"/>
              <a:cs typeface="Palatino Linotype"/>
            </a:endParaRPr>
          </a:p>
          <a:p>
            <a:pPr marL="0" marR="0" lvl="0" indent="0" algn="l" defTabSz="914400" rtl="0" eaLnBrk="1" fontAlgn="auto" latinLnBrk="0" hangingPunct="1">
              <a:lnSpc>
                <a:spcPct val="150000"/>
              </a:lnSpc>
              <a:spcBef>
                <a:spcPts val="5"/>
              </a:spcBef>
              <a:spcAft>
                <a:spcPts val="0"/>
              </a:spcAft>
              <a:buClrTx/>
              <a:buSzTx/>
              <a:buFontTx/>
              <a:buNone/>
              <a:tabLst/>
              <a:defRPr/>
            </a:pPr>
            <a:endParaRPr kumimoji="0" sz="2000" b="0" i="0" u="none" strike="noStrike" kern="1200" cap="none" spc="0" normalizeH="0" baseline="0" noProof="0" dirty="0">
              <a:ln>
                <a:noFill/>
              </a:ln>
              <a:solidFill>
                <a:prstClr val="black"/>
              </a:solidFill>
              <a:effectLst/>
              <a:uLnTx/>
              <a:uFillTx/>
              <a:latin typeface="Palatino Linotype"/>
              <a:ea typeface="MS PGothic" panose="020B0600070205080204" pitchFamily="34" charset="-128"/>
              <a:cs typeface="Palatino Linotype"/>
            </a:endParaRPr>
          </a:p>
          <a:p>
            <a:pPr marL="12700" marR="5080" lvl="0" indent="0" algn="l" defTabSz="914400" rtl="0" eaLnBrk="1" fontAlgn="auto" latinLnBrk="0" hangingPunct="1">
              <a:lnSpc>
                <a:spcPct val="150000"/>
              </a:lnSpc>
              <a:spcBef>
                <a:spcPts val="0"/>
              </a:spcBef>
              <a:spcAft>
                <a:spcPts val="0"/>
              </a:spcAft>
              <a:buClrTx/>
              <a:buSzTx/>
              <a:buFontTx/>
              <a:buNone/>
              <a:tabLst/>
              <a:defRPr/>
            </a:pPr>
            <a:r>
              <a:rPr kumimoji="0" sz="2800" b="0" i="0" u="none" strike="noStrike" kern="1200" cap="none" spc="-26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800" b="0" i="0" u="none" strike="noStrike" kern="1200" cap="none" spc="-6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195" normalizeH="0" baseline="0" noProof="0" dirty="0">
                <a:ln>
                  <a:noFill/>
                </a:ln>
                <a:solidFill>
                  <a:srgbClr val="585858"/>
                </a:solidFill>
                <a:effectLst/>
                <a:uLnTx/>
                <a:uFillTx/>
                <a:latin typeface="Palatino Linotype"/>
                <a:ea typeface="MS PGothic" panose="020B0600070205080204" pitchFamily="34" charset="-128"/>
                <a:cs typeface="Palatino Linotype"/>
              </a:rPr>
              <a:t>h</a:t>
            </a:r>
            <a:r>
              <a:rPr kumimoji="0" sz="2800" b="0" i="0" u="none" strike="noStrike" kern="1200" cap="none" spc="-18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800" b="0" i="0" u="none" strike="noStrike" kern="1200" cap="none" spc="-145" normalizeH="0" baseline="0" noProof="0" dirty="0">
                <a:ln>
                  <a:noFill/>
                </a:ln>
                <a:solidFill>
                  <a:srgbClr val="585858"/>
                </a:solidFill>
                <a:effectLst/>
                <a:uLnTx/>
                <a:uFillTx/>
                <a:latin typeface="Palatino Linotype"/>
                <a:ea typeface="MS PGothic" panose="020B0600070205080204" pitchFamily="34" charset="-128"/>
                <a:cs typeface="Palatino Linotype"/>
              </a:rPr>
              <a:t>r</a:t>
            </a:r>
            <a:r>
              <a:rPr kumimoji="0" sz="2800" b="0" i="0" u="none" strike="noStrike" kern="1200" cap="none" spc="-220" normalizeH="0" baseline="0" noProof="0" dirty="0">
                <a:ln>
                  <a:noFill/>
                </a:ln>
                <a:solidFill>
                  <a:srgbClr val="585858"/>
                </a:solidFill>
                <a:effectLst/>
                <a:uLnTx/>
                <a:uFillTx/>
                <a:latin typeface="Palatino Linotype"/>
                <a:ea typeface="MS PGothic" panose="020B0600070205080204" pitchFamily="34" charset="-128"/>
                <a:cs typeface="Palatino Linotype"/>
              </a:rPr>
              <a:t>d</a:t>
            </a:r>
            <a:r>
              <a:rPr kumimoji="0" sz="2800" b="0" i="0" u="none" strike="noStrike" kern="1200" cap="none" spc="-175" normalizeH="0" baseline="0" noProof="0" dirty="0">
                <a:ln>
                  <a:noFill/>
                </a:ln>
                <a:solidFill>
                  <a:srgbClr val="585858"/>
                </a:solidFill>
                <a:effectLst/>
                <a:uLnTx/>
                <a:uFillTx/>
                <a:latin typeface="Palatino Linotype"/>
                <a:ea typeface="MS PGothic" panose="020B0600070205080204" pitchFamily="34" charset="-128"/>
                <a:cs typeface="Palatino Linotype"/>
              </a:rPr>
              <a:t>ware</a:t>
            </a:r>
            <a:r>
              <a:rPr kumimoji="0" sz="28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229" normalizeH="0" baseline="0" noProof="0" dirty="0">
                <a:ln>
                  <a:noFill/>
                </a:ln>
                <a:solidFill>
                  <a:srgbClr val="585858"/>
                </a:solidFill>
                <a:effectLst/>
                <a:uLnTx/>
                <a:uFillTx/>
                <a:latin typeface="Palatino Linotype"/>
                <a:ea typeface="MS PGothic" panose="020B0600070205080204" pitchFamily="34" charset="-128"/>
                <a:cs typeface="Palatino Linotype"/>
              </a:rPr>
              <a:t>pa</a:t>
            </a:r>
            <a:r>
              <a:rPr kumimoji="0" sz="2800" b="0" i="0" u="none" strike="noStrike" kern="1200" cap="none" spc="-245" normalizeH="0" baseline="0" noProof="0" dirty="0">
                <a:ln>
                  <a:noFill/>
                </a:ln>
                <a:solidFill>
                  <a:srgbClr val="585858"/>
                </a:solidFill>
                <a:effectLst/>
                <a:uLnTx/>
                <a:uFillTx/>
                <a:latin typeface="Palatino Linotype"/>
                <a:ea typeface="MS PGothic" panose="020B0600070205080204" pitchFamily="34" charset="-128"/>
                <a:cs typeface="Palatino Linotype"/>
              </a:rPr>
              <a:t>g</a:t>
            </a:r>
            <a:r>
              <a:rPr kumimoji="0" sz="2800" b="0" i="0" u="none" strike="noStrike" kern="1200" cap="none" spc="-14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800" b="0" i="0" u="none" strike="noStrike" kern="1200" cap="none" spc="-5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i</a:t>
            </a:r>
            <a:r>
              <a:rPr kumimoji="0" sz="2800" b="0" i="0" u="none" strike="noStrike" kern="1200" cap="none" spc="-175" normalizeH="0" baseline="0" noProof="0" dirty="0">
                <a:ln>
                  <a:noFill/>
                </a:ln>
                <a:solidFill>
                  <a:srgbClr val="585858"/>
                </a:solidFill>
                <a:effectLst/>
                <a:uLnTx/>
                <a:uFillTx/>
                <a:latin typeface="Palatino Linotype"/>
                <a:ea typeface="MS PGothic" panose="020B0600070205080204" pitchFamily="34" charset="-128"/>
                <a:cs typeface="Palatino Linotype"/>
              </a:rPr>
              <a:t>s</a:t>
            </a:r>
            <a:r>
              <a:rPr kumimoji="0" sz="2800" b="0" i="0" u="none" strike="noStrike" kern="1200" cap="none" spc="-75" normalizeH="0" baseline="0" noProof="0" dirty="0">
                <a:ln>
                  <a:noFill/>
                </a:ln>
                <a:solidFill>
                  <a:srgbClr val="585858"/>
                </a:solidFill>
                <a:effectLst/>
                <a:uLnTx/>
                <a:uFillTx/>
                <a:latin typeface="Palatino Linotype"/>
                <a:ea typeface="MS PGothic" panose="020B0600070205080204" pitchFamily="34" charset="-128"/>
                <a:cs typeface="Palatino Linotype"/>
              </a:rPr>
              <a:t> t</a:t>
            </a:r>
            <a:r>
              <a:rPr kumimoji="0" sz="280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h</a:t>
            </a:r>
            <a:r>
              <a:rPr kumimoji="0" sz="2800" b="0" i="0" u="none" strike="noStrike" kern="1200" cap="none" spc="-14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800" b="0" i="0" u="none" strike="noStrike" kern="1200" cap="none" spc="-7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105" normalizeH="0" baseline="0" noProof="0" dirty="0">
                <a:ln>
                  <a:noFill/>
                </a:ln>
                <a:solidFill>
                  <a:srgbClr val="585858"/>
                </a:solidFill>
                <a:effectLst/>
                <a:uLnTx/>
                <a:uFillTx/>
                <a:latin typeface="Palatino Linotype"/>
                <a:ea typeface="MS PGothic" panose="020B0600070205080204" pitchFamily="34" charset="-128"/>
                <a:cs typeface="Palatino Linotype"/>
              </a:rPr>
              <a:t>l</a:t>
            </a:r>
            <a:r>
              <a:rPr kumimoji="0" sz="2800" b="0" i="0" u="none" strike="noStrike" kern="1200" cap="none" spc="-22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80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r</a:t>
            </a:r>
            <a:r>
              <a:rPr kumimoji="0" sz="2800" b="0" i="0" u="none" strike="noStrike" kern="1200" cap="none" spc="-180" normalizeH="0" baseline="0" noProof="0" dirty="0">
                <a:ln>
                  <a:noFill/>
                </a:ln>
                <a:solidFill>
                  <a:srgbClr val="585858"/>
                </a:solidFill>
                <a:effectLst/>
                <a:uLnTx/>
                <a:uFillTx/>
                <a:latin typeface="Palatino Linotype"/>
                <a:ea typeface="MS PGothic" panose="020B0600070205080204" pitchFamily="34" charset="-128"/>
                <a:cs typeface="Palatino Linotype"/>
              </a:rPr>
              <a:t>g</a:t>
            </a:r>
            <a:r>
              <a:rPr kumimoji="0" sz="280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est</a:t>
            </a:r>
            <a:r>
              <a:rPr kumimoji="0" sz="2800" b="0" i="0" u="none" strike="noStrike" kern="1200" cap="none" spc="-7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180" normalizeH="0" baseline="0" noProof="0" dirty="0">
                <a:ln>
                  <a:noFill/>
                </a:ln>
                <a:solidFill>
                  <a:srgbClr val="585858"/>
                </a:solidFill>
                <a:effectLst/>
                <a:uLnTx/>
                <a:uFillTx/>
                <a:latin typeface="Palatino Linotype"/>
                <a:ea typeface="MS PGothic" panose="020B0600070205080204" pitchFamily="34" charset="-128"/>
                <a:cs typeface="Palatino Linotype"/>
              </a:rPr>
              <a:t>b</a:t>
            </a:r>
            <a:r>
              <a:rPr kumimoji="0" sz="2800" b="0" i="0" u="none" strike="noStrike" kern="1200" cap="none" spc="-85" normalizeH="0" baseline="0" noProof="0" dirty="0">
                <a:ln>
                  <a:noFill/>
                </a:ln>
                <a:solidFill>
                  <a:srgbClr val="585858"/>
                </a:solidFill>
                <a:effectLst/>
                <a:uLnTx/>
                <a:uFillTx/>
                <a:latin typeface="Palatino Linotype"/>
                <a:ea typeface="MS PGothic" panose="020B0600070205080204" pitchFamily="34" charset="-128"/>
                <a:cs typeface="Palatino Linotype"/>
              </a:rPr>
              <a:t>l</a:t>
            </a:r>
            <a:r>
              <a:rPr kumimoji="0" sz="2800" b="0" i="0" u="none" strike="noStrike" kern="1200" cap="none" spc="-135" normalizeH="0" baseline="0" noProof="0" dirty="0">
                <a:ln>
                  <a:noFill/>
                </a:ln>
                <a:solidFill>
                  <a:srgbClr val="585858"/>
                </a:solidFill>
                <a:effectLst/>
                <a:uLnTx/>
                <a:uFillTx/>
                <a:latin typeface="Palatino Linotype"/>
                <a:ea typeface="MS PGothic" panose="020B0600070205080204" pitchFamily="34" charset="-128"/>
                <a:cs typeface="Palatino Linotype"/>
              </a:rPr>
              <a:t>o</a:t>
            </a:r>
            <a:r>
              <a:rPr kumimoji="0" sz="2800" b="0" i="0" u="none" strike="noStrike" kern="1200" cap="none" spc="-100" normalizeH="0" baseline="0" noProof="0" dirty="0">
                <a:ln>
                  <a:noFill/>
                </a:ln>
                <a:solidFill>
                  <a:srgbClr val="585858"/>
                </a:solidFill>
                <a:effectLst/>
                <a:uLnTx/>
                <a:uFillTx/>
                <a:latin typeface="Palatino Linotype"/>
                <a:ea typeface="MS PGothic" panose="020B0600070205080204" pitchFamily="34" charset="-128"/>
                <a:cs typeface="Palatino Linotype"/>
              </a:rPr>
              <a:t>c</a:t>
            </a:r>
            <a:r>
              <a:rPr kumimoji="0" sz="2800" b="0" i="0" u="none" strike="noStrike" kern="1200" cap="none" spc="-110" normalizeH="0" baseline="0" noProof="0" dirty="0">
                <a:ln>
                  <a:noFill/>
                </a:ln>
                <a:solidFill>
                  <a:srgbClr val="585858"/>
                </a:solidFill>
                <a:effectLst/>
                <a:uLnTx/>
                <a:uFillTx/>
                <a:latin typeface="Palatino Linotype"/>
                <a:ea typeface="MS PGothic" panose="020B0600070205080204" pitchFamily="34" charset="-128"/>
                <a:cs typeface="Palatino Linotype"/>
              </a:rPr>
              <a:t>k  </a:t>
            </a:r>
            <a:r>
              <a:rPr kumimoji="0" sz="2800" b="0" i="0" u="none" strike="noStrike" kern="1200" cap="none" spc="-135" normalizeH="0" baseline="0" noProof="0" dirty="0">
                <a:ln>
                  <a:noFill/>
                </a:ln>
                <a:solidFill>
                  <a:srgbClr val="585858"/>
                </a:solidFill>
                <a:effectLst/>
                <a:uLnTx/>
                <a:uFillTx/>
                <a:latin typeface="Palatino Linotype"/>
                <a:ea typeface="MS PGothic" panose="020B0600070205080204" pitchFamily="34" charset="-128"/>
                <a:cs typeface="Palatino Linotype"/>
              </a:rPr>
              <a:t>o</a:t>
            </a:r>
            <a:r>
              <a:rPr kumimoji="0" sz="28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f</a:t>
            </a:r>
            <a:r>
              <a:rPr kumimoji="0" sz="2800" b="0" i="0" u="none" strike="noStrike" kern="1200" cap="none" spc="-6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290" normalizeH="0" baseline="0" noProof="0" dirty="0">
                <a:ln>
                  <a:noFill/>
                </a:ln>
                <a:solidFill>
                  <a:srgbClr val="585858"/>
                </a:solidFill>
                <a:effectLst/>
                <a:uLnTx/>
                <a:uFillTx/>
                <a:latin typeface="Palatino Linotype"/>
                <a:ea typeface="MS PGothic" panose="020B0600070205080204" pitchFamily="34" charset="-128"/>
                <a:cs typeface="Palatino Linotype"/>
              </a:rPr>
              <a:t>d</a:t>
            </a:r>
            <a:r>
              <a:rPr kumimoji="0" sz="2800" b="0" i="0" u="none" strike="noStrike" kern="1200" cap="none" spc="-22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800" b="0" i="0" u="none" strike="noStrike" kern="1200" cap="none" spc="-130" normalizeH="0" baseline="0" noProof="0" dirty="0">
                <a:ln>
                  <a:noFill/>
                </a:ln>
                <a:solidFill>
                  <a:srgbClr val="585858"/>
                </a:solidFill>
                <a:effectLst/>
                <a:uLnTx/>
                <a:uFillTx/>
                <a:latin typeface="Palatino Linotype"/>
                <a:ea typeface="MS PGothic" panose="020B0600070205080204" pitchFamily="34" charset="-128"/>
                <a:cs typeface="Palatino Linotype"/>
              </a:rPr>
              <a:t>ta</a:t>
            </a:r>
            <a:r>
              <a:rPr kumimoji="0" sz="2800" b="0" i="0" u="none" strike="noStrike" kern="1200" cap="none" spc="-10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75" normalizeH="0" baseline="0" noProof="0" dirty="0">
                <a:ln>
                  <a:noFill/>
                </a:ln>
                <a:solidFill>
                  <a:srgbClr val="585858"/>
                </a:solidFill>
                <a:effectLst/>
                <a:uLnTx/>
                <a:uFillTx/>
                <a:latin typeface="Palatino Linotype"/>
                <a:ea typeface="MS PGothic" panose="020B0600070205080204" pitchFamily="34" charset="-128"/>
                <a:cs typeface="Palatino Linotype"/>
              </a:rPr>
              <a:t>t</a:t>
            </a:r>
            <a:r>
              <a:rPr kumimoji="0" sz="280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h</a:t>
            </a:r>
            <a:r>
              <a:rPr kumimoji="0" sz="2800" b="0" i="0" u="none" strike="noStrike" kern="1200" cap="none" spc="-22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800" b="0" i="0" u="none" strike="noStrike" kern="1200" cap="none" spc="-50" normalizeH="0" baseline="0" noProof="0" dirty="0">
                <a:ln>
                  <a:noFill/>
                </a:ln>
                <a:solidFill>
                  <a:srgbClr val="585858"/>
                </a:solidFill>
                <a:effectLst/>
                <a:uLnTx/>
                <a:uFillTx/>
                <a:latin typeface="Palatino Linotype"/>
                <a:ea typeface="MS PGothic" panose="020B0600070205080204" pitchFamily="34" charset="-128"/>
                <a:cs typeface="Palatino Linotype"/>
              </a:rPr>
              <a:t>t</a:t>
            </a:r>
            <a:r>
              <a:rPr kumimoji="0" sz="2800" b="0" i="0" u="none" strike="noStrike" kern="1200" cap="none" spc="-6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114" normalizeH="0" baseline="0" noProof="0" dirty="0">
                <a:ln>
                  <a:noFill/>
                </a:ln>
                <a:solidFill>
                  <a:srgbClr val="585858"/>
                </a:solidFill>
                <a:effectLst/>
                <a:uLnTx/>
                <a:uFillTx/>
                <a:latin typeface="Palatino Linotype"/>
                <a:ea typeface="MS PGothic" panose="020B0600070205080204" pitchFamily="34" charset="-128"/>
                <a:cs typeface="Palatino Linotype"/>
              </a:rPr>
              <a:t>the</a:t>
            </a:r>
            <a:r>
              <a:rPr kumimoji="0" sz="2800" b="0" i="0" u="none" strike="noStrike" kern="1200" cap="none" spc="-6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185" normalizeH="0" baseline="0" noProof="0" dirty="0">
                <a:ln>
                  <a:noFill/>
                </a:ln>
                <a:solidFill>
                  <a:srgbClr val="585858"/>
                </a:solidFill>
                <a:effectLst/>
                <a:uLnTx/>
                <a:uFillTx/>
                <a:latin typeface="Palatino Linotype"/>
                <a:ea typeface="MS PGothic" panose="020B0600070205080204" pitchFamily="34" charset="-128"/>
                <a:cs typeface="Palatino Linotype"/>
              </a:rPr>
              <a:t>s</a:t>
            </a:r>
            <a:r>
              <a:rPr kumimoji="0" sz="2800" b="0" i="0" u="none" strike="noStrike" kern="1200" cap="none" spc="-60" normalizeH="0" baseline="0" noProof="0" dirty="0">
                <a:ln>
                  <a:noFill/>
                </a:ln>
                <a:solidFill>
                  <a:srgbClr val="585858"/>
                </a:solidFill>
                <a:effectLst/>
                <a:uLnTx/>
                <a:uFillTx/>
                <a:latin typeface="Palatino Linotype"/>
                <a:ea typeface="MS PGothic" panose="020B0600070205080204" pitchFamily="34" charset="-128"/>
                <a:cs typeface="Palatino Linotype"/>
              </a:rPr>
              <a:t>t</a:t>
            </a:r>
            <a:r>
              <a:rPr kumimoji="0" sz="2800" b="0" i="0" u="none" strike="noStrike" kern="1200" cap="none" spc="-95" normalizeH="0" baseline="0" noProof="0" dirty="0">
                <a:ln>
                  <a:noFill/>
                </a:ln>
                <a:solidFill>
                  <a:srgbClr val="585858"/>
                </a:solidFill>
                <a:effectLst/>
                <a:uLnTx/>
                <a:uFillTx/>
                <a:latin typeface="Palatino Linotype"/>
                <a:ea typeface="MS PGothic" panose="020B0600070205080204" pitchFamily="34" charset="-128"/>
                <a:cs typeface="Palatino Linotype"/>
              </a:rPr>
              <a:t>o</a:t>
            </a:r>
            <a:r>
              <a:rPr kumimoji="0" sz="280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r</a:t>
            </a:r>
            <a:r>
              <a:rPr kumimoji="0" sz="2800" b="0" i="0" u="none" strike="noStrike" kern="1200" cap="none" spc="-16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800" b="0" i="0" u="none" strike="noStrike" kern="1200" cap="none" spc="-235" normalizeH="0" baseline="0" noProof="0" dirty="0">
                <a:ln>
                  <a:noFill/>
                </a:ln>
                <a:solidFill>
                  <a:srgbClr val="585858"/>
                </a:solidFill>
                <a:effectLst/>
                <a:uLnTx/>
                <a:uFillTx/>
                <a:latin typeface="Palatino Linotype"/>
                <a:ea typeface="MS PGothic" panose="020B0600070205080204" pitchFamily="34" charset="-128"/>
                <a:cs typeface="Palatino Linotype"/>
              </a:rPr>
              <a:t>g</a:t>
            </a:r>
            <a:r>
              <a:rPr kumimoji="0" sz="2800" b="0" i="0" u="none" strike="noStrike" kern="1200" cap="none" spc="-14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800" b="0" i="0" u="none" strike="noStrike" kern="1200" cap="none" spc="-5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295" normalizeH="0" baseline="0" noProof="0" dirty="0">
                <a:ln>
                  <a:noFill/>
                </a:ln>
                <a:solidFill>
                  <a:srgbClr val="585858"/>
                </a:solidFill>
                <a:effectLst/>
                <a:uLnTx/>
                <a:uFillTx/>
                <a:latin typeface="Palatino Linotype"/>
                <a:ea typeface="MS PGothic" panose="020B0600070205080204" pitchFamily="34" charset="-128"/>
                <a:cs typeface="Palatino Linotype"/>
              </a:rPr>
              <a:t>d</a:t>
            </a:r>
            <a:r>
              <a:rPr kumimoji="0" sz="2800" b="0" i="0" u="none" strike="noStrike" kern="1200" cap="none" spc="-160" normalizeH="0" baseline="0" noProof="0" dirty="0">
                <a:ln>
                  <a:noFill/>
                </a:ln>
                <a:solidFill>
                  <a:srgbClr val="585858"/>
                </a:solidFill>
                <a:effectLst/>
                <a:uLnTx/>
                <a:uFillTx/>
                <a:latin typeface="Palatino Linotype"/>
                <a:ea typeface="MS PGothic" panose="020B0600070205080204" pitchFamily="34" charset="-128"/>
                <a:cs typeface="Palatino Linotype"/>
              </a:rPr>
              <a:t>ev</a:t>
            </a:r>
            <a:r>
              <a:rPr kumimoji="0" sz="2800" b="0" i="0" u="none" strike="noStrike" kern="1200" cap="none" spc="-105" normalizeH="0" baseline="0" noProof="0" dirty="0">
                <a:ln>
                  <a:noFill/>
                </a:ln>
                <a:solidFill>
                  <a:srgbClr val="585858"/>
                </a:solidFill>
                <a:effectLst/>
                <a:uLnTx/>
                <a:uFillTx/>
                <a:latin typeface="Palatino Linotype"/>
                <a:ea typeface="MS PGothic" panose="020B0600070205080204" pitchFamily="34" charset="-128"/>
                <a:cs typeface="Palatino Linotype"/>
              </a:rPr>
              <a:t>i</a:t>
            </a:r>
            <a:r>
              <a:rPr kumimoji="0" sz="2800" b="0" i="0" u="none" strike="noStrike" kern="1200" cap="none" spc="-114" normalizeH="0" baseline="0" noProof="0" dirty="0">
                <a:ln>
                  <a:noFill/>
                </a:ln>
                <a:solidFill>
                  <a:srgbClr val="585858"/>
                </a:solidFill>
                <a:effectLst/>
                <a:uLnTx/>
                <a:uFillTx/>
                <a:latin typeface="Palatino Linotype"/>
                <a:ea typeface="MS PGothic" panose="020B0600070205080204" pitchFamily="34" charset="-128"/>
                <a:cs typeface="Palatino Linotype"/>
              </a:rPr>
              <a:t>c</a:t>
            </a:r>
            <a:r>
              <a:rPr kumimoji="0" sz="2800" b="0" i="0" u="none" strike="noStrike" kern="1200" cap="none" spc="-14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800" b="0" i="0" u="none" strike="noStrike" kern="1200" cap="none" spc="-10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114" normalizeH="0" baseline="0" noProof="0" dirty="0">
                <a:ln>
                  <a:noFill/>
                </a:ln>
                <a:solidFill>
                  <a:srgbClr val="585858"/>
                </a:solidFill>
                <a:effectLst/>
                <a:uLnTx/>
                <a:uFillTx/>
                <a:latin typeface="Palatino Linotype"/>
                <a:ea typeface="MS PGothic" panose="020B0600070205080204" pitchFamily="34" charset="-128"/>
                <a:cs typeface="Palatino Linotype"/>
              </a:rPr>
              <a:t>c</a:t>
            </a:r>
            <a:r>
              <a:rPr kumimoji="0" sz="2800" b="0" i="0" u="none" strike="noStrike" kern="1200" cap="none" spc="-22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8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n  </a:t>
            </a:r>
            <a:r>
              <a:rPr kumimoji="0" sz="2800" b="0" i="0" u="none" strike="noStrike" kern="1200" cap="none" spc="-225" normalizeH="0" baseline="0" noProof="0" dirty="0">
                <a:ln>
                  <a:noFill/>
                </a:ln>
                <a:solidFill>
                  <a:srgbClr val="585858"/>
                </a:solidFill>
                <a:effectLst/>
                <a:uLnTx/>
                <a:uFillTx/>
                <a:latin typeface="Palatino Linotype"/>
                <a:ea typeface="MS PGothic" panose="020B0600070205080204" pitchFamily="34" charset="-128"/>
                <a:cs typeface="Palatino Linotype"/>
              </a:rPr>
              <a:t>g</a:t>
            </a:r>
            <a:r>
              <a:rPr kumimoji="0" sz="2800" b="0" i="0" u="none" strike="noStrike" kern="1200" cap="none" spc="-260" normalizeH="0" baseline="0" noProof="0" dirty="0">
                <a:ln>
                  <a:noFill/>
                </a:ln>
                <a:solidFill>
                  <a:srgbClr val="585858"/>
                </a:solidFill>
                <a:effectLst/>
                <a:uLnTx/>
                <a:uFillTx/>
                <a:latin typeface="Palatino Linotype"/>
                <a:ea typeface="MS PGothic" panose="020B0600070205080204" pitchFamily="34" charset="-128"/>
                <a:cs typeface="Palatino Linotype"/>
              </a:rPr>
              <a:t>u</a:t>
            </a:r>
            <a:r>
              <a:rPr kumimoji="0" sz="2800" b="0" i="0" u="none" strike="noStrike" kern="1200" cap="none" spc="-15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800" b="0" i="0" u="none" strike="noStrike" kern="1200" cap="none" spc="-130" normalizeH="0" baseline="0" noProof="0" dirty="0">
                <a:ln>
                  <a:noFill/>
                </a:ln>
                <a:solidFill>
                  <a:srgbClr val="585858"/>
                </a:solidFill>
                <a:effectLst/>
                <a:uLnTx/>
                <a:uFillTx/>
                <a:latin typeface="Palatino Linotype"/>
                <a:ea typeface="MS PGothic" panose="020B0600070205080204" pitchFamily="34" charset="-128"/>
                <a:cs typeface="Palatino Linotype"/>
              </a:rPr>
              <a:t>r</a:t>
            </a:r>
            <a:r>
              <a:rPr kumimoji="0" sz="2800" b="0" i="0" u="none" strike="noStrike" kern="1200" cap="none" spc="-16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800" b="0" i="0" u="none" strike="noStrike" kern="1200" cap="none" spc="-190" normalizeH="0" baseline="0" noProof="0" dirty="0">
                <a:ln>
                  <a:noFill/>
                </a:ln>
                <a:solidFill>
                  <a:srgbClr val="585858"/>
                </a:solidFill>
                <a:effectLst/>
                <a:uLnTx/>
                <a:uFillTx/>
                <a:latin typeface="Palatino Linotype"/>
                <a:ea typeface="MS PGothic" panose="020B0600070205080204" pitchFamily="34" charset="-128"/>
                <a:cs typeface="Palatino Linotype"/>
              </a:rPr>
              <a:t>n</a:t>
            </a:r>
            <a:r>
              <a:rPr kumimoji="0" sz="28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t</a:t>
            </a:r>
            <a:r>
              <a:rPr kumimoji="0" sz="2800" b="0" i="0" u="none" strike="noStrike" kern="1200" cap="none" spc="-110"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800" b="0" i="0" u="none" strike="noStrike" kern="1200" cap="none" spc="-14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800" b="0" i="0" u="none" strike="noStrike" kern="1200" cap="none" spc="-3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105" normalizeH="0" baseline="0" noProof="0" dirty="0">
                <a:ln>
                  <a:noFill/>
                </a:ln>
                <a:solidFill>
                  <a:srgbClr val="585858"/>
                </a:solidFill>
                <a:effectLst/>
                <a:uLnTx/>
                <a:uFillTx/>
                <a:latin typeface="Palatino Linotype"/>
                <a:ea typeface="MS PGothic" panose="020B0600070205080204" pitchFamily="34" charset="-128"/>
                <a:cs typeface="Palatino Linotype"/>
              </a:rPr>
              <a:t>f</a:t>
            </a:r>
            <a:r>
              <a:rPr kumimoji="0" sz="2800" b="0" i="0" u="none" strike="noStrike" kern="1200" cap="none" spc="-18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800" b="0" i="0" u="none" strike="noStrike" kern="1200" cap="none" spc="-120" normalizeH="0" baseline="0" noProof="0" dirty="0">
                <a:ln>
                  <a:noFill/>
                </a:ln>
                <a:solidFill>
                  <a:srgbClr val="585858"/>
                </a:solidFill>
                <a:effectLst/>
                <a:uLnTx/>
                <a:uFillTx/>
                <a:latin typeface="Palatino Linotype"/>
                <a:ea typeface="MS PGothic" panose="020B0600070205080204" pitchFamily="34" charset="-128"/>
                <a:cs typeface="Palatino Linotype"/>
              </a:rPr>
              <a:t>i</a:t>
            </a:r>
            <a:r>
              <a:rPr kumimoji="0" sz="2800" b="0" i="0" u="none" strike="noStrike" kern="1200" cap="none" spc="-110" normalizeH="0" baseline="0" noProof="0" dirty="0">
                <a:ln>
                  <a:noFill/>
                </a:ln>
                <a:solidFill>
                  <a:srgbClr val="585858"/>
                </a:solidFill>
                <a:effectLst/>
                <a:uLnTx/>
                <a:uFillTx/>
                <a:latin typeface="Palatino Linotype"/>
                <a:ea typeface="MS PGothic" panose="020B0600070205080204" pitchFamily="34" charset="-128"/>
                <a:cs typeface="Palatino Linotype"/>
              </a:rPr>
              <a:t>l</a:t>
            </a:r>
            <a:r>
              <a:rPr kumimoji="0" sz="2800" b="0" i="0" u="none" strike="noStrike" kern="1200" cap="none" spc="-180" normalizeH="0" baseline="0" noProof="0" dirty="0">
                <a:ln>
                  <a:noFill/>
                </a:ln>
                <a:solidFill>
                  <a:srgbClr val="585858"/>
                </a:solidFill>
                <a:effectLst/>
                <a:uLnTx/>
                <a:uFillTx/>
                <a:latin typeface="Palatino Linotype"/>
                <a:ea typeface="MS PGothic" panose="020B0600070205080204" pitchFamily="34" charset="-128"/>
                <a:cs typeface="Palatino Linotype"/>
              </a:rPr>
              <a:t>s</a:t>
            </a:r>
            <a:r>
              <a:rPr kumimoji="0" sz="2800" b="0" i="0" u="none" strike="noStrike" kern="1200" cap="none" spc="-22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800" b="0" i="0" u="none" strike="noStrike" kern="1200" cap="none" spc="-105" normalizeH="0" baseline="0" noProof="0" dirty="0">
                <a:ln>
                  <a:noFill/>
                </a:ln>
                <a:solidFill>
                  <a:srgbClr val="585858"/>
                </a:solidFill>
                <a:effectLst/>
                <a:uLnTx/>
                <a:uFillTx/>
                <a:latin typeface="Palatino Linotype"/>
                <a:ea typeface="MS PGothic" panose="020B0600070205080204" pitchFamily="34" charset="-128"/>
                <a:cs typeface="Palatino Linotype"/>
              </a:rPr>
              <a:t>f</a:t>
            </a:r>
            <a:r>
              <a:rPr kumimoji="0" sz="2800" b="0" i="0" u="none" strike="noStrike" kern="1200" cap="none" spc="-14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800" b="0" i="0" u="none" strike="noStrike" kern="1200" cap="none" spc="-7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800" b="0" i="0" u="none" strike="noStrike" kern="1200" cap="none" spc="-120" normalizeH="0" baseline="0" noProof="0" dirty="0">
                <a:ln>
                  <a:noFill/>
                </a:ln>
                <a:solidFill>
                  <a:srgbClr val="585858"/>
                </a:solidFill>
                <a:effectLst/>
                <a:uLnTx/>
                <a:uFillTx/>
                <a:latin typeface="Palatino Linotype"/>
                <a:ea typeface="MS PGothic" panose="020B0600070205080204" pitchFamily="34" charset="-128"/>
                <a:cs typeface="Palatino Linotype"/>
              </a:rPr>
              <a:t>writes.</a:t>
            </a:r>
            <a:endParaRPr kumimoji="0" sz="2800" b="0" i="0" u="none" strike="noStrike" kern="1200" cap="none" spc="0" normalizeH="0" baseline="0" noProof="0" dirty="0">
              <a:ln>
                <a:noFill/>
              </a:ln>
              <a:solidFill>
                <a:prstClr val="black"/>
              </a:solidFill>
              <a:effectLst/>
              <a:uLnTx/>
              <a:uFillTx/>
              <a:latin typeface="Palatino Linotype"/>
              <a:ea typeface="MS PGothic" panose="020B0600070205080204" pitchFamily="34" charset="-128"/>
              <a:cs typeface="Palatino Linotype"/>
            </a:endParaRPr>
          </a:p>
        </p:txBody>
      </p:sp>
    </p:spTree>
    <p:extLst>
      <p:ext uri="{BB962C8B-B14F-4D97-AF65-F5344CB8AC3E}">
        <p14:creationId xmlns:p14="http://schemas.microsoft.com/office/powerpoint/2010/main" val="362892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7350" y="722200"/>
            <a:ext cx="3413760" cy="421005"/>
          </a:xfrm>
          <a:prstGeom prst="rect">
            <a:avLst/>
          </a:prstGeom>
        </p:spPr>
        <p:txBody>
          <a:bodyPr vert="horz" wrap="square" lIns="0" tIns="12065" rIns="0" bIns="0" rtlCol="0">
            <a:spAutoFit/>
          </a:bodyPr>
          <a:lstStyle/>
          <a:p>
            <a:pPr marL="12700">
              <a:spcBef>
                <a:spcPts val="95"/>
              </a:spcBef>
              <a:tabLst>
                <a:tab pos="2150110" algn="l"/>
              </a:tabLst>
            </a:pPr>
            <a:r>
              <a:rPr spc="300" dirty="0"/>
              <a:t>D</a:t>
            </a:r>
            <a:r>
              <a:rPr spc="80" dirty="0"/>
              <a:t>A</a:t>
            </a:r>
            <a:r>
              <a:rPr spc="160" dirty="0"/>
              <a:t>T</a:t>
            </a:r>
            <a:r>
              <a:rPr spc="170" dirty="0"/>
              <a:t>A</a:t>
            </a:r>
            <a:r>
              <a:rPr spc="165" dirty="0"/>
              <a:t>B</a:t>
            </a:r>
            <a:r>
              <a:rPr spc="170" dirty="0"/>
              <a:t>A</a:t>
            </a:r>
            <a:r>
              <a:rPr spc="135" dirty="0"/>
              <a:t>S</a:t>
            </a:r>
            <a:r>
              <a:rPr spc="-5" dirty="0"/>
              <a:t>E</a:t>
            </a:r>
            <a:r>
              <a:rPr dirty="0"/>
              <a:t>	</a:t>
            </a:r>
            <a:r>
              <a:rPr spc="150" dirty="0"/>
              <a:t>P</a:t>
            </a:r>
            <a:r>
              <a:rPr spc="175" dirty="0"/>
              <a:t>A</a:t>
            </a:r>
            <a:r>
              <a:rPr spc="250" dirty="0"/>
              <a:t>G</a:t>
            </a:r>
            <a:r>
              <a:rPr spc="155" dirty="0"/>
              <a:t>E</a:t>
            </a:r>
            <a:r>
              <a:rPr spc="-5" dirty="0"/>
              <a:t>S</a:t>
            </a:r>
          </a:p>
        </p:txBody>
      </p:sp>
      <p:sp>
        <p:nvSpPr>
          <p:cNvPr id="3" name="object 3"/>
          <p:cNvSpPr txBox="1"/>
          <p:nvPr/>
        </p:nvSpPr>
        <p:spPr>
          <a:xfrm>
            <a:off x="536245" y="2182749"/>
            <a:ext cx="4257675" cy="1105944"/>
          </a:xfrm>
          <a:prstGeom prst="rect">
            <a:avLst/>
          </a:prstGeom>
        </p:spPr>
        <p:txBody>
          <a:bodyPr vert="horz" wrap="square" lIns="0" tIns="53975" rIns="0" bIns="0" rtlCol="0">
            <a:spAutoFit/>
          </a:bodyPr>
          <a:lstStyle/>
          <a:p>
            <a:pPr marL="12700" marR="5080" lvl="0" indent="0" algn="l" defTabSz="914400" rtl="0" eaLnBrk="1" fontAlgn="auto" latinLnBrk="0" hangingPunct="1">
              <a:lnSpc>
                <a:spcPct val="150000"/>
              </a:lnSpc>
              <a:spcBef>
                <a:spcPts val="425"/>
              </a:spcBef>
              <a:spcAft>
                <a:spcPts val="0"/>
              </a:spcAft>
              <a:buClrTx/>
              <a:buSzTx/>
              <a:buFontTx/>
              <a:buNone/>
              <a:tabLst/>
              <a:defRPr/>
            </a:pPr>
            <a:r>
              <a:rPr kumimoji="0" sz="2400" b="0" i="0" u="none" strike="noStrike" kern="1200" cap="none" spc="-90" normalizeH="0" baseline="0" noProof="0" dirty="0">
                <a:ln>
                  <a:noFill/>
                </a:ln>
                <a:solidFill>
                  <a:srgbClr val="585858"/>
                </a:solidFill>
                <a:effectLst/>
                <a:uLnTx/>
                <a:uFillTx/>
                <a:latin typeface="Palatino Linotype"/>
                <a:ea typeface="MS PGothic" panose="020B0600070205080204" pitchFamily="34" charset="-128"/>
                <a:cs typeface="Palatino Linotype"/>
              </a:rPr>
              <a:t>Ther</a:t>
            </a:r>
            <a:r>
              <a:rPr kumimoji="0" sz="2400" b="0" i="0" u="none" strike="noStrike" kern="1200" cap="none" spc="-7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4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15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400" b="0" i="0" u="none" strike="noStrike" kern="1200" cap="none" spc="-130" normalizeH="0" baseline="0" noProof="0" dirty="0">
                <a:ln>
                  <a:noFill/>
                </a:ln>
                <a:solidFill>
                  <a:srgbClr val="585858"/>
                </a:solidFill>
                <a:effectLst/>
                <a:uLnTx/>
                <a:uFillTx/>
                <a:latin typeface="Palatino Linotype"/>
                <a:ea typeface="MS PGothic" panose="020B0600070205080204" pitchFamily="34" charset="-128"/>
                <a:cs typeface="Palatino Linotype"/>
              </a:rPr>
              <a:t>r</a:t>
            </a:r>
            <a:r>
              <a:rPr kumimoji="0" sz="2400" b="0" i="0" u="none" strike="noStrike" kern="1200" cap="none" spc="-14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400" b="0" i="0" u="none" strike="noStrike" kern="1200" cap="none" spc="-5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75" normalizeH="0" baseline="0" noProof="0" dirty="0">
                <a:ln>
                  <a:noFill/>
                </a:ln>
                <a:solidFill>
                  <a:srgbClr val="585858"/>
                </a:solidFill>
                <a:effectLst/>
                <a:uLnTx/>
                <a:uFillTx/>
                <a:latin typeface="Palatino Linotype"/>
                <a:ea typeface="MS PGothic" panose="020B0600070205080204" pitchFamily="34" charset="-128"/>
                <a:cs typeface="Palatino Linotype"/>
              </a:rPr>
              <a:t>t</a:t>
            </a:r>
            <a:r>
              <a:rPr kumimoji="0" sz="2400" b="0" i="0" u="none" strike="noStrike" kern="1200" cap="none" spc="-120" normalizeH="0" baseline="0" noProof="0" dirty="0">
                <a:ln>
                  <a:noFill/>
                </a:ln>
                <a:solidFill>
                  <a:srgbClr val="585858"/>
                </a:solidFill>
                <a:effectLst/>
                <a:uLnTx/>
                <a:uFillTx/>
                <a:latin typeface="Palatino Linotype"/>
                <a:ea typeface="MS PGothic" panose="020B0600070205080204" pitchFamily="34" charset="-128"/>
                <a:cs typeface="Palatino Linotype"/>
              </a:rPr>
              <a:t>hre</a:t>
            </a:r>
            <a:r>
              <a:rPr kumimoji="0" sz="240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400" b="0" i="0" u="none" strike="noStrike" kern="1200" cap="none" spc="-7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300" normalizeH="0" baseline="0" noProof="0" dirty="0">
                <a:ln>
                  <a:noFill/>
                </a:ln>
                <a:solidFill>
                  <a:srgbClr val="585858"/>
                </a:solidFill>
                <a:effectLst/>
                <a:uLnTx/>
                <a:uFillTx/>
                <a:latin typeface="Palatino Linotype"/>
                <a:ea typeface="MS PGothic" panose="020B0600070205080204" pitchFamily="34" charset="-128"/>
                <a:cs typeface="Palatino Linotype"/>
              </a:rPr>
              <a:t>d</a:t>
            </a:r>
            <a:r>
              <a:rPr kumimoji="0" sz="24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i</a:t>
            </a:r>
            <a:r>
              <a:rPr kumimoji="0" sz="2400" b="0" i="0" u="none" strike="noStrike" kern="1200" cap="none" spc="-105" normalizeH="0" baseline="0" noProof="0" dirty="0">
                <a:ln>
                  <a:noFill/>
                </a:ln>
                <a:solidFill>
                  <a:srgbClr val="585858"/>
                </a:solidFill>
                <a:effectLst/>
                <a:uLnTx/>
                <a:uFillTx/>
                <a:latin typeface="Palatino Linotype"/>
                <a:ea typeface="MS PGothic" panose="020B0600070205080204" pitchFamily="34" charset="-128"/>
                <a:cs typeface="Palatino Linotype"/>
              </a:rPr>
              <a:t>fferent</a:t>
            </a:r>
            <a:r>
              <a:rPr kumimoji="0" sz="2400" b="0" i="0" u="none" strike="noStrike" kern="1200" cap="none" spc="-5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120" normalizeH="0" baseline="0" noProof="0" dirty="0">
                <a:ln>
                  <a:noFill/>
                </a:ln>
                <a:solidFill>
                  <a:srgbClr val="585858"/>
                </a:solidFill>
                <a:effectLst/>
                <a:uLnTx/>
                <a:uFillTx/>
                <a:latin typeface="Palatino Linotype"/>
                <a:ea typeface="MS PGothic" panose="020B0600070205080204" pitchFamily="34" charset="-128"/>
                <a:cs typeface="Palatino Linotype"/>
              </a:rPr>
              <a:t>no</a:t>
            </a:r>
            <a:r>
              <a:rPr kumimoji="0" sz="2400" b="0" i="0" u="none" strike="noStrike" kern="1200" cap="none" spc="-60" normalizeH="0" baseline="0" noProof="0" dirty="0">
                <a:ln>
                  <a:noFill/>
                </a:ln>
                <a:solidFill>
                  <a:srgbClr val="585858"/>
                </a:solidFill>
                <a:effectLst/>
                <a:uLnTx/>
                <a:uFillTx/>
                <a:latin typeface="Palatino Linotype"/>
                <a:ea typeface="MS PGothic" panose="020B0600070205080204" pitchFamily="34" charset="-128"/>
                <a:cs typeface="Palatino Linotype"/>
              </a:rPr>
              <a:t>t</a:t>
            </a:r>
            <a:r>
              <a:rPr kumimoji="0" sz="24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i</a:t>
            </a:r>
            <a:r>
              <a:rPr kumimoji="0" sz="2400" b="0" i="0" u="none" strike="noStrike" kern="1200" cap="none" spc="-160" normalizeH="0" baseline="0" noProof="0" dirty="0">
                <a:ln>
                  <a:noFill/>
                </a:ln>
                <a:solidFill>
                  <a:srgbClr val="585858"/>
                </a:solidFill>
                <a:effectLst/>
                <a:uLnTx/>
                <a:uFillTx/>
                <a:latin typeface="Palatino Linotype"/>
                <a:ea typeface="MS PGothic" panose="020B0600070205080204" pitchFamily="34" charset="-128"/>
                <a:cs typeface="Palatino Linotype"/>
              </a:rPr>
              <a:t>on</a:t>
            </a:r>
            <a:r>
              <a:rPr kumimoji="0" sz="2400" b="0" i="0" u="none" strike="noStrike" kern="1200" cap="none" spc="-114" normalizeH="0" baseline="0" noProof="0" dirty="0">
                <a:ln>
                  <a:noFill/>
                </a:ln>
                <a:solidFill>
                  <a:srgbClr val="585858"/>
                </a:solidFill>
                <a:effectLst/>
                <a:uLnTx/>
                <a:uFillTx/>
                <a:latin typeface="Palatino Linotype"/>
                <a:ea typeface="MS PGothic" panose="020B0600070205080204" pitchFamily="34" charset="-128"/>
                <a:cs typeface="Palatino Linotype"/>
              </a:rPr>
              <a:t>s</a:t>
            </a:r>
            <a:r>
              <a:rPr kumimoji="0" sz="2400" b="0" i="0" u="none" strike="noStrike" kern="1200" cap="none" spc="-6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90" normalizeH="0" baseline="0" noProof="0" dirty="0">
                <a:ln>
                  <a:noFill/>
                </a:ln>
                <a:solidFill>
                  <a:srgbClr val="585858"/>
                </a:solidFill>
                <a:effectLst/>
                <a:uLnTx/>
                <a:uFillTx/>
                <a:latin typeface="Palatino Linotype"/>
                <a:ea typeface="MS PGothic" panose="020B0600070205080204" pitchFamily="34" charset="-128"/>
                <a:cs typeface="Palatino Linotype"/>
              </a:rPr>
              <a:t>of  </a:t>
            </a:r>
            <a:r>
              <a:rPr kumimoji="0" sz="2400" b="0" i="0" u="none" strike="noStrike" kern="1200" cap="none" spc="-175" normalizeH="0" baseline="0" noProof="0" dirty="0">
                <a:ln>
                  <a:noFill/>
                </a:ln>
                <a:solidFill>
                  <a:srgbClr val="585858"/>
                </a:solidFill>
                <a:effectLst/>
                <a:uLnTx/>
                <a:uFillTx/>
                <a:latin typeface="Palatino Linotype"/>
                <a:ea typeface="MS PGothic" panose="020B0600070205080204" pitchFamily="34" charset="-128"/>
                <a:cs typeface="Palatino Linotype"/>
              </a:rPr>
              <a:t>"p</a:t>
            </a:r>
            <a:r>
              <a:rPr kumimoji="0" sz="2400" b="0" i="0" u="none" strike="noStrike" kern="1200" cap="none" spc="-19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400" b="0" i="0" u="none" strike="noStrike" kern="1200" cap="none" spc="-235" normalizeH="0" baseline="0" noProof="0" dirty="0">
                <a:ln>
                  <a:noFill/>
                </a:ln>
                <a:solidFill>
                  <a:srgbClr val="585858"/>
                </a:solidFill>
                <a:effectLst/>
                <a:uLnTx/>
                <a:uFillTx/>
                <a:latin typeface="Palatino Linotype"/>
                <a:ea typeface="MS PGothic" panose="020B0600070205080204" pitchFamily="34" charset="-128"/>
                <a:cs typeface="Palatino Linotype"/>
              </a:rPr>
              <a:t>g</a:t>
            </a:r>
            <a:r>
              <a:rPr kumimoji="0" sz="2400" b="0" i="0" u="none" strike="noStrike" kern="1200" cap="none" spc="-130" normalizeH="0" baseline="0" noProof="0" dirty="0">
                <a:ln>
                  <a:noFill/>
                </a:ln>
                <a:solidFill>
                  <a:srgbClr val="585858"/>
                </a:solidFill>
                <a:effectLst/>
                <a:uLnTx/>
                <a:uFillTx/>
                <a:latin typeface="Palatino Linotype"/>
                <a:ea typeface="MS PGothic" panose="020B0600070205080204" pitchFamily="34" charset="-128"/>
                <a:cs typeface="Palatino Linotype"/>
              </a:rPr>
              <a:t>es"</a:t>
            </a:r>
            <a:r>
              <a:rPr kumimoji="0" sz="2400" b="0" i="0" u="none" strike="noStrike" kern="1200" cap="none" spc="-5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i</a:t>
            </a:r>
            <a:r>
              <a:rPr kumimoji="0" sz="240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n</a:t>
            </a:r>
            <a:r>
              <a:rPr kumimoji="0" sz="24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21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400" b="0" i="0" u="none" strike="noStrike" kern="1200" cap="none" spc="-6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160" normalizeH="0" baseline="0" noProof="0" dirty="0">
                <a:ln>
                  <a:noFill/>
                </a:ln>
                <a:solidFill>
                  <a:srgbClr val="585858"/>
                </a:solidFill>
                <a:effectLst/>
                <a:uLnTx/>
                <a:uFillTx/>
                <a:latin typeface="Palatino Linotype"/>
                <a:ea typeface="MS PGothic" panose="020B0600070205080204" pitchFamily="34" charset="-128"/>
                <a:cs typeface="Palatino Linotype"/>
              </a:rPr>
              <a:t>D</a:t>
            </a:r>
            <a:r>
              <a:rPr kumimoji="0" sz="2400" b="0" i="0" u="none" strike="noStrike" kern="1200" cap="none" spc="-100" normalizeH="0" baseline="0" noProof="0" dirty="0">
                <a:ln>
                  <a:noFill/>
                </a:ln>
                <a:solidFill>
                  <a:srgbClr val="585858"/>
                </a:solidFill>
                <a:effectLst/>
                <a:uLnTx/>
                <a:uFillTx/>
                <a:latin typeface="Palatino Linotype"/>
                <a:ea typeface="MS PGothic" panose="020B0600070205080204" pitchFamily="34" charset="-128"/>
                <a:cs typeface="Palatino Linotype"/>
              </a:rPr>
              <a:t>BMS:</a:t>
            </a:r>
            <a:endParaRPr kumimoji="0" sz="2400" b="0" i="0" u="none" strike="noStrike" kern="1200" cap="none" spc="0" normalizeH="0" baseline="0" noProof="0" dirty="0">
              <a:ln>
                <a:noFill/>
              </a:ln>
              <a:solidFill>
                <a:prstClr val="black"/>
              </a:solidFill>
              <a:effectLst/>
              <a:uLnTx/>
              <a:uFillTx/>
              <a:latin typeface="Palatino Linotype"/>
              <a:ea typeface="MS PGothic" panose="020B0600070205080204" pitchFamily="34" charset="-128"/>
              <a:cs typeface="Palatino Linotype"/>
            </a:endParaRPr>
          </a:p>
        </p:txBody>
      </p:sp>
      <p:sp>
        <p:nvSpPr>
          <p:cNvPr id="4" name="object 4"/>
          <p:cNvSpPr txBox="1"/>
          <p:nvPr/>
        </p:nvSpPr>
        <p:spPr>
          <a:xfrm>
            <a:off x="537515" y="3378238"/>
            <a:ext cx="3270885" cy="1397177"/>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50000"/>
              </a:lnSpc>
              <a:spcBef>
                <a:spcPts val="95"/>
              </a:spcBef>
              <a:spcAft>
                <a:spcPts val="0"/>
              </a:spcAft>
              <a:buClrTx/>
              <a:buSzTx/>
              <a:buFontTx/>
              <a:buNone/>
              <a:tabLst/>
              <a:defRPr/>
            </a:pPr>
            <a:r>
              <a:rPr kumimoji="0" sz="2000" b="0" i="0" u="none" strike="noStrike" kern="1200" cap="none" spc="-10" normalizeH="0" baseline="0" noProof="0" dirty="0">
                <a:ln>
                  <a:noFill/>
                </a:ln>
                <a:solidFill>
                  <a:srgbClr val="585858"/>
                </a:solidFill>
                <a:effectLst/>
                <a:uLnTx/>
                <a:uFillTx/>
                <a:latin typeface="Times New Roman"/>
                <a:ea typeface="MS PGothic" panose="020B0600070205080204" pitchFamily="34" charset="-128"/>
                <a:cs typeface="Times New Roman"/>
              </a:rPr>
              <a:t>→</a:t>
            </a:r>
            <a:r>
              <a:rPr kumimoji="0" sz="2000" b="0" i="0" u="none" strike="noStrike" kern="1200" cap="none" spc="215" normalizeH="0" baseline="0" noProof="0" dirty="0">
                <a:ln>
                  <a:noFill/>
                </a:ln>
                <a:solidFill>
                  <a:srgbClr val="585858"/>
                </a:solidFill>
                <a:effectLst/>
                <a:uLnTx/>
                <a:uFillTx/>
                <a:latin typeface="Times New Roman"/>
                <a:ea typeface="MS PGothic" panose="020B0600070205080204" pitchFamily="34" charset="-128"/>
                <a:cs typeface="Times New Roman"/>
              </a:rPr>
              <a:t> </a:t>
            </a:r>
            <a:r>
              <a:rPr kumimoji="0" sz="2000" b="0" i="0" u="none" strike="noStrike" kern="1200" cap="none" spc="-300" normalizeH="0" baseline="0" noProof="0" dirty="0">
                <a:ln>
                  <a:noFill/>
                </a:ln>
                <a:solidFill>
                  <a:srgbClr val="585858"/>
                </a:solidFill>
                <a:effectLst/>
                <a:uLnTx/>
                <a:uFillTx/>
                <a:latin typeface="Palatino Linotype"/>
                <a:ea typeface="MS PGothic" panose="020B0600070205080204" pitchFamily="34" charset="-128"/>
                <a:cs typeface="Palatino Linotype"/>
              </a:rPr>
              <a:t>H</a:t>
            </a:r>
            <a:r>
              <a:rPr kumimoji="0" sz="2000" b="0" i="0" u="none" strike="noStrike" kern="1200" cap="none" spc="-19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000" b="0" i="0" u="none" strike="noStrike" kern="1200" cap="none" spc="-155" normalizeH="0" baseline="0" noProof="0" dirty="0">
                <a:ln>
                  <a:noFill/>
                </a:ln>
                <a:solidFill>
                  <a:srgbClr val="585858"/>
                </a:solidFill>
                <a:effectLst/>
                <a:uLnTx/>
                <a:uFillTx/>
                <a:latin typeface="Palatino Linotype"/>
                <a:ea typeface="MS PGothic" panose="020B0600070205080204" pitchFamily="34" charset="-128"/>
                <a:cs typeface="Palatino Linotype"/>
              </a:rPr>
              <a:t>rd</a:t>
            </a:r>
            <a:r>
              <a:rPr kumimoji="0" sz="2000" b="0" i="0" u="none" strike="noStrike" kern="1200" cap="none" spc="-270" normalizeH="0" baseline="0" noProof="0" dirty="0">
                <a:ln>
                  <a:noFill/>
                </a:ln>
                <a:solidFill>
                  <a:srgbClr val="585858"/>
                </a:solidFill>
                <a:effectLst/>
                <a:uLnTx/>
                <a:uFillTx/>
                <a:latin typeface="Palatino Linotype"/>
                <a:ea typeface="MS PGothic" panose="020B0600070205080204" pitchFamily="34" charset="-128"/>
                <a:cs typeface="Palatino Linotype"/>
              </a:rPr>
              <a:t>w</a:t>
            </a:r>
            <a:r>
              <a:rPr kumimoji="0" sz="2000" b="0" i="0" u="none" strike="noStrike" kern="1200" cap="none" spc="-19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000" b="0" i="0" u="none" strike="noStrike" kern="1200" cap="none" spc="-85" normalizeH="0" baseline="0" noProof="0" dirty="0">
                <a:ln>
                  <a:noFill/>
                </a:ln>
                <a:solidFill>
                  <a:srgbClr val="585858"/>
                </a:solidFill>
                <a:effectLst/>
                <a:uLnTx/>
                <a:uFillTx/>
                <a:latin typeface="Palatino Linotype"/>
                <a:ea typeface="MS PGothic" panose="020B0600070205080204" pitchFamily="34" charset="-128"/>
                <a:cs typeface="Palatino Linotype"/>
              </a:rPr>
              <a:t>r</a:t>
            </a:r>
            <a:r>
              <a:rPr kumimoji="0" sz="2000" b="0" i="0" u="none" strike="noStrike" kern="1200" cap="none" spc="-9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000" b="0" i="0" u="none" strike="noStrike" kern="1200" cap="none" spc="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000" b="0" i="0" u="none" strike="noStrike" kern="1200" cap="none" spc="-185" normalizeH="0" baseline="0" noProof="0" dirty="0">
                <a:ln>
                  <a:noFill/>
                </a:ln>
                <a:solidFill>
                  <a:srgbClr val="585858"/>
                </a:solidFill>
                <a:effectLst/>
                <a:uLnTx/>
                <a:uFillTx/>
                <a:latin typeface="Palatino Linotype"/>
                <a:ea typeface="MS PGothic" panose="020B0600070205080204" pitchFamily="34" charset="-128"/>
                <a:cs typeface="Palatino Linotype"/>
              </a:rPr>
              <a:t>P</a:t>
            </a:r>
            <a:r>
              <a:rPr kumimoji="0" sz="2000" b="0" i="0" u="none" strike="noStrike" kern="1200" cap="none" spc="-16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000" b="0" i="0" u="none" strike="noStrike" kern="1200" cap="none" spc="-204" normalizeH="0" baseline="0" noProof="0" dirty="0">
                <a:ln>
                  <a:noFill/>
                </a:ln>
                <a:solidFill>
                  <a:srgbClr val="585858"/>
                </a:solidFill>
                <a:effectLst/>
                <a:uLnTx/>
                <a:uFillTx/>
                <a:latin typeface="Palatino Linotype"/>
                <a:ea typeface="MS PGothic" panose="020B0600070205080204" pitchFamily="34" charset="-128"/>
                <a:cs typeface="Palatino Linotype"/>
              </a:rPr>
              <a:t>g</a:t>
            </a:r>
            <a:r>
              <a:rPr kumimoji="0" sz="200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000" b="0" i="0" u="none" strike="noStrike" kern="1200" cap="none" spc="-2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000" b="0" i="0" u="none" strike="noStrike" kern="1200" cap="none" spc="-140" normalizeH="0" baseline="0" noProof="0" dirty="0">
                <a:ln>
                  <a:noFill/>
                </a:ln>
                <a:solidFill>
                  <a:srgbClr val="585858"/>
                </a:solidFill>
                <a:effectLst/>
                <a:uLnTx/>
                <a:uFillTx/>
                <a:latin typeface="Palatino Linotype"/>
                <a:ea typeface="MS PGothic" panose="020B0600070205080204" pitchFamily="34" charset="-128"/>
                <a:cs typeface="Palatino Linotype"/>
              </a:rPr>
              <a:t>(u</a:t>
            </a:r>
            <a:r>
              <a:rPr kumimoji="0" sz="2000" b="0" i="0" u="none" strike="noStrike" kern="1200" cap="none" spc="-130" normalizeH="0" baseline="0" noProof="0" dirty="0">
                <a:ln>
                  <a:noFill/>
                </a:ln>
                <a:solidFill>
                  <a:srgbClr val="585858"/>
                </a:solidFill>
                <a:effectLst/>
                <a:uLnTx/>
                <a:uFillTx/>
                <a:latin typeface="Palatino Linotype"/>
                <a:ea typeface="MS PGothic" panose="020B0600070205080204" pitchFamily="34" charset="-128"/>
                <a:cs typeface="Palatino Linotype"/>
              </a:rPr>
              <a:t>s</a:t>
            </a:r>
            <a:r>
              <a:rPr kumimoji="0" sz="2000" b="0" i="0" u="none" strike="noStrike" kern="1200" cap="none" spc="-210" normalizeH="0" baseline="0" noProof="0" dirty="0">
                <a:ln>
                  <a:noFill/>
                </a:ln>
                <a:solidFill>
                  <a:srgbClr val="585858"/>
                </a:solidFill>
                <a:effectLst/>
                <a:uLnTx/>
                <a:uFillTx/>
                <a:latin typeface="Palatino Linotype"/>
                <a:ea typeface="MS PGothic" panose="020B0600070205080204" pitchFamily="34" charset="-128"/>
                <a:cs typeface="Palatino Linotype"/>
              </a:rPr>
              <a:t>u</a:t>
            </a:r>
            <a:r>
              <a:rPr kumimoji="0" sz="2000" b="0" i="0" u="none" strike="noStrike" kern="1200" cap="none" spc="-18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000" b="0" i="0" u="none" strike="noStrike" kern="1200" cap="none" spc="-105" normalizeH="0" baseline="0" noProof="0" dirty="0">
                <a:ln>
                  <a:noFill/>
                </a:ln>
                <a:solidFill>
                  <a:srgbClr val="585858"/>
                </a:solidFill>
                <a:effectLst/>
                <a:uLnTx/>
                <a:uFillTx/>
                <a:latin typeface="Palatino Linotype"/>
                <a:ea typeface="MS PGothic" panose="020B0600070205080204" pitchFamily="34" charset="-128"/>
                <a:cs typeface="Palatino Linotype"/>
              </a:rPr>
              <a:t>ll</a:t>
            </a:r>
            <a:r>
              <a:rPr kumimoji="0" sz="2000" b="0" i="0" u="none" strike="noStrike" kern="1200" cap="none" spc="-229" normalizeH="0" baseline="0" noProof="0" dirty="0">
                <a:ln>
                  <a:noFill/>
                </a:ln>
                <a:solidFill>
                  <a:srgbClr val="585858"/>
                </a:solidFill>
                <a:effectLst/>
                <a:uLnTx/>
                <a:uFillTx/>
                <a:latin typeface="Palatino Linotype"/>
                <a:ea typeface="MS PGothic" panose="020B0600070205080204" pitchFamily="34" charset="-128"/>
                <a:cs typeface="Palatino Linotype"/>
              </a:rPr>
              <a:t>y</a:t>
            </a:r>
            <a:r>
              <a:rPr kumimoji="0" sz="2000" b="0" i="0" u="none" strike="noStrike" kern="1200" cap="none" spc="-2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000" b="0" i="0" u="none" strike="noStrike" kern="1200" cap="none" spc="-70" normalizeH="0" baseline="0" noProof="0" dirty="0">
                <a:ln>
                  <a:noFill/>
                </a:ln>
                <a:solidFill>
                  <a:srgbClr val="585858"/>
                </a:solidFill>
                <a:effectLst/>
                <a:uLnTx/>
                <a:uFillTx/>
                <a:latin typeface="Palatino Linotype"/>
                <a:ea typeface="MS PGothic" panose="020B0600070205080204" pitchFamily="34" charset="-128"/>
                <a:cs typeface="Palatino Linotype"/>
              </a:rPr>
              <a:t>4</a:t>
            </a:r>
            <a:r>
              <a:rPr kumimoji="0" sz="2000" b="0" i="0" u="none" strike="noStrike" kern="1200" cap="none" spc="-110" normalizeH="0" baseline="0" noProof="0" dirty="0">
                <a:ln>
                  <a:noFill/>
                </a:ln>
                <a:solidFill>
                  <a:srgbClr val="585858"/>
                </a:solidFill>
                <a:effectLst/>
                <a:uLnTx/>
                <a:uFillTx/>
                <a:latin typeface="Palatino Linotype"/>
                <a:ea typeface="MS PGothic" panose="020B0600070205080204" pitchFamily="34" charset="-128"/>
                <a:cs typeface="Palatino Linotype"/>
              </a:rPr>
              <a:t>K</a:t>
            </a:r>
            <a:r>
              <a:rPr kumimoji="0" sz="2000" b="0" i="0" u="none" strike="noStrike" kern="1200" cap="none" spc="-60" normalizeH="0" baseline="0" noProof="0" dirty="0">
                <a:ln>
                  <a:noFill/>
                </a:ln>
                <a:solidFill>
                  <a:srgbClr val="585858"/>
                </a:solidFill>
                <a:effectLst/>
                <a:uLnTx/>
                <a:uFillTx/>
                <a:latin typeface="Palatino Linotype"/>
                <a:ea typeface="MS PGothic" panose="020B0600070205080204" pitchFamily="34" charset="-128"/>
                <a:cs typeface="Palatino Linotype"/>
              </a:rPr>
              <a:t>B)</a:t>
            </a:r>
            <a:endParaRPr kumimoji="0" sz="2000" b="0" i="0" u="none" strike="noStrike" kern="1200" cap="none" spc="0" normalizeH="0" baseline="0" noProof="0" dirty="0">
              <a:ln>
                <a:noFill/>
              </a:ln>
              <a:solidFill>
                <a:prstClr val="black"/>
              </a:solidFill>
              <a:effectLst/>
              <a:uLnTx/>
              <a:uFillTx/>
              <a:latin typeface="Palatino Linotype"/>
              <a:ea typeface="MS PGothic" panose="020B0600070205080204" pitchFamily="34" charset="-128"/>
              <a:cs typeface="Palatino Linotype"/>
            </a:endParaRPr>
          </a:p>
          <a:p>
            <a:pPr marL="12700" marR="0" lvl="0" indent="0" algn="l" defTabSz="914400" rtl="0" eaLnBrk="1" fontAlgn="auto" latinLnBrk="0" hangingPunct="1">
              <a:lnSpc>
                <a:spcPct val="150000"/>
              </a:lnSpc>
              <a:spcBef>
                <a:spcPts val="0"/>
              </a:spcBef>
              <a:spcAft>
                <a:spcPts val="0"/>
              </a:spcAft>
              <a:buClrTx/>
              <a:buSzTx/>
              <a:buFontTx/>
              <a:buNone/>
              <a:tabLst/>
              <a:defRPr/>
            </a:pPr>
            <a:r>
              <a:rPr kumimoji="0" sz="2000" b="0" i="0" u="none" strike="noStrike" kern="1200" cap="none" spc="-10" normalizeH="0" baseline="0" noProof="0" dirty="0">
                <a:ln>
                  <a:noFill/>
                </a:ln>
                <a:solidFill>
                  <a:srgbClr val="585858"/>
                </a:solidFill>
                <a:effectLst/>
                <a:uLnTx/>
                <a:uFillTx/>
                <a:latin typeface="Times New Roman"/>
                <a:ea typeface="MS PGothic" panose="020B0600070205080204" pitchFamily="34" charset="-128"/>
                <a:cs typeface="Times New Roman"/>
              </a:rPr>
              <a:t>→</a:t>
            </a:r>
            <a:r>
              <a:rPr kumimoji="0" sz="2000" b="0" i="0" u="none" strike="noStrike" kern="1200" cap="none" spc="220" normalizeH="0" baseline="0" noProof="0" dirty="0">
                <a:ln>
                  <a:noFill/>
                </a:ln>
                <a:solidFill>
                  <a:srgbClr val="585858"/>
                </a:solidFill>
                <a:effectLst/>
                <a:uLnTx/>
                <a:uFillTx/>
                <a:latin typeface="Times New Roman"/>
                <a:ea typeface="MS PGothic" panose="020B0600070205080204" pitchFamily="34" charset="-128"/>
                <a:cs typeface="Times New Roman"/>
              </a:rPr>
              <a:t> </a:t>
            </a:r>
            <a:r>
              <a:rPr kumimoji="0" sz="2000" b="0" i="0" u="none" strike="noStrike" kern="1200" cap="none" spc="-130" normalizeH="0" baseline="0" noProof="0" dirty="0">
                <a:ln>
                  <a:noFill/>
                </a:ln>
                <a:solidFill>
                  <a:srgbClr val="585858"/>
                </a:solidFill>
                <a:effectLst/>
                <a:uLnTx/>
                <a:uFillTx/>
                <a:latin typeface="Palatino Linotype"/>
                <a:ea typeface="MS PGothic" panose="020B0600070205080204" pitchFamily="34" charset="-128"/>
                <a:cs typeface="Palatino Linotype"/>
              </a:rPr>
              <a:t>OS</a:t>
            </a:r>
            <a:r>
              <a:rPr kumimoji="0" sz="2000" b="0" i="0" u="none" strike="noStrike" kern="1200" cap="none" spc="-4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000" b="0" i="0" u="none" strike="noStrike" kern="1200" cap="none" spc="-185" normalizeH="0" baseline="0" noProof="0" dirty="0">
                <a:ln>
                  <a:noFill/>
                </a:ln>
                <a:solidFill>
                  <a:srgbClr val="585858"/>
                </a:solidFill>
                <a:effectLst/>
                <a:uLnTx/>
                <a:uFillTx/>
                <a:latin typeface="Palatino Linotype"/>
                <a:ea typeface="MS PGothic" panose="020B0600070205080204" pitchFamily="34" charset="-128"/>
                <a:cs typeface="Palatino Linotype"/>
              </a:rPr>
              <a:t>P</a:t>
            </a:r>
            <a:r>
              <a:rPr kumimoji="0" sz="2000" b="0" i="0" u="none" strike="noStrike" kern="1200" cap="none" spc="-16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000" b="0" i="0" u="none" strike="noStrike" kern="1200" cap="none" spc="-204" normalizeH="0" baseline="0" noProof="0" dirty="0">
                <a:ln>
                  <a:noFill/>
                </a:ln>
                <a:solidFill>
                  <a:srgbClr val="585858"/>
                </a:solidFill>
                <a:effectLst/>
                <a:uLnTx/>
                <a:uFillTx/>
                <a:latin typeface="Palatino Linotype"/>
                <a:ea typeface="MS PGothic" panose="020B0600070205080204" pitchFamily="34" charset="-128"/>
                <a:cs typeface="Palatino Linotype"/>
              </a:rPr>
              <a:t>g</a:t>
            </a:r>
            <a:r>
              <a:rPr kumimoji="0" sz="200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000" b="0" i="0" u="none" strike="noStrike" kern="1200" cap="none" spc="-2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000" b="0" i="0" u="none" strike="noStrike" kern="1200" cap="none" spc="-160" normalizeH="0" baseline="0" noProof="0" dirty="0">
                <a:ln>
                  <a:noFill/>
                </a:ln>
                <a:solidFill>
                  <a:srgbClr val="585858"/>
                </a:solidFill>
                <a:effectLst/>
                <a:uLnTx/>
                <a:uFillTx/>
                <a:latin typeface="Palatino Linotype"/>
                <a:ea typeface="MS PGothic" panose="020B0600070205080204" pitchFamily="34" charset="-128"/>
                <a:cs typeface="Palatino Linotype"/>
              </a:rPr>
              <a:t>(usu</a:t>
            </a:r>
            <a:r>
              <a:rPr kumimoji="0" sz="2000" b="0" i="0" u="none" strike="noStrike" kern="1200" cap="none" spc="-17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000" b="0" i="0" u="none" strike="noStrike" kern="1200" cap="none" spc="-105" normalizeH="0" baseline="0" noProof="0" dirty="0">
                <a:ln>
                  <a:noFill/>
                </a:ln>
                <a:solidFill>
                  <a:srgbClr val="585858"/>
                </a:solidFill>
                <a:effectLst/>
                <a:uLnTx/>
                <a:uFillTx/>
                <a:latin typeface="Palatino Linotype"/>
                <a:ea typeface="MS PGothic" panose="020B0600070205080204" pitchFamily="34" charset="-128"/>
                <a:cs typeface="Palatino Linotype"/>
              </a:rPr>
              <a:t>ll</a:t>
            </a:r>
            <a:r>
              <a:rPr kumimoji="0" sz="2000" b="0" i="0" u="none" strike="noStrike" kern="1200" cap="none" spc="-229" normalizeH="0" baseline="0" noProof="0" dirty="0">
                <a:ln>
                  <a:noFill/>
                </a:ln>
                <a:solidFill>
                  <a:srgbClr val="585858"/>
                </a:solidFill>
                <a:effectLst/>
                <a:uLnTx/>
                <a:uFillTx/>
                <a:latin typeface="Palatino Linotype"/>
                <a:ea typeface="MS PGothic" panose="020B0600070205080204" pitchFamily="34" charset="-128"/>
                <a:cs typeface="Palatino Linotype"/>
              </a:rPr>
              <a:t>y</a:t>
            </a:r>
            <a:r>
              <a:rPr kumimoji="0" sz="2000" b="0" i="0" u="none" strike="noStrike" kern="1200" cap="none" spc="-2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000" b="0" i="0" u="none" strike="noStrike" kern="1200" cap="none" spc="-70" normalizeH="0" baseline="0" noProof="0" dirty="0">
                <a:ln>
                  <a:noFill/>
                </a:ln>
                <a:solidFill>
                  <a:srgbClr val="585858"/>
                </a:solidFill>
                <a:effectLst/>
                <a:uLnTx/>
                <a:uFillTx/>
                <a:latin typeface="Palatino Linotype"/>
                <a:ea typeface="MS PGothic" panose="020B0600070205080204" pitchFamily="34" charset="-128"/>
                <a:cs typeface="Palatino Linotype"/>
              </a:rPr>
              <a:t>4</a:t>
            </a:r>
            <a:r>
              <a:rPr kumimoji="0" sz="2000" b="0" i="0" u="none" strike="noStrike" kern="1200" cap="none" spc="-110" normalizeH="0" baseline="0" noProof="0" dirty="0">
                <a:ln>
                  <a:noFill/>
                </a:ln>
                <a:solidFill>
                  <a:srgbClr val="585858"/>
                </a:solidFill>
                <a:effectLst/>
                <a:uLnTx/>
                <a:uFillTx/>
                <a:latin typeface="Palatino Linotype"/>
                <a:ea typeface="MS PGothic" panose="020B0600070205080204" pitchFamily="34" charset="-128"/>
                <a:cs typeface="Palatino Linotype"/>
              </a:rPr>
              <a:t>K</a:t>
            </a:r>
            <a:r>
              <a:rPr kumimoji="0" sz="2000" b="0" i="0" u="none" strike="noStrike" kern="1200" cap="none" spc="-60" normalizeH="0" baseline="0" noProof="0" dirty="0">
                <a:ln>
                  <a:noFill/>
                </a:ln>
                <a:solidFill>
                  <a:srgbClr val="585858"/>
                </a:solidFill>
                <a:effectLst/>
                <a:uLnTx/>
                <a:uFillTx/>
                <a:latin typeface="Palatino Linotype"/>
                <a:ea typeface="MS PGothic" panose="020B0600070205080204" pitchFamily="34" charset="-128"/>
                <a:cs typeface="Palatino Linotype"/>
              </a:rPr>
              <a:t>B)</a:t>
            </a:r>
            <a:endParaRPr kumimoji="0" sz="2000" b="0" i="0" u="none" strike="noStrike" kern="1200" cap="none" spc="0" normalizeH="0" baseline="0" noProof="0" dirty="0">
              <a:ln>
                <a:noFill/>
              </a:ln>
              <a:solidFill>
                <a:prstClr val="black"/>
              </a:solidFill>
              <a:effectLst/>
              <a:uLnTx/>
              <a:uFillTx/>
              <a:latin typeface="Palatino Linotype"/>
              <a:ea typeface="MS PGothic" panose="020B0600070205080204" pitchFamily="34" charset="-128"/>
              <a:cs typeface="Palatino Linotype"/>
            </a:endParaRPr>
          </a:p>
          <a:p>
            <a:pPr marL="12700" marR="0" lvl="0" indent="0" algn="l" defTabSz="914400" rtl="0" eaLnBrk="1" fontAlgn="auto" latinLnBrk="0" hangingPunct="1">
              <a:lnSpc>
                <a:spcPct val="150000"/>
              </a:lnSpc>
              <a:spcBef>
                <a:spcPts val="0"/>
              </a:spcBef>
              <a:spcAft>
                <a:spcPts val="0"/>
              </a:spcAft>
              <a:buClrTx/>
              <a:buSzTx/>
              <a:buFontTx/>
              <a:buNone/>
              <a:tabLst/>
              <a:defRPr/>
            </a:pPr>
            <a:r>
              <a:rPr kumimoji="0" sz="2000" b="0" i="0" u="none" strike="noStrike" kern="1200" cap="none" spc="-10" normalizeH="0" baseline="0" noProof="0" dirty="0">
                <a:ln>
                  <a:noFill/>
                </a:ln>
                <a:solidFill>
                  <a:srgbClr val="585858"/>
                </a:solidFill>
                <a:effectLst/>
                <a:uLnTx/>
                <a:uFillTx/>
                <a:latin typeface="Times New Roman"/>
                <a:ea typeface="MS PGothic" panose="020B0600070205080204" pitchFamily="34" charset="-128"/>
                <a:cs typeface="Times New Roman"/>
              </a:rPr>
              <a:t>→</a:t>
            </a:r>
            <a:r>
              <a:rPr kumimoji="0" sz="2000" b="0" i="0" u="none" strike="noStrike" kern="1200" cap="none" spc="215" normalizeH="0" baseline="0" noProof="0" dirty="0">
                <a:ln>
                  <a:noFill/>
                </a:ln>
                <a:solidFill>
                  <a:srgbClr val="585858"/>
                </a:solidFill>
                <a:effectLst/>
                <a:uLnTx/>
                <a:uFillTx/>
                <a:latin typeface="Times New Roman"/>
                <a:ea typeface="MS PGothic" panose="020B0600070205080204" pitchFamily="34" charset="-128"/>
                <a:cs typeface="Times New Roman"/>
              </a:rPr>
              <a:t> </a:t>
            </a:r>
            <a:r>
              <a:rPr kumimoji="0" sz="2000" b="0" i="0" u="none" strike="noStrike" kern="1200" cap="none" spc="-140" normalizeH="0" baseline="0" noProof="0" dirty="0">
                <a:ln>
                  <a:noFill/>
                </a:ln>
                <a:solidFill>
                  <a:srgbClr val="585858"/>
                </a:solidFill>
                <a:effectLst/>
                <a:uLnTx/>
                <a:uFillTx/>
                <a:latin typeface="Palatino Linotype"/>
                <a:ea typeface="MS PGothic" panose="020B0600070205080204" pitchFamily="34" charset="-128"/>
                <a:cs typeface="Palatino Linotype"/>
              </a:rPr>
              <a:t>D</a:t>
            </a:r>
            <a:r>
              <a:rPr kumimoji="0" sz="2000" b="0" i="0" u="none" strike="noStrike" kern="1200" cap="none" spc="-19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000" b="0" i="0" u="none" strike="noStrike" kern="1200" cap="none" spc="-60" normalizeH="0" baseline="0" noProof="0" dirty="0">
                <a:ln>
                  <a:noFill/>
                </a:ln>
                <a:solidFill>
                  <a:srgbClr val="585858"/>
                </a:solidFill>
                <a:effectLst/>
                <a:uLnTx/>
                <a:uFillTx/>
                <a:latin typeface="Palatino Linotype"/>
                <a:ea typeface="MS PGothic" panose="020B0600070205080204" pitchFamily="34" charset="-128"/>
                <a:cs typeface="Palatino Linotype"/>
              </a:rPr>
              <a:t>t</a:t>
            </a:r>
            <a:r>
              <a:rPr kumimoji="0" sz="2000" b="0" i="0" u="none" strike="noStrike" kern="1200" cap="none" spc="-19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000" b="0" i="0" u="none" strike="noStrike" kern="1200" cap="none" spc="-150" normalizeH="0" baseline="0" noProof="0" dirty="0">
                <a:ln>
                  <a:noFill/>
                </a:ln>
                <a:solidFill>
                  <a:srgbClr val="585858"/>
                </a:solidFill>
                <a:effectLst/>
                <a:uLnTx/>
                <a:uFillTx/>
                <a:latin typeface="Palatino Linotype"/>
                <a:ea typeface="MS PGothic" panose="020B0600070205080204" pitchFamily="34" charset="-128"/>
                <a:cs typeface="Palatino Linotype"/>
              </a:rPr>
              <a:t>b</a:t>
            </a:r>
            <a:r>
              <a:rPr kumimoji="0" sz="2000" b="0" i="0" u="none" strike="noStrike" kern="1200" cap="none" spc="-19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000" b="0" i="0" u="none" strike="noStrike" kern="1200" cap="none" spc="-135" normalizeH="0" baseline="0" noProof="0" dirty="0">
                <a:ln>
                  <a:noFill/>
                </a:ln>
                <a:solidFill>
                  <a:srgbClr val="585858"/>
                </a:solidFill>
                <a:effectLst/>
                <a:uLnTx/>
                <a:uFillTx/>
                <a:latin typeface="Palatino Linotype"/>
                <a:ea typeface="MS PGothic" panose="020B0600070205080204" pitchFamily="34" charset="-128"/>
                <a:cs typeface="Palatino Linotype"/>
              </a:rPr>
              <a:t>se</a:t>
            </a:r>
            <a:r>
              <a:rPr kumimoji="0" sz="2000" b="0" i="0" u="none" strike="noStrike" kern="1200" cap="none" spc="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000" b="0" i="0" u="none" strike="noStrike" kern="1200" cap="none" spc="-185" normalizeH="0" baseline="0" noProof="0" dirty="0">
                <a:ln>
                  <a:noFill/>
                </a:ln>
                <a:solidFill>
                  <a:srgbClr val="585858"/>
                </a:solidFill>
                <a:effectLst/>
                <a:uLnTx/>
                <a:uFillTx/>
                <a:latin typeface="Palatino Linotype"/>
                <a:ea typeface="MS PGothic" panose="020B0600070205080204" pitchFamily="34" charset="-128"/>
                <a:cs typeface="Palatino Linotype"/>
              </a:rPr>
              <a:t>P</a:t>
            </a:r>
            <a:r>
              <a:rPr kumimoji="0" sz="2000" b="0" i="0" u="none" strike="noStrike" kern="1200" cap="none" spc="-16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000" b="0" i="0" u="none" strike="noStrike" kern="1200" cap="none" spc="-204" normalizeH="0" baseline="0" noProof="0" dirty="0">
                <a:ln>
                  <a:noFill/>
                </a:ln>
                <a:solidFill>
                  <a:srgbClr val="585858"/>
                </a:solidFill>
                <a:effectLst/>
                <a:uLnTx/>
                <a:uFillTx/>
                <a:latin typeface="Palatino Linotype"/>
                <a:ea typeface="MS PGothic" panose="020B0600070205080204" pitchFamily="34" charset="-128"/>
                <a:cs typeface="Palatino Linotype"/>
              </a:rPr>
              <a:t>g</a:t>
            </a:r>
            <a:r>
              <a:rPr kumimoji="0" sz="200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000" b="0" i="0" u="none" strike="noStrike" kern="1200" cap="none" spc="-2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000" b="0" i="0" u="none" strike="noStrike" kern="1200" cap="none" spc="-45" normalizeH="0" baseline="0" noProof="0" dirty="0">
                <a:ln>
                  <a:noFill/>
                </a:ln>
                <a:solidFill>
                  <a:srgbClr val="585858"/>
                </a:solidFill>
                <a:effectLst/>
                <a:uLnTx/>
                <a:uFillTx/>
                <a:latin typeface="Palatino Linotype"/>
                <a:ea typeface="MS PGothic" panose="020B0600070205080204" pitchFamily="34" charset="-128"/>
                <a:cs typeface="Palatino Linotype"/>
              </a:rPr>
              <a:t>(</a:t>
            </a:r>
            <a:r>
              <a:rPr kumimoji="0" sz="2000" b="0" i="0" u="none" strike="noStrike" kern="1200" cap="none" spc="-75" normalizeH="0" baseline="0" noProof="0" dirty="0">
                <a:ln>
                  <a:noFill/>
                </a:ln>
                <a:solidFill>
                  <a:srgbClr val="585858"/>
                </a:solidFill>
                <a:effectLst/>
                <a:uLnTx/>
                <a:uFillTx/>
                <a:latin typeface="Palatino Linotype"/>
                <a:ea typeface="MS PGothic" panose="020B0600070205080204" pitchFamily="34" charset="-128"/>
                <a:cs typeface="Palatino Linotype"/>
              </a:rPr>
              <a:t>5</a:t>
            </a:r>
            <a:r>
              <a:rPr kumimoji="0" sz="2000" b="0" i="0" u="none" strike="noStrike" kern="1200" cap="none" spc="-70" normalizeH="0" baseline="0" noProof="0" dirty="0">
                <a:ln>
                  <a:noFill/>
                </a:ln>
                <a:solidFill>
                  <a:srgbClr val="585858"/>
                </a:solidFill>
                <a:effectLst/>
                <a:uLnTx/>
                <a:uFillTx/>
                <a:latin typeface="Palatino Linotype"/>
                <a:ea typeface="MS PGothic" panose="020B0600070205080204" pitchFamily="34" charset="-128"/>
                <a:cs typeface="Palatino Linotype"/>
              </a:rPr>
              <a:t>12</a:t>
            </a:r>
            <a:r>
              <a:rPr kumimoji="0" sz="2000" b="0" i="0" u="none" strike="noStrike" kern="1200" cap="none" spc="-60" normalizeH="0" baseline="0" noProof="0" dirty="0">
                <a:ln>
                  <a:noFill/>
                </a:ln>
                <a:solidFill>
                  <a:srgbClr val="585858"/>
                </a:solidFill>
                <a:effectLst/>
                <a:uLnTx/>
                <a:uFillTx/>
                <a:latin typeface="Palatino Linotype"/>
                <a:ea typeface="MS PGothic" panose="020B0600070205080204" pitchFamily="34" charset="-128"/>
                <a:cs typeface="Palatino Linotype"/>
              </a:rPr>
              <a:t>B</a:t>
            </a:r>
            <a:r>
              <a:rPr kumimoji="0" sz="2000" b="0" i="0" u="none" strike="noStrike" kern="1200" cap="none" spc="45" normalizeH="0" baseline="0" noProof="0" dirty="0">
                <a:ln>
                  <a:noFill/>
                </a:ln>
                <a:solidFill>
                  <a:srgbClr val="585858"/>
                </a:solidFill>
                <a:effectLst/>
                <a:uLnTx/>
                <a:uFillTx/>
                <a:latin typeface="Palatino Linotype"/>
                <a:ea typeface="MS PGothic" panose="020B0600070205080204" pitchFamily="34" charset="-128"/>
                <a:cs typeface="Palatino Linotype"/>
              </a:rPr>
              <a:t>-</a:t>
            </a:r>
            <a:r>
              <a:rPr kumimoji="0" sz="2000" b="0" i="0" u="none" strike="noStrike" kern="1200" cap="none" spc="-60" normalizeH="0" baseline="0" noProof="0" dirty="0">
                <a:ln>
                  <a:noFill/>
                </a:ln>
                <a:solidFill>
                  <a:srgbClr val="585858"/>
                </a:solidFill>
                <a:effectLst/>
                <a:uLnTx/>
                <a:uFillTx/>
                <a:latin typeface="Palatino Linotype"/>
                <a:ea typeface="MS PGothic" panose="020B0600070205080204" pitchFamily="34" charset="-128"/>
                <a:cs typeface="Palatino Linotype"/>
              </a:rPr>
              <a:t>1</a:t>
            </a:r>
            <a:r>
              <a:rPr kumimoji="0" sz="2000" b="0" i="0" u="none" strike="noStrike" kern="1200" cap="none" spc="-70" normalizeH="0" baseline="0" noProof="0" dirty="0">
                <a:ln>
                  <a:noFill/>
                </a:ln>
                <a:solidFill>
                  <a:srgbClr val="585858"/>
                </a:solidFill>
                <a:effectLst/>
                <a:uLnTx/>
                <a:uFillTx/>
                <a:latin typeface="Palatino Linotype"/>
                <a:ea typeface="MS PGothic" panose="020B0600070205080204" pitchFamily="34" charset="-128"/>
                <a:cs typeface="Palatino Linotype"/>
              </a:rPr>
              <a:t>6KB)</a:t>
            </a:r>
            <a:endParaRPr kumimoji="0" sz="2000" b="0" i="0" u="none" strike="noStrike" kern="1200" cap="none" spc="0" normalizeH="0" baseline="0" noProof="0" dirty="0">
              <a:ln>
                <a:noFill/>
              </a:ln>
              <a:solidFill>
                <a:prstClr val="black"/>
              </a:solidFill>
              <a:effectLst/>
              <a:uLnTx/>
              <a:uFillTx/>
              <a:latin typeface="Palatino Linotype"/>
              <a:ea typeface="MS PGothic" panose="020B0600070205080204" pitchFamily="34" charset="-128"/>
              <a:cs typeface="Palatino Linotype"/>
            </a:endParaRPr>
          </a:p>
        </p:txBody>
      </p:sp>
      <p:sp>
        <p:nvSpPr>
          <p:cNvPr id="5" name="object 5"/>
          <p:cNvSpPr txBox="1"/>
          <p:nvPr/>
        </p:nvSpPr>
        <p:spPr>
          <a:xfrm>
            <a:off x="536244" y="4760810"/>
            <a:ext cx="4307840" cy="1660583"/>
          </a:xfrm>
          <a:prstGeom prst="rect">
            <a:avLst/>
          </a:prstGeom>
        </p:spPr>
        <p:txBody>
          <a:bodyPr vert="horz" wrap="square" lIns="0" tIns="54610" rIns="0" bIns="0" rtlCol="0">
            <a:spAutoFit/>
          </a:bodyPr>
          <a:lstStyle/>
          <a:p>
            <a:pPr marL="12700" marR="5080" lvl="0" indent="0" algn="l" defTabSz="914400" rtl="0" eaLnBrk="1" fontAlgn="auto" latinLnBrk="0" hangingPunct="1">
              <a:lnSpc>
                <a:spcPct val="150000"/>
              </a:lnSpc>
              <a:spcBef>
                <a:spcPts val="430"/>
              </a:spcBef>
              <a:spcAft>
                <a:spcPts val="0"/>
              </a:spcAft>
              <a:buClrTx/>
              <a:buSzTx/>
              <a:buFontTx/>
              <a:buNone/>
              <a:tabLst/>
              <a:defRPr/>
            </a:pPr>
            <a:r>
              <a:rPr kumimoji="0" sz="2400" b="0" i="0" u="none" strike="noStrike" kern="1200" cap="none" spc="-26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400" b="0" i="0" u="none" strike="noStrike" kern="1200" cap="none" spc="-6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195" normalizeH="0" baseline="0" noProof="0" dirty="0">
                <a:ln>
                  <a:noFill/>
                </a:ln>
                <a:solidFill>
                  <a:srgbClr val="585858"/>
                </a:solidFill>
                <a:effectLst/>
                <a:uLnTx/>
                <a:uFillTx/>
                <a:latin typeface="Palatino Linotype"/>
                <a:ea typeface="MS PGothic" panose="020B0600070205080204" pitchFamily="34" charset="-128"/>
                <a:cs typeface="Palatino Linotype"/>
              </a:rPr>
              <a:t>h</a:t>
            </a:r>
            <a:r>
              <a:rPr kumimoji="0" sz="2400" b="0" i="0" u="none" strike="noStrike" kern="1200" cap="none" spc="-18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400" b="0" i="0" u="none" strike="noStrike" kern="1200" cap="none" spc="-145" normalizeH="0" baseline="0" noProof="0" dirty="0">
                <a:ln>
                  <a:noFill/>
                </a:ln>
                <a:solidFill>
                  <a:srgbClr val="585858"/>
                </a:solidFill>
                <a:effectLst/>
                <a:uLnTx/>
                <a:uFillTx/>
                <a:latin typeface="Palatino Linotype"/>
                <a:ea typeface="MS PGothic" panose="020B0600070205080204" pitchFamily="34" charset="-128"/>
                <a:cs typeface="Palatino Linotype"/>
              </a:rPr>
              <a:t>r</a:t>
            </a:r>
            <a:r>
              <a:rPr kumimoji="0" sz="2400" b="0" i="0" u="none" strike="noStrike" kern="1200" cap="none" spc="-220" normalizeH="0" baseline="0" noProof="0" dirty="0">
                <a:ln>
                  <a:noFill/>
                </a:ln>
                <a:solidFill>
                  <a:srgbClr val="585858"/>
                </a:solidFill>
                <a:effectLst/>
                <a:uLnTx/>
                <a:uFillTx/>
                <a:latin typeface="Palatino Linotype"/>
                <a:ea typeface="MS PGothic" panose="020B0600070205080204" pitchFamily="34" charset="-128"/>
                <a:cs typeface="Palatino Linotype"/>
              </a:rPr>
              <a:t>d</a:t>
            </a:r>
            <a:r>
              <a:rPr kumimoji="0" sz="2400" b="0" i="0" u="none" strike="noStrike" kern="1200" cap="none" spc="-175" normalizeH="0" baseline="0" noProof="0" dirty="0">
                <a:ln>
                  <a:noFill/>
                </a:ln>
                <a:solidFill>
                  <a:srgbClr val="585858"/>
                </a:solidFill>
                <a:effectLst/>
                <a:uLnTx/>
                <a:uFillTx/>
                <a:latin typeface="Palatino Linotype"/>
                <a:ea typeface="MS PGothic" panose="020B0600070205080204" pitchFamily="34" charset="-128"/>
                <a:cs typeface="Palatino Linotype"/>
              </a:rPr>
              <a:t>ware</a:t>
            </a:r>
            <a:r>
              <a:rPr kumimoji="0" sz="24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229" normalizeH="0" baseline="0" noProof="0" dirty="0">
                <a:ln>
                  <a:noFill/>
                </a:ln>
                <a:solidFill>
                  <a:srgbClr val="585858"/>
                </a:solidFill>
                <a:effectLst/>
                <a:uLnTx/>
                <a:uFillTx/>
                <a:latin typeface="Palatino Linotype"/>
                <a:ea typeface="MS PGothic" panose="020B0600070205080204" pitchFamily="34" charset="-128"/>
                <a:cs typeface="Palatino Linotype"/>
              </a:rPr>
              <a:t>pa</a:t>
            </a:r>
            <a:r>
              <a:rPr kumimoji="0" sz="2400" b="0" i="0" u="none" strike="noStrike" kern="1200" cap="none" spc="-245" normalizeH="0" baseline="0" noProof="0" dirty="0">
                <a:ln>
                  <a:noFill/>
                </a:ln>
                <a:solidFill>
                  <a:srgbClr val="585858"/>
                </a:solidFill>
                <a:effectLst/>
                <a:uLnTx/>
                <a:uFillTx/>
                <a:latin typeface="Palatino Linotype"/>
                <a:ea typeface="MS PGothic" panose="020B0600070205080204" pitchFamily="34" charset="-128"/>
                <a:cs typeface="Palatino Linotype"/>
              </a:rPr>
              <a:t>g</a:t>
            </a:r>
            <a:r>
              <a:rPr kumimoji="0" sz="2400" b="0" i="0" u="none" strike="noStrike" kern="1200" cap="none" spc="-14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400" b="0" i="0" u="none" strike="noStrike" kern="1200" cap="none" spc="-5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i</a:t>
            </a:r>
            <a:r>
              <a:rPr kumimoji="0" sz="2400" b="0" i="0" u="none" strike="noStrike" kern="1200" cap="none" spc="-175" normalizeH="0" baseline="0" noProof="0" dirty="0">
                <a:ln>
                  <a:noFill/>
                </a:ln>
                <a:solidFill>
                  <a:srgbClr val="585858"/>
                </a:solidFill>
                <a:effectLst/>
                <a:uLnTx/>
                <a:uFillTx/>
                <a:latin typeface="Palatino Linotype"/>
                <a:ea typeface="MS PGothic" panose="020B0600070205080204" pitchFamily="34" charset="-128"/>
                <a:cs typeface="Palatino Linotype"/>
              </a:rPr>
              <a:t>s</a:t>
            </a:r>
            <a:r>
              <a:rPr kumimoji="0" sz="2400" b="0" i="0" u="none" strike="noStrike" kern="1200" cap="none" spc="-75" normalizeH="0" baseline="0" noProof="0" dirty="0">
                <a:ln>
                  <a:noFill/>
                </a:ln>
                <a:solidFill>
                  <a:srgbClr val="585858"/>
                </a:solidFill>
                <a:effectLst/>
                <a:uLnTx/>
                <a:uFillTx/>
                <a:latin typeface="Palatino Linotype"/>
                <a:ea typeface="MS PGothic" panose="020B0600070205080204" pitchFamily="34" charset="-128"/>
                <a:cs typeface="Palatino Linotype"/>
              </a:rPr>
              <a:t> t</a:t>
            </a:r>
            <a:r>
              <a:rPr kumimoji="0" sz="240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h</a:t>
            </a:r>
            <a:r>
              <a:rPr kumimoji="0" sz="2400" b="0" i="0" u="none" strike="noStrike" kern="1200" cap="none" spc="-14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400" b="0" i="0" u="none" strike="noStrike" kern="1200" cap="none" spc="-7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105" normalizeH="0" baseline="0" noProof="0" dirty="0">
                <a:ln>
                  <a:noFill/>
                </a:ln>
                <a:solidFill>
                  <a:srgbClr val="585858"/>
                </a:solidFill>
                <a:effectLst/>
                <a:uLnTx/>
                <a:uFillTx/>
                <a:latin typeface="Palatino Linotype"/>
                <a:ea typeface="MS PGothic" panose="020B0600070205080204" pitchFamily="34" charset="-128"/>
                <a:cs typeface="Palatino Linotype"/>
              </a:rPr>
              <a:t>l</a:t>
            </a:r>
            <a:r>
              <a:rPr kumimoji="0" sz="2400" b="0" i="0" u="none" strike="noStrike" kern="1200" cap="none" spc="-22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40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r</a:t>
            </a:r>
            <a:r>
              <a:rPr kumimoji="0" sz="2400" b="0" i="0" u="none" strike="noStrike" kern="1200" cap="none" spc="-180" normalizeH="0" baseline="0" noProof="0" dirty="0">
                <a:ln>
                  <a:noFill/>
                </a:ln>
                <a:solidFill>
                  <a:srgbClr val="585858"/>
                </a:solidFill>
                <a:effectLst/>
                <a:uLnTx/>
                <a:uFillTx/>
                <a:latin typeface="Palatino Linotype"/>
                <a:ea typeface="MS PGothic" panose="020B0600070205080204" pitchFamily="34" charset="-128"/>
                <a:cs typeface="Palatino Linotype"/>
              </a:rPr>
              <a:t>g</a:t>
            </a:r>
            <a:r>
              <a:rPr kumimoji="0" sz="240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est</a:t>
            </a:r>
            <a:r>
              <a:rPr kumimoji="0" sz="2400" b="0" i="0" u="none" strike="noStrike" kern="1200" cap="none" spc="-7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180" normalizeH="0" baseline="0" noProof="0" dirty="0">
                <a:ln>
                  <a:noFill/>
                </a:ln>
                <a:solidFill>
                  <a:srgbClr val="585858"/>
                </a:solidFill>
                <a:effectLst/>
                <a:uLnTx/>
                <a:uFillTx/>
                <a:latin typeface="Palatino Linotype"/>
                <a:ea typeface="MS PGothic" panose="020B0600070205080204" pitchFamily="34" charset="-128"/>
                <a:cs typeface="Palatino Linotype"/>
              </a:rPr>
              <a:t>b</a:t>
            </a:r>
            <a:r>
              <a:rPr kumimoji="0" sz="2400" b="0" i="0" u="none" strike="noStrike" kern="1200" cap="none" spc="-85" normalizeH="0" baseline="0" noProof="0" dirty="0">
                <a:ln>
                  <a:noFill/>
                </a:ln>
                <a:solidFill>
                  <a:srgbClr val="585858"/>
                </a:solidFill>
                <a:effectLst/>
                <a:uLnTx/>
                <a:uFillTx/>
                <a:latin typeface="Palatino Linotype"/>
                <a:ea typeface="MS PGothic" panose="020B0600070205080204" pitchFamily="34" charset="-128"/>
                <a:cs typeface="Palatino Linotype"/>
              </a:rPr>
              <a:t>l</a:t>
            </a:r>
            <a:r>
              <a:rPr kumimoji="0" sz="2400" b="0" i="0" u="none" strike="noStrike" kern="1200" cap="none" spc="-135" normalizeH="0" baseline="0" noProof="0" dirty="0">
                <a:ln>
                  <a:noFill/>
                </a:ln>
                <a:solidFill>
                  <a:srgbClr val="585858"/>
                </a:solidFill>
                <a:effectLst/>
                <a:uLnTx/>
                <a:uFillTx/>
                <a:latin typeface="Palatino Linotype"/>
                <a:ea typeface="MS PGothic" panose="020B0600070205080204" pitchFamily="34" charset="-128"/>
                <a:cs typeface="Palatino Linotype"/>
              </a:rPr>
              <a:t>o</a:t>
            </a:r>
            <a:r>
              <a:rPr kumimoji="0" sz="2400" b="0" i="0" u="none" strike="noStrike" kern="1200" cap="none" spc="-100" normalizeH="0" baseline="0" noProof="0" dirty="0">
                <a:ln>
                  <a:noFill/>
                </a:ln>
                <a:solidFill>
                  <a:srgbClr val="585858"/>
                </a:solidFill>
                <a:effectLst/>
                <a:uLnTx/>
                <a:uFillTx/>
                <a:latin typeface="Palatino Linotype"/>
                <a:ea typeface="MS PGothic" panose="020B0600070205080204" pitchFamily="34" charset="-128"/>
                <a:cs typeface="Palatino Linotype"/>
              </a:rPr>
              <a:t>c</a:t>
            </a:r>
            <a:r>
              <a:rPr kumimoji="0" sz="2400" b="0" i="0" u="none" strike="noStrike" kern="1200" cap="none" spc="-110" normalizeH="0" baseline="0" noProof="0" dirty="0">
                <a:ln>
                  <a:noFill/>
                </a:ln>
                <a:solidFill>
                  <a:srgbClr val="585858"/>
                </a:solidFill>
                <a:effectLst/>
                <a:uLnTx/>
                <a:uFillTx/>
                <a:latin typeface="Palatino Linotype"/>
                <a:ea typeface="MS PGothic" panose="020B0600070205080204" pitchFamily="34" charset="-128"/>
                <a:cs typeface="Palatino Linotype"/>
              </a:rPr>
              <a:t>k  </a:t>
            </a:r>
            <a:r>
              <a:rPr kumimoji="0" sz="2400" b="0" i="0" u="none" strike="noStrike" kern="1200" cap="none" spc="-135" normalizeH="0" baseline="0" noProof="0" dirty="0">
                <a:ln>
                  <a:noFill/>
                </a:ln>
                <a:solidFill>
                  <a:srgbClr val="585858"/>
                </a:solidFill>
                <a:effectLst/>
                <a:uLnTx/>
                <a:uFillTx/>
                <a:latin typeface="Palatino Linotype"/>
                <a:ea typeface="MS PGothic" panose="020B0600070205080204" pitchFamily="34" charset="-128"/>
                <a:cs typeface="Palatino Linotype"/>
              </a:rPr>
              <a:t>o</a:t>
            </a:r>
            <a:r>
              <a:rPr kumimoji="0" sz="24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f</a:t>
            </a:r>
            <a:r>
              <a:rPr kumimoji="0" sz="2400" b="0" i="0" u="none" strike="noStrike" kern="1200" cap="none" spc="-6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290" normalizeH="0" baseline="0" noProof="0" dirty="0">
                <a:ln>
                  <a:noFill/>
                </a:ln>
                <a:solidFill>
                  <a:srgbClr val="585858"/>
                </a:solidFill>
                <a:effectLst/>
                <a:uLnTx/>
                <a:uFillTx/>
                <a:latin typeface="Palatino Linotype"/>
                <a:ea typeface="MS PGothic" panose="020B0600070205080204" pitchFamily="34" charset="-128"/>
                <a:cs typeface="Palatino Linotype"/>
              </a:rPr>
              <a:t>d</a:t>
            </a:r>
            <a:r>
              <a:rPr kumimoji="0" sz="2400" b="0" i="0" u="none" strike="noStrike" kern="1200" cap="none" spc="-22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400" b="0" i="0" u="none" strike="noStrike" kern="1200" cap="none" spc="-130" normalizeH="0" baseline="0" noProof="0" dirty="0">
                <a:ln>
                  <a:noFill/>
                </a:ln>
                <a:solidFill>
                  <a:srgbClr val="585858"/>
                </a:solidFill>
                <a:effectLst/>
                <a:uLnTx/>
                <a:uFillTx/>
                <a:latin typeface="Palatino Linotype"/>
                <a:ea typeface="MS PGothic" panose="020B0600070205080204" pitchFamily="34" charset="-128"/>
                <a:cs typeface="Palatino Linotype"/>
              </a:rPr>
              <a:t>ta</a:t>
            </a:r>
            <a:r>
              <a:rPr kumimoji="0" sz="2400" b="0" i="0" u="none" strike="noStrike" kern="1200" cap="none" spc="-10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75" normalizeH="0" baseline="0" noProof="0" dirty="0">
                <a:ln>
                  <a:noFill/>
                </a:ln>
                <a:solidFill>
                  <a:srgbClr val="585858"/>
                </a:solidFill>
                <a:effectLst/>
                <a:uLnTx/>
                <a:uFillTx/>
                <a:latin typeface="Palatino Linotype"/>
                <a:ea typeface="MS PGothic" panose="020B0600070205080204" pitchFamily="34" charset="-128"/>
                <a:cs typeface="Palatino Linotype"/>
              </a:rPr>
              <a:t>t</a:t>
            </a:r>
            <a:r>
              <a:rPr kumimoji="0" sz="240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h</a:t>
            </a:r>
            <a:r>
              <a:rPr kumimoji="0" sz="2400" b="0" i="0" u="none" strike="noStrike" kern="1200" cap="none" spc="-22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400" b="0" i="0" u="none" strike="noStrike" kern="1200" cap="none" spc="-50" normalizeH="0" baseline="0" noProof="0" dirty="0">
                <a:ln>
                  <a:noFill/>
                </a:ln>
                <a:solidFill>
                  <a:srgbClr val="585858"/>
                </a:solidFill>
                <a:effectLst/>
                <a:uLnTx/>
                <a:uFillTx/>
                <a:latin typeface="Palatino Linotype"/>
                <a:ea typeface="MS PGothic" panose="020B0600070205080204" pitchFamily="34" charset="-128"/>
                <a:cs typeface="Palatino Linotype"/>
              </a:rPr>
              <a:t>t</a:t>
            </a:r>
            <a:r>
              <a:rPr kumimoji="0" sz="2400" b="0" i="0" u="none" strike="noStrike" kern="1200" cap="none" spc="-6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114" normalizeH="0" baseline="0" noProof="0" dirty="0">
                <a:ln>
                  <a:noFill/>
                </a:ln>
                <a:solidFill>
                  <a:srgbClr val="585858"/>
                </a:solidFill>
                <a:effectLst/>
                <a:uLnTx/>
                <a:uFillTx/>
                <a:latin typeface="Palatino Linotype"/>
                <a:ea typeface="MS PGothic" panose="020B0600070205080204" pitchFamily="34" charset="-128"/>
                <a:cs typeface="Palatino Linotype"/>
              </a:rPr>
              <a:t>the</a:t>
            </a:r>
            <a:r>
              <a:rPr kumimoji="0" sz="2400" b="0" i="0" u="none" strike="noStrike" kern="1200" cap="none" spc="-6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185" normalizeH="0" baseline="0" noProof="0" dirty="0">
                <a:ln>
                  <a:noFill/>
                </a:ln>
                <a:solidFill>
                  <a:srgbClr val="585858"/>
                </a:solidFill>
                <a:effectLst/>
                <a:uLnTx/>
                <a:uFillTx/>
                <a:latin typeface="Palatino Linotype"/>
                <a:ea typeface="MS PGothic" panose="020B0600070205080204" pitchFamily="34" charset="-128"/>
                <a:cs typeface="Palatino Linotype"/>
              </a:rPr>
              <a:t>s</a:t>
            </a:r>
            <a:r>
              <a:rPr kumimoji="0" sz="2400" b="0" i="0" u="none" strike="noStrike" kern="1200" cap="none" spc="-60" normalizeH="0" baseline="0" noProof="0" dirty="0">
                <a:ln>
                  <a:noFill/>
                </a:ln>
                <a:solidFill>
                  <a:srgbClr val="585858"/>
                </a:solidFill>
                <a:effectLst/>
                <a:uLnTx/>
                <a:uFillTx/>
                <a:latin typeface="Palatino Linotype"/>
                <a:ea typeface="MS PGothic" panose="020B0600070205080204" pitchFamily="34" charset="-128"/>
                <a:cs typeface="Palatino Linotype"/>
              </a:rPr>
              <a:t>t</a:t>
            </a:r>
            <a:r>
              <a:rPr kumimoji="0" sz="2400" b="0" i="0" u="none" strike="noStrike" kern="1200" cap="none" spc="-95" normalizeH="0" baseline="0" noProof="0" dirty="0">
                <a:ln>
                  <a:noFill/>
                </a:ln>
                <a:solidFill>
                  <a:srgbClr val="585858"/>
                </a:solidFill>
                <a:effectLst/>
                <a:uLnTx/>
                <a:uFillTx/>
                <a:latin typeface="Palatino Linotype"/>
                <a:ea typeface="MS PGothic" panose="020B0600070205080204" pitchFamily="34" charset="-128"/>
                <a:cs typeface="Palatino Linotype"/>
              </a:rPr>
              <a:t>o</a:t>
            </a:r>
            <a:r>
              <a:rPr kumimoji="0" sz="2400" b="0" i="0" u="none" strike="noStrike" kern="1200" cap="none" spc="-125" normalizeH="0" baseline="0" noProof="0" dirty="0">
                <a:ln>
                  <a:noFill/>
                </a:ln>
                <a:solidFill>
                  <a:srgbClr val="585858"/>
                </a:solidFill>
                <a:effectLst/>
                <a:uLnTx/>
                <a:uFillTx/>
                <a:latin typeface="Palatino Linotype"/>
                <a:ea typeface="MS PGothic" panose="020B0600070205080204" pitchFamily="34" charset="-128"/>
                <a:cs typeface="Palatino Linotype"/>
              </a:rPr>
              <a:t>r</a:t>
            </a:r>
            <a:r>
              <a:rPr kumimoji="0" sz="2400" b="0" i="0" u="none" strike="noStrike" kern="1200" cap="none" spc="-16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400" b="0" i="0" u="none" strike="noStrike" kern="1200" cap="none" spc="-235" normalizeH="0" baseline="0" noProof="0" dirty="0">
                <a:ln>
                  <a:noFill/>
                </a:ln>
                <a:solidFill>
                  <a:srgbClr val="585858"/>
                </a:solidFill>
                <a:effectLst/>
                <a:uLnTx/>
                <a:uFillTx/>
                <a:latin typeface="Palatino Linotype"/>
                <a:ea typeface="MS PGothic" panose="020B0600070205080204" pitchFamily="34" charset="-128"/>
                <a:cs typeface="Palatino Linotype"/>
              </a:rPr>
              <a:t>g</a:t>
            </a:r>
            <a:r>
              <a:rPr kumimoji="0" sz="2400" b="0" i="0" u="none" strike="noStrike" kern="1200" cap="none" spc="-14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400" b="0" i="0" u="none" strike="noStrike" kern="1200" cap="none" spc="-5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295" normalizeH="0" baseline="0" noProof="0" dirty="0">
                <a:ln>
                  <a:noFill/>
                </a:ln>
                <a:solidFill>
                  <a:srgbClr val="585858"/>
                </a:solidFill>
                <a:effectLst/>
                <a:uLnTx/>
                <a:uFillTx/>
                <a:latin typeface="Palatino Linotype"/>
                <a:ea typeface="MS PGothic" panose="020B0600070205080204" pitchFamily="34" charset="-128"/>
                <a:cs typeface="Palatino Linotype"/>
              </a:rPr>
              <a:t>d</a:t>
            </a:r>
            <a:r>
              <a:rPr kumimoji="0" sz="2400" b="0" i="0" u="none" strike="noStrike" kern="1200" cap="none" spc="-160" normalizeH="0" baseline="0" noProof="0" dirty="0">
                <a:ln>
                  <a:noFill/>
                </a:ln>
                <a:solidFill>
                  <a:srgbClr val="585858"/>
                </a:solidFill>
                <a:effectLst/>
                <a:uLnTx/>
                <a:uFillTx/>
                <a:latin typeface="Palatino Linotype"/>
                <a:ea typeface="MS PGothic" panose="020B0600070205080204" pitchFamily="34" charset="-128"/>
                <a:cs typeface="Palatino Linotype"/>
              </a:rPr>
              <a:t>ev</a:t>
            </a:r>
            <a:r>
              <a:rPr kumimoji="0" sz="2400" b="0" i="0" u="none" strike="noStrike" kern="1200" cap="none" spc="-105" normalizeH="0" baseline="0" noProof="0" dirty="0">
                <a:ln>
                  <a:noFill/>
                </a:ln>
                <a:solidFill>
                  <a:srgbClr val="585858"/>
                </a:solidFill>
                <a:effectLst/>
                <a:uLnTx/>
                <a:uFillTx/>
                <a:latin typeface="Palatino Linotype"/>
                <a:ea typeface="MS PGothic" panose="020B0600070205080204" pitchFamily="34" charset="-128"/>
                <a:cs typeface="Palatino Linotype"/>
              </a:rPr>
              <a:t>i</a:t>
            </a:r>
            <a:r>
              <a:rPr kumimoji="0" sz="2400" b="0" i="0" u="none" strike="noStrike" kern="1200" cap="none" spc="-114" normalizeH="0" baseline="0" noProof="0" dirty="0">
                <a:ln>
                  <a:noFill/>
                </a:ln>
                <a:solidFill>
                  <a:srgbClr val="585858"/>
                </a:solidFill>
                <a:effectLst/>
                <a:uLnTx/>
                <a:uFillTx/>
                <a:latin typeface="Palatino Linotype"/>
                <a:ea typeface="MS PGothic" panose="020B0600070205080204" pitchFamily="34" charset="-128"/>
                <a:cs typeface="Palatino Linotype"/>
              </a:rPr>
              <a:t>c</a:t>
            </a:r>
            <a:r>
              <a:rPr kumimoji="0" sz="2400" b="0" i="0" u="none" strike="noStrike" kern="1200" cap="none" spc="-14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400" b="0" i="0" u="none" strike="noStrike" kern="1200" cap="none" spc="-10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114" normalizeH="0" baseline="0" noProof="0" dirty="0">
                <a:ln>
                  <a:noFill/>
                </a:ln>
                <a:solidFill>
                  <a:srgbClr val="585858"/>
                </a:solidFill>
                <a:effectLst/>
                <a:uLnTx/>
                <a:uFillTx/>
                <a:latin typeface="Palatino Linotype"/>
                <a:ea typeface="MS PGothic" panose="020B0600070205080204" pitchFamily="34" charset="-128"/>
                <a:cs typeface="Palatino Linotype"/>
              </a:rPr>
              <a:t>c</a:t>
            </a:r>
            <a:r>
              <a:rPr kumimoji="0" sz="2400" b="0" i="0" u="none" strike="noStrike" kern="1200" cap="none" spc="-22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4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n  </a:t>
            </a:r>
            <a:r>
              <a:rPr kumimoji="0" sz="2400" b="0" i="0" u="none" strike="noStrike" kern="1200" cap="none" spc="-225" normalizeH="0" baseline="0" noProof="0" dirty="0">
                <a:ln>
                  <a:noFill/>
                </a:ln>
                <a:solidFill>
                  <a:srgbClr val="585858"/>
                </a:solidFill>
                <a:effectLst/>
                <a:uLnTx/>
                <a:uFillTx/>
                <a:latin typeface="Palatino Linotype"/>
                <a:ea typeface="MS PGothic" panose="020B0600070205080204" pitchFamily="34" charset="-128"/>
                <a:cs typeface="Palatino Linotype"/>
              </a:rPr>
              <a:t>g</a:t>
            </a:r>
            <a:r>
              <a:rPr kumimoji="0" sz="2400" b="0" i="0" u="none" strike="noStrike" kern="1200" cap="none" spc="-260" normalizeH="0" baseline="0" noProof="0" dirty="0">
                <a:ln>
                  <a:noFill/>
                </a:ln>
                <a:solidFill>
                  <a:srgbClr val="585858"/>
                </a:solidFill>
                <a:effectLst/>
                <a:uLnTx/>
                <a:uFillTx/>
                <a:latin typeface="Palatino Linotype"/>
                <a:ea typeface="MS PGothic" panose="020B0600070205080204" pitchFamily="34" charset="-128"/>
                <a:cs typeface="Palatino Linotype"/>
              </a:rPr>
              <a:t>u</a:t>
            </a:r>
            <a:r>
              <a:rPr kumimoji="0" sz="2400" b="0" i="0" u="none" strike="noStrike" kern="1200" cap="none" spc="-155"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400" b="0" i="0" u="none" strike="noStrike" kern="1200" cap="none" spc="-130" normalizeH="0" baseline="0" noProof="0" dirty="0">
                <a:ln>
                  <a:noFill/>
                </a:ln>
                <a:solidFill>
                  <a:srgbClr val="585858"/>
                </a:solidFill>
                <a:effectLst/>
                <a:uLnTx/>
                <a:uFillTx/>
                <a:latin typeface="Palatino Linotype"/>
                <a:ea typeface="MS PGothic" panose="020B0600070205080204" pitchFamily="34" charset="-128"/>
                <a:cs typeface="Palatino Linotype"/>
              </a:rPr>
              <a:t>r</a:t>
            </a:r>
            <a:r>
              <a:rPr kumimoji="0" sz="2400" b="0" i="0" u="none" strike="noStrike" kern="1200" cap="none" spc="-16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400" b="0" i="0" u="none" strike="noStrike" kern="1200" cap="none" spc="-190" normalizeH="0" baseline="0" noProof="0" dirty="0">
                <a:ln>
                  <a:noFill/>
                </a:ln>
                <a:solidFill>
                  <a:srgbClr val="585858"/>
                </a:solidFill>
                <a:effectLst/>
                <a:uLnTx/>
                <a:uFillTx/>
                <a:latin typeface="Palatino Linotype"/>
                <a:ea typeface="MS PGothic" panose="020B0600070205080204" pitchFamily="34" charset="-128"/>
                <a:cs typeface="Palatino Linotype"/>
              </a:rPr>
              <a:t>n</a:t>
            </a:r>
            <a:r>
              <a:rPr kumimoji="0" sz="2400" b="0" i="0" u="none" strike="noStrike" kern="1200" cap="none" spc="-80" normalizeH="0" baseline="0" noProof="0" dirty="0">
                <a:ln>
                  <a:noFill/>
                </a:ln>
                <a:solidFill>
                  <a:srgbClr val="585858"/>
                </a:solidFill>
                <a:effectLst/>
                <a:uLnTx/>
                <a:uFillTx/>
                <a:latin typeface="Palatino Linotype"/>
                <a:ea typeface="MS PGothic" panose="020B0600070205080204" pitchFamily="34" charset="-128"/>
                <a:cs typeface="Palatino Linotype"/>
              </a:rPr>
              <a:t>t</a:t>
            </a:r>
            <a:r>
              <a:rPr kumimoji="0" sz="2400" b="0" i="0" u="none" strike="noStrike" kern="1200" cap="none" spc="-110"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400" b="0" i="0" u="none" strike="noStrike" kern="1200" cap="none" spc="-14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400" b="0" i="0" u="none" strike="noStrike" kern="1200" cap="none" spc="-30"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105" normalizeH="0" baseline="0" noProof="0" dirty="0">
                <a:ln>
                  <a:noFill/>
                </a:ln>
                <a:solidFill>
                  <a:srgbClr val="585858"/>
                </a:solidFill>
                <a:effectLst/>
                <a:uLnTx/>
                <a:uFillTx/>
                <a:latin typeface="Palatino Linotype"/>
                <a:ea typeface="MS PGothic" panose="020B0600070205080204" pitchFamily="34" charset="-128"/>
                <a:cs typeface="Palatino Linotype"/>
              </a:rPr>
              <a:t>f</a:t>
            </a:r>
            <a:r>
              <a:rPr kumimoji="0" sz="2400" b="0" i="0" u="none" strike="noStrike" kern="1200" cap="none" spc="-18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400" b="0" i="0" u="none" strike="noStrike" kern="1200" cap="none" spc="-120" normalizeH="0" baseline="0" noProof="0" dirty="0">
                <a:ln>
                  <a:noFill/>
                </a:ln>
                <a:solidFill>
                  <a:srgbClr val="585858"/>
                </a:solidFill>
                <a:effectLst/>
                <a:uLnTx/>
                <a:uFillTx/>
                <a:latin typeface="Palatino Linotype"/>
                <a:ea typeface="MS PGothic" panose="020B0600070205080204" pitchFamily="34" charset="-128"/>
                <a:cs typeface="Palatino Linotype"/>
              </a:rPr>
              <a:t>i</a:t>
            </a:r>
            <a:r>
              <a:rPr kumimoji="0" sz="2400" b="0" i="0" u="none" strike="noStrike" kern="1200" cap="none" spc="-110" normalizeH="0" baseline="0" noProof="0" dirty="0">
                <a:ln>
                  <a:noFill/>
                </a:ln>
                <a:solidFill>
                  <a:srgbClr val="585858"/>
                </a:solidFill>
                <a:effectLst/>
                <a:uLnTx/>
                <a:uFillTx/>
                <a:latin typeface="Palatino Linotype"/>
                <a:ea typeface="MS PGothic" panose="020B0600070205080204" pitchFamily="34" charset="-128"/>
                <a:cs typeface="Palatino Linotype"/>
              </a:rPr>
              <a:t>l</a:t>
            </a:r>
            <a:r>
              <a:rPr kumimoji="0" sz="2400" b="0" i="0" u="none" strike="noStrike" kern="1200" cap="none" spc="-180" normalizeH="0" baseline="0" noProof="0" dirty="0">
                <a:ln>
                  <a:noFill/>
                </a:ln>
                <a:solidFill>
                  <a:srgbClr val="585858"/>
                </a:solidFill>
                <a:effectLst/>
                <a:uLnTx/>
                <a:uFillTx/>
                <a:latin typeface="Palatino Linotype"/>
                <a:ea typeface="MS PGothic" panose="020B0600070205080204" pitchFamily="34" charset="-128"/>
                <a:cs typeface="Palatino Linotype"/>
              </a:rPr>
              <a:t>s</a:t>
            </a:r>
            <a:r>
              <a:rPr kumimoji="0" sz="2400" b="0" i="0" u="none" strike="noStrike" kern="1200" cap="none" spc="-220" normalizeH="0" baseline="0" noProof="0" dirty="0">
                <a:ln>
                  <a:noFill/>
                </a:ln>
                <a:solidFill>
                  <a:srgbClr val="585858"/>
                </a:solidFill>
                <a:effectLst/>
                <a:uLnTx/>
                <a:uFillTx/>
                <a:latin typeface="Palatino Linotype"/>
                <a:ea typeface="MS PGothic" panose="020B0600070205080204" pitchFamily="34" charset="-128"/>
                <a:cs typeface="Palatino Linotype"/>
              </a:rPr>
              <a:t>a</a:t>
            </a:r>
            <a:r>
              <a:rPr kumimoji="0" sz="2400" b="0" i="0" u="none" strike="noStrike" kern="1200" cap="none" spc="-105" normalizeH="0" baseline="0" noProof="0" dirty="0">
                <a:ln>
                  <a:noFill/>
                </a:ln>
                <a:solidFill>
                  <a:srgbClr val="585858"/>
                </a:solidFill>
                <a:effectLst/>
                <a:uLnTx/>
                <a:uFillTx/>
                <a:latin typeface="Palatino Linotype"/>
                <a:ea typeface="MS PGothic" panose="020B0600070205080204" pitchFamily="34" charset="-128"/>
                <a:cs typeface="Palatino Linotype"/>
              </a:rPr>
              <a:t>f</a:t>
            </a:r>
            <a:r>
              <a:rPr kumimoji="0" sz="2400" b="0" i="0" u="none" strike="noStrike" kern="1200" cap="none" spc="-145" normalizeH="0" baseline="0" noProof="0" dirty="0">
                <a:ln>
                  <a:noFill/>
                </a:ln>
                <a:solidFill>
                  <a:srgbClr val="585858"/>
                </a:solidFill>
                <a:effectLst/>
                <a:uLnTx/>
                <a:uFillTx/>
                <a:latin typeface="Palatino Linotype"/>
                <a:ea typeface="MS PGothic" panose="020B0600070205080204" pitchFamily="34" charset="-128"/>
                <a:cs typeface="Palatino Linotype"/>
              </a:rPr>
              <a:t>e</a:t>
            </a:r>
            <a:r>
              <a:rPr kumimoji="0" sz="2400" b="0" i="0" u="none" strike="noStrike" kern="1200" cap="none" spc="-75" normalizeH="0" baseline="0" noProof="0" dirty="0">
                <a:ln>
                  <a:noFill/>
                </a:ln>
                <a:solidFill>
                  <a:srgbClr val="585858"/>
                </a:solidFill>
                <a:effectLst/>
                <a:uLnTx/>
                <a:uFillTx/>
                <a:latin typeface="Palatino Linotype"/>
                <a:ea typeface="MS PGothic" panose="020B0600070205080204" pitchFamily="34" charset="-128"/>
                <a:cs typeface="Palatino Linotype"/>
              </a:rPr>
              <a:t> </a:t>
            </a:r>
            <a:r>
              <a:rPr kumimoji="0" sz="2400" b="0" i="0" u="none" strike="noStrike" kern="1200" cap="none" spc="-120" normalizeH="0" baseline="0" noProof="0" dirty="0">
                <a:ln>
                  <a:noFill/>
                </a:ln>
                <a:solidFill>
                  <a:srgbClr val="585858"/>
                </a:solidFill>
                <a:effectLst/>
                <a:uLnTx/>
                <a:uFillTx/>
                <a:latin typeface="Palatino Linotype"/>
                <a:ea typeface="MS PGothic" panose="020B0600070205080204" pitchFamily="34" charset="-128"/>
                <a:cs typeface="Palatino Linotype"/>
              </a:rPr>
              <a:t>writes.</a:t>
            </a:r>
            <a:endParaRPr kumimoji="0" sz="2400" b="0" i="0" u="none" strike="noStrike" kern="1200" cap="none" spc="0" normalizeH="0" baseline="0" noProof="0" dirty="0">
              <a:ln>
                <a:noFill/>
              </a:ln>
              <a:solidFill>
                <a:prstClr val="black"/>
              </a:solidFill>
              <a:effectLst/>
              <a:uLnTx/>
              <a:uFillTx/>
              <a:latin typeface="Palatino Linotype"/>
              <a:ea typeface="MS PGothic" panose="020B0600070205080204" pitchFamily="34" charset="-128"/>
              <a:cs typeface="Palatino Linotype"/>
            </a:endParaRPr>
          </a:p>
        </p:txBody>
      </p:sp>
      <p:sp>
        <p:nvSpPr>
          <p:cNvPr id="7" name="object 7"/>
          <p:cNvSpPr txBox="1"/>
          <p:nvPr/>
        </p:nvSpPr>
        <p:spPr>
          <a:xfrm>
            <a:off x="5223738" y="5024755"/>
            <a:ext cx="926465" cy="45402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2800" b="1" i="0" u="none" strike="noStrike" kern="1200" cap="none" spc="-55" normalizeH="0" baseline="0" noProof="0" dirty="0">
                <a:ln>
                  <a:noFill/>
                </a:ln>
                <a:solidFill>
                  <a:srgbClr val="EE3D42"/>
                </a:solidFill>
                <a:effectLst/>
                <a:uLnTx/>
                <a:uFillTx/>
                <a:latin typeface="Arial"/>
                <a:ea typeface="MS PGothic" panose="020B0600070205080204" pitchFamily="34" charset="-128"/>
                <a:cs typeface="Arial"/>
              </a:rPr>
              <a:t>1</a:t>
            </a:r>
            <a:r>
              <a:rPr kumimoji="0" sz="2800" b="1" i="0" u="none" strike="noStrike" kern="1200" cap="none" spc="65" normalizeH="0" baseline="0" noProof="0" dirty="0">
                <a:ln>
                  <a:noFill/>
                </a:ln>
                <a:solidFill>
                  <a:srgbClr val="EE3D42"/>
                </a:solidFill>
                <a:effectLst/>
                <a:uLnTx/>
                <a:uFillTx/>
                <a:latin typeface="Arial"/>
                <a:ea typeface="MS PGothic" panose="020B0600070205080204" pitchFamily="34" charset="-128"/>
                <a:cs typeface="Arial"/>
              </a:rPr>
              <a:t>6</a:t>
            </a:r>
            <a:r>
              <a:rPr kumimoji="0" sz="2800" b="1" i="0" u="none" strike="noStrike" kern="1200" cap="none" spc="-90" normalizeH="0" baseline="0" noProof="0" dirty="0">
                <a:ln>
                  <a:noFill/>
                </a:ln>
                <a:solidFill>
                  <a:srgbClr val="EE3D42"/>
                </a:solidFill>
                <a:effectLst/>
                <a:uLnTx/>
                <a:uFillTx/>
                <a:latin typeface="Arial"/>
                <a:ea typeface="MS PGothic" panose="020B0600070205080204" pitchFamily="34" charset="-128"/>
                <a:cs typeface="Arial"/>
              </a:rPr>
              <a:t>K</a:t>
            </a:r>
            <a:r>
              <a:rPr kumimoji="0" sz="2800" b="1" i="0" u="none" strike="noStrike" kern="1200" cap="none" spc="5" normalizeH="0" baseline="0" noProof="0" dirty="0">
                <a:ln>
                  <a:noFill/>
                </a:ln>
                <a:solidFill>
                  <a:srgbClr val="EE3D42"/>
                </a:solidFill>
                <a:effectLst/>
                <a:uLnTx/>
                <a:uFillTx/>
                <a:latin typeface="Arial"/>
                <a:ea typeface="MS PGothic" panose="020B0600070205080204" pitchFamily="34" charset="-128"/>
                <a:cs typeface="Arial"/>
              </a:rPr>
              <a:t>B</a:t>
            </a:r>
            <a:endParaRPr kumimoji="0" sz="2800" b="0" i="0" u="none" strike="noStrike" kern="1200" cap="none" spc="0" normalizeH="0" baseline="0" noProof="0">
              <a:ln>
                <a:noFill/>
              </a:ln>
              <a:solidFill>
                <a:prstClr val="black"/>
              </a:solidFill>
              <a:effectLst/>
              <a:uLnTx/>
              <a:uFillTx/>
              <a:latin typeface="Arial"/>
              <a:ea typeface="MS PGothic" panose="020B0600070205080204" pitchFamily="34" charset="-128"/>
              <a:cs typeface="Arial"/>
            </a:endParaRPr>
          </a:p>
        </p:txBody>
      </p:sp>
      <p:grpSp>
        <p:nvGrpSpPr>
          <p:cNvPr id="8" name="object 8"/>
          <p:cNvGrpSpPr/>
          <p:nvPr/>
        </p:nvGrpSpPr>
        <p:grpSpPr>
          <a:xfrm>
            <a:off x="6481732" y="5141871"/>
            <a:ext cx="2004695" cy="376555"/>
            <a:chOff x="6481731" y="4287795"/>
            <a:chExt cx="2004695" cy="376555"/>
          </a:xfrm>
        </p:grpSpPr>
        <p:sp>
          <p:nvSpPr>
            <p:cNvPr id="9" name="object 9"/>
            <p:cNvSpPr/>
            <p:nvPr/>
          </p:nvSpPr>
          <p:spPr>
            <a:xfrm>
              <a:off x="6893727" y="4348695"/>
              <a:ext cx="367030" cy="247015"/>
            </a:xfrm>
            <a:custGeom>
              <a:avLst/>
              <a:gdLst/>
              <a:ahLst/>
              <a:cxnLst/>
              <a:rect l="l" t="t" r="r" b="b"/>
              <a:pathLst>
                <a:path w="367029" h="247014">
                  <a:moveTo>
                    <a:pt x="313899" y="0"/>
                  </a:moveTo>
                  <a:lnTo>
                    <a:pt x="291481" y="2921"/>
                  </a:lnTo>
                  <a:lnTo>
                    <a:pt x="274300" y="13048"/>
                  </a:lnTo>
                  <a:lnTo>
                    <a:pt x="262466" y="29824"/>
                  </a:lnTo>
                  <a:lnTo>
                    <a:pt x="181886" y="205832"/>
                  </a:lnTo>
                  <a:lnTo>
                    <a:pt x="104121" y="29824"/>
                  </a:lnTo>
                  <a:lnTo>
                    <a:pt x="92446" y="13048"/>
                  </a:lnTo>
                  <a:lnTo>
                    <a:pt x="75201" y="2921"/>
                  </a:lnTo>
                  <a:lnTo>
                    <a:pt x="52565" y="0"/>
                  </a:lnTo>
                  <a:lnTo>
                    <a:pt x="24721" y="4840"/>
                  </a:lnTo>
                  <a:lnTo>
                    <a:pt x="13850" y="9619"/>
                  </a:lnTo>
                  <a:lnTo>
                    <a:pt x="6131" y="16594"/>
                  </a:lnTo>
                  <a:lnTo>
                    <a:pt x="1526" y="26316"/>
                  </a:lnTo>
                  <a:lnTo>
                    <a:pt x="0" y="39340"/>
                  </a:lnTo>
                  <a:lnTo>
                    <a:pt x="0" y="243491"/>
                  </a:lnTo>
                  <a:lnTo>
                    <a:pt x="52680" y="243491"/>
                  </a:lnTo>
                  <a:lnTo>
                    <a:pt x="52680" y="39340"/>
                  </a:lnTo>
                  <a:lnTo>
                    <a:pt x="134894" y="217332"/>
                  </a:lnTo>
                  <a:lnTo>
                    <a:pt x="142772" y="230946"/>
                  </a:lnTo>
                  <a:lnTo>
                    <a:pt x="152963" y="240025"/>
                  </a:lnTo>
                  <a:lnTo>
                    <a:pt x="166268" y="245091"/>
                  </a:lnTo>
                  <a:lnTo>
                    <a:pt x="183490" y="246663"/>
                  </a:lnTo>
                  <a:lnTo>
                    <a:pt x="200596" y="245091"/>
                  </a:lnTo>
                  <a:lnTo>
                    <a:pt x="213674" y="240025"/>
                  </a:lnTo>
                  <a:lnTo>
                    <a:pt x="223710" y="230946"/>
                  </a:lnTo>
                  <a:lnTo>
                    <a:pt x="231693" y="217332"/>
                  </a:lnTo>
                  <a:lnTo>
                    <a:pt x="313513" y="39340"/>
                  </a:lnTo>
                  <a:lnTo>
                    <a:pt x="313513" y="243491"/>
                  </a:lnTo>
                  <a:lnTo>
                    <a:pt x="366557" y="243491"/>
                  </a:lnTo>
                  <a:lnTo>
                    <a:pt x="366557" y="39340"/>
                  </a:lnTo>
                  <a:lnTo>
                    <a:pt x="365024" y="26316"/>
                  </a:lnTo>
                  <a:lnTo>
                    <a:pt x="360377" y="16594"/>
                  </a:lnTo>
                  <a:lnTo>
                    <a:pt x="352541" y="9619"/>
                  </a:lnTo>
                  <a:lnTo>
                    <a:pt x="341442" y="4840"/>
                  </a:lnTo>
                  <a:lnTo>
                    <a:pt x="313899" y="0"/>
                  </a:lnTo>
                  <a:close/>
                </a:path>
              </a:pathLst>
            </a:custGeom>
            <a:solidFill>
              <a:srgbClr val="005C8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pic>
          <p:nvPicPr>
            <p:cNvPr id="10" name="object 10"/>
            <p:cNvPicPr/>
            <p:nvPr/>
          </p:nvPicPr>
          <p:blipFill>
            <a:blip r:embed="rId2" cstate="print"/>
            <a:stretch>
              <a:fillRect/>
            </a:stretch>
          </p:blipFill>
          <p:spPr>
            <a:xfrm>
              <a:off x="7304039" y="4425301"/>
              <a:ext cx="251906" cy="239037"/>
            </a:xfrm>
            <a:prstGeom prst="rect">
              <a:avLst/>
            </a:prstGeom>
          </p:spPr>
        </p:pic>
        <p:sp>
          <p:nvSpPr>
            <p:cNvPr id="11" name="object 11"/>
            <p:cNvSpPr/>
            <p:nvPr/>
          </p:nvSpPr>
          <p:spPr>
            <a:xfrm>
              <a:off x="6481724" y="4287799"/>
              <a:ext cx="385445" cy="370205"/>
            </a:xfrm>
            <a:custGeom>
              <a:avLst/>
              <a:gdLst/>
              <a:ahLst/>
              <a:cxnLst/>
              <a:rect l="l" t="t" r="r" b="b"/>
              <a:pathLst>
                <a:path w="385445" h="370204">
                  <a:moveTo>
                    <a:pt x="87287" y="252958"/>
                  </a:moveTo>
                  <a:lnTo>
                    <a:pt x="86753" y="253212"/>
                  </a:lnTo>
                  <a:lnTo>
                    <a:pt x="87109" y="253136"/>
                  </a:lnTo>
                  <a:lnTo>
                    <a:pt x="87287" y="252958"/>
                  </a:lnTo>
                  <a:close/>
                </a:path>
                <a:path w="385445" h="370204">
                  <a:moveTo>
                    <a:pt x="97510" y="73685"/>
                  </a:moveTo>
                  <a:lnTo>
                    <a:pt x="95948" y="71869"/>
                  </a:lnTo>
                  <a:lnTo>
                    <a:pt x="95681" y="70065"/>
                  </a:lnTo>
                  <a:lnTo>
                    <a:pt x="94373" y="68262"/>
                  </a:lnTo>
                  <a:lnTo>
                    <a:pt x="92798" y="65709"/>
                  </a:lnTo>
                  <a:lnTo>
                    <a:pt x="89382" y="64414"/>
                  </a:lnTo>
                  <a:lnTo>
                    <a:pt x="87287" y="62369"/>
                  </a:lnTo>
                  <a:lnTo>
                    <a:pt x="82816" y="62369"/>
                  </a:lnTo>
                  <a:lnTo>
                    <a:pt x="79679" y="62865"/>
                  </a:lnTo>
                  <a:lnTo>
                    <a:pt x="76517" y="63639"/>
                  </a:lnTo>
                  <a:lnTo>
                    <a:pt x="76517" y="64173"/>
                  </a:lnTo>
                  <a:lnTo>
                    <a:pt x="77038" y="64173"/>
                  </a:lnTo>
                  <a:lnTo>
                    <a:pt x="79146" y="68262"/>
                  </a:lnTo>
                  <a:lnTo>
                    <a:pt x="82816" y="71107"/>
                  </a:lnTo>
                  <a:lnTo>
                    <a:pt x="85445" y="74688"/>
                  </a:lnTo>
                  <a:lnTo>
                    <a:pt x="87541" y="78803"/>
                  </a:lnTo>
                  <a:lnTo>
                    <a:pt x="89382" y="82905"/>
                  </a:lnTo>
                  <a:lnTo>
                    <a:pt x="91478" y="87020"/>
                  </a:lnTo>
                  <a:lnTo>
                    <a:pt x="91998" y="86512"/>
                  </a:lnTo>
                  <a:lnTo>
                    <a:pt x="95681" y="83947"/>
                  </a:lnTo>
                  <a:lnTo>
                    <a:pt x="97510" y="79844"/>
                  </a:lnTo>
                  <a:lnTo>
                    <a:pt x="97510" y="73685"/>
                  </a:lnTo>
                  <a:close/>
                </a:path>
                <a:path w="385445" h="370204">
                  <a:moveTo>
                    <a:pt x="385432" y="368808"/>
                  </a:moveTo>
                  <a:lnTo>
                    <a:pt x="383578" y="366496"/>
                  </a:lnTo>
                  <a:lnTo>
                    <a:pt x="383070" y="363156"/>
                  </a:lnTo>
                  <a:lnTo>
                    <a:pt x="381228" y="360591"/>
                  </a:lnTo>
                  <a:lnTo>
                    <a:pt x="378587" y="358013"/>
                  </a:lnTo>
                  <a:lnTo>
                    <a:pt x="375983" y="355701"/>
                  </a:lnTo>
                  <a:lnTo>
                    <a:pt x="373354" y="353136"/>
                  </a:lnTo>
                  <a:lnTo>
                    <a:pt x="329095" y="317207"/>
                  </a:lnTo>
                  <a:lnTo>
                    <a:pt x="320840" y="311124"/>
                  </a:lnTo>
                  <a:lnTo>
                    <a:pt x="315861" y="304330"/>
                  </a:lnTo>
                  <a:lnTo>
                    <a:pt x="315353" y="303822"/>
                  </a:lnTo>
                  <a:lnTo>
                    <a:pt x="321132" y="303301"/>
                  </a:lnTo>
                  <a:lnTo>
                    <a:pt x="327939" y="301256"/>
                  </a:lnTo>
                  <a:lnTo>
                    <a:pt x="333438" y="299707"/>
                  </a:lnTo>
                  <a:lnTo>
                    <a:pt x="340017" y="298424"/>
                  </a:lnTo>
                  <a:lnTo>
                    <a:pt x="352983" y="296887"/>
                  </a:lnTo>
                  <a:lnTo>
                    <a:pt x="359714" y="295592"/>
                  </a:lnTo>
                  <a:lnTo>
                    <a:pt x="363880" y="294576"/>
                  </a:lnTo>
                  <a:lnTo>
                    <a:pt x="372300" y="291998"/>
                  </a:lnTo>
                  <a:lnTo>
                    <a:pt x="372300" y="289687"/>
                  </a:lnTo>
                  <a:lnTo>
                    <a:pt x="367576" y="285064"/>
                  </a:lnTo>
                  <a:lnTo>
                    <a:pt x="364159" y="278904"/>
                  </a:lnTo>
                  <a:lnTo>
                    <a:pt x="327164" y="250190"/>
                  </a:lnTo>
                  <a:lnTo>
                    <a:pt x="295351" y="233222"/>
                  </a:lnTo>
                  <a:lnTo>
                    <a:pt x="288582" y="230098"/>
                  </a:lnTo>
                  <a:lnTo>
                    <a:pt x="285432" y="228561"/>
                  </a:lnTo>
                  <a:lnTo>
                    <a:pt x="280174" y="227787"/>
                  </a:lnTo>
                  <a:lnTo>
                    <a:pt x="278345" y="225221"/>
                  </a:lnTo>
                  <a:lnTo>
                    <a:pt x="273621" y="219570"/>
                  </a:lnTo>
                  <a:lnTo>
                    <a:pt x="270954" y="212039"/>
                  </a:lnTo>
                  <a:lnTo>
                    <a:pt x="267589" y="205435"/>
                  </a:lnTo>
                  <a:lnTo>
                    <a:pt x="246062" y="160743"/>
                  </a:lnTo>
                  <a:lnTo>
                    <a:pt x="239572" y="145389"/>
                  </a:lnTo>
                  <a:lnTo>
                    <a:pt x="236537" y="138531"/>
                  </a:lnTo>
                  <a:lnTo>
                    <a:pt x="211747" y="101676"/>
                  </a:lnTo>
                  <a:lnTo>
                    <a:pt x="162217" y="55206"/>
                  </a:lnTo>
                  <a:lnTo>
                    <a:pt x="123494" y="31864"/>
                  </a:lnTo>
                  <a:lnTo>
                    <a:pt x="90957" y="24612"/>
                  </a:lnTo>
                  <a:lnTo>
                    <a:pt x="84391" y="24104"/>
                  </a:lnTo>
                  <a:lnTo>
                    <a:pt x="77838" y="23837"/>
                  </a:lnTo>
                  <a:lnTo>
                    <a:pt x="73634" y="22034"/>
                  </a:lnTo>
                  <a:lnTo>
                    <a:pt x="69443" y="17145"/>
                  </a:lnTo>
                  <a:lnTo>
                    <a:pt x="65760" y="14833"/>
                  </a:lnTo>
                  <a:lnTo>
                    <a:pt x="57746" y="10477"/>
                  </a:lnTo>
                  <a:lnTo>
                    <a:pt x="50914" y="6781"/>
                  </a:lnTo>
                  <a:lnTo>
                    <a:pt x="32004" y="38"/>
                  </a:lnTo>
                  <a:lnTo>
                    <a:pt x="13830" y="0"/>
                  </a:lnTo>
                  <a:lnTo>
                    <a:pt x="1206" y="12014"/>
                  </a:lnTo>
                  <a:lnTo>
                    <a:pt x="0" y="23837"/>
                  </a:lnTo>
                  <a:lnTo>
                    <a:pt x="38" y="24612"/>
                  </a:lnTo>
                  <a:lnTo>
                    <a:pt x="4559" y="35915"/>
                  </a:lnTo>
                  <a:lnTo>
                    <a:pt x="11607" y="45897"/>
                  </a:lnTo>
                  <a:lnTo>
                    <a:pt x="17741" y="53632"/>
                  </a:lnTo>
                  <a:lnTo>
                    <a:pt x="22199" y="59550"/>
                  </a:lnTo>
                  <a:lnTo>
                    <a:pt x="27965" y="66217"/>
                  </a:lnTo>
                  <a:lnTo>
                    <a:pt x="31127" y="72910"/>
                  </a:lnTo>
                  <a:lnTo>
                    <a:pt x="32956" y="77266"/>
                  </a:lnTo>
                  <a:lnTo>
                    <a:pt x="33477" y="81889"/>
                  </a:lnTo>
                  <a:lnTo>
                    <a:pt x="35318" y="86512"/>
                  </a:lnTo>
                  <a:lnTo>
                    <a:pt x="51854" y="126326"/>
                  </a:lnTo>
                  <a:lnTo>
                    <a:pt x="64452" y="140970"/>
                  </a:lnTo>
                  <a:lnTo>
                    <a:pt x="65239" y="145592"/>
                  </a:lnTo>
                  <a:lnTo>
                    <a:pt x="61569" y="150723"/>
                  </a:lnTo>
                  <a:lnTo>
                    <a:pt x="61302" y="158432"/>
                  </a:lnTo>
                  <a:lnTo>
                    <a:pt x="59194" y="164858"/>
                  </a:lnTo>
                  <a:lnTo>
                    <a:pt x="54521" y="187591"/>
                  </a:lnTo>
                  <a:lnTo>
                    <a:pt x="54444" y="210896"/>
                  </a:lnTo>
                  <a:lnTo>
                    <a:pt x="58648" y="232765"/>
                  </a:lnTo>
                  <a:lnTo>
                    <a:pt x="66814" y="251167"/>
                  </a:lnTo>
                  <a:lnTo>
                    <a:pt x="71005" y="256997"/>
                  </a:lnTo>
                  <a:lnTo>
                    <a:pt x="77152" y="263169"/>
                  </a:lnTo>
                  <a:lnTo>
                    <a:pt x="85013" y="267131"/>
                  </a:lnTo>
                  <a:lnTo>
                    <a:pt x="94373" y="266319"/>
                  </a:lnTo>
                  <a:lnTo>
                    <a:pt x="100838" y="261150"/>
                  </a:lnTo>
                  <a:lnTo>
                    <a:pt x="103771" y="253466"/>
                  </a:lnTo>
                  <a:lnTo>
                    <a:pt x="103873" y="252958"/>
                  </a:lnTo>
                  <a:lnTo>
                    <a:pt x="105219" y="243992"/>
                  </a:lnTo>
                  <a:lnTo>
                    <a:pt x="106972" y="234213"/>
                  </a:lnTo>
                  <a:lnTo>
                    <a:pt x="107759" y="231127"/>
                  </a:lnTo>
                  <a:lnTo>
                    <a:pt x="107238" y="229069"/>
                  </a:lnTo>
                  <a:lnTo>
                    <a:pt x="108800" y="227025"/>
                  </a:lnTo>
                  <a:lnTo>
                    <a:pt x="108800" y="227533"/>
                  </a:lnTo>
                  <a:lnTo>
                    <a:pt x="112483" y="234721"/>
                  </a:lnTo>
                  <a:lnTo>
                    <a:pt x="116179" y="241719"/>
                  </a:lnTo>
                  <a:lnTo>
                    <a:pt x="119557" y="248843"/>
                  </a:lnTo>
                  <a:lnTo>
                    <a:pt x="153682" y="283273"/>
                  </a:lnTo>
                  <a:lnTo>
                    <a:pt x="159981" y="287896"/>
                  </a:lnTo>
                  <a:lnTo>
                    <a:pt x="164960" y="295859"/>
                  </a:lnTo>
                  <a:lnTo>
                    <a:pt x="172847" y="298678"/>
                  </a:lnTo>
                  <a:lnTo>
                    <a:pt x="172847" y="297916"/>
                  </a:lnTo>
                  <a:lnTo>
                    <a:pt x="172313" y="297916"/>
                  </a:lnTo>
                  <a:lnTo>
                    <a:pt x="170738" y="295592"/>
                  </a:lnTo>
                  <a:lnTo>
                    <a:pt x="152628" y="277355"/>
                  </a:lnTo>
                  <a:lnTo>
                    <a:pt x="144500" y="266128"/>
                  </a:lnTo>
                  <a:lnTo>
                    <a:pt x="123240" y="230606"/>
                  </a:lnTo>
                  <a:lnTo>
                    <a:pt x="111950" y="205955"/>
                  </a:lnTo>
                  <a:lnTo>
                    <a:pt x="110375" y="202869"/>
                  </a:lnTo>
                  <a:lnTo>
                    <a:pt x="110375" y="198247"/>
                  </a:lnTo>
                  <a:lnTo>
                    <a:pt x="107759" y="196710"/>
                  </a:lnTo>
                  <a:lnTo>
                    <a:pt x="103809" y="202361"/>
                  </a:lnTo>
                  <a:lnTo>
                    <a:pt x="98044" y="207238"/>
                  </a:lnTo>
                  <a:lnTo>
                    <a:pt x="87807" y="252958"/>
                  </a:lnTo>
                  <a:lnTo>
                    <a:pt x="87109" y="253136"/>
                  </a:lnTo>
                  <a:lnTo>
                    <a:pt x="86753" y="253466"/>
                  </a:lnTo>
                  <a:lnTo>
                    <a:pt x="78359" y="251421"/>
                  </a:lnTo>
                  <a:lnTo>
                    <a:pt x="75425" y="242824"/>
                  </a:lnTo>
                  <a:lnTo>
                    <a:pt x="72326" y="235750"/>
                  </a:lnTo>
                  <a:lnTo>
                    <a:pt x="67665" y="220306"/>
                  </a:lnTo>
                  <a:lnTo>
                    <a:pt x="65671" y="202869"/>
                  </a:lnTo>
                  <a:lnTo>
                    <a:pt x="65798" y="198247"/>
                  </a:lnTo>
                  <a:lnTo>
                    <a:pt x="66344" y="184200"/>
                  </a:lnTo>
                  <a:lnTo>
                    <a:pt x="69964" y="167170"/>
                  </a:lnTo>
                  <a:lnTo>
                    <a:pt x="72199" y="161315"/>
                  </a:lnTo>
                  <a:lnTo>
                    <a:pt x="75133" y="153238"/>
                  </a:lnTo>
                  <a:lnTo>
                    <a:pt x="77089" y="145389"/>
                  </a:lnTo>
                  <a:lnTo>
                    <a:pt x="76517" y="139687"/>
                  </a:lnTo>
                  <a:lnTo>
                    <a:pt x="74942" y="134797"/>
                  </a:lnTo>
                  <a:lnTo>
                    <a:pt x="69697" y="131978"/>
                  </a:lnTo>
                  <a:lnTo>
                    <a:pt x="66814" y="128117"/>
                  </a:lnTo>
                  <a:lnTo>
                    <a:pt x="49428" y="89331"/>
                  </a:lnTo>
                  <a:lnTo>
                    <a:pt x="45631" y="78016"/>
                  </a:lnTo>
                  <a:lnTo>
                    <a:pt x="41097" y="66992"/>
                  </a:lnTo>
                  <a:lnTo>
                    <a:pt x="37934" y="60325"/>
                  </a:lnTo>
                  <a:lnTo>
                    <a:pt x="32435" y="53365"/>
                  </a:lnTo>
                  <a:lnTo>
                    <a:pt x="27965" y="47205"/>
                  </a:lnTo>
                  <a:lnTo>
                    <a:pt x="22987" y="40271"/>
                  </a:lnTo>
                  <a:lnTo>
                    <a:pt x="17475" y="35382"/>
                  </a:lnTo>
                  <a:lnTo>
                    <a:pt x="13423" y="26949"/>
                  </a:lnTo>
                  <a:lnTo>
                    <a:pt x="12128" y="24104"/>
                  </a:lnTo>
                  <a:lnTo>
                    <a:pt x="10388" y="19723"/>
                  </a:lnTo>
                  <a:lnTo>
                    <a:pt x="12484" y="16637"/>
                  </a:lnTo>
                  <a:lnTo>
                    <a:pt x="13017" y="14592"/>
                  </a:lnTo>
                  <a:lnTo>
                    <a:pt x="14058" y="13830"/>
                  </a:lnTo>
                  <a:lnTo>
                    <a:pt x="16154" y="13296"/>
                  </a:lnTo>
                  <a:lnTo>
                    <a:pt x="19570" y="10477"/>
                  </a:lnTo>
                  <a:lnTo>
                    <a:pt x="29286" y="14058"/>
                  </a:lnTo>
                  <a:lnTo>
                    <a:pt x="32689" y="15633"/>
                  </a:lnTo>
                  <a:lnTo>
                    <a:pt x="39712" y="18503"/>
                  </a:lnTo>
                  <a:lnTo>
                    <a:pt x="66281" y="35915"/>
                  </a:lnTo>
                  <a:lnTo>
                    <a:pt x="71005" y="37198"/>
                  </a:lnTo>
                  <a:lnTo>
                    <a:pt x="76517" y="37198"/>
                  </a:lnTo>
                  <a:lnTo>
                    <a:pt x="82981" y="38074"/>
                  </a:lnTo>
                  <a:lnTo>
                    <a:pt x="89573" y="38417"/>
                  </a:lnTo>
                  <a:lnTo>
                    <a:pt x="131330" y="52666"/>
                  </a:lnTo>
                  <a:lnTo>
                    <a:pt x="164642" y="75374"/>
                  </a:lnTo>
                  <a:lnTo>
                    <a:pt x="205879" y="119583"/>
                  </a:lnTo>
                  <a:lnTo>
                    <a:pt x="226377" y="156895"/>
                  </a:lnTo>
                  <a:lnTo>
                    <a:pt x="229260" y="163055"/>
                  </a:lnTo>
                  <a:lnTo>
                    <a:pt x="233603" y="172529"/>
                  </a:lnTo>
                  <a:lnTo>
                    <a:pt x="242773" y="191490"/>
                  </a:lnTo>
                  <a:lnTo>
                    <a:pt x="247878" y="202514"/>
                  </a:lnTo>
                  <a:lnTo>
                    <a:pt x="270598" y="238836"/>
                  </a:lnTo>
                  <a:lnTo>
                    <a:pt x="285889" y="244119"/>
                  </a:lnTo>
                  <a:lnTo>
                    <a:pt x="292506" y="246278"/>
                  </a:lnTo>
                  <a:lnTo>
                    <a:pt x="297764" y="248589"/>
                  </a:lnTo>
                  <a:lnTo>
                    <a:pt x="305904" y="250647"/>
                  </a:lnTo>
                  <a:lnTo>
                    <a:pt x="310629" y="253466"/>
                  </a:lnTo>
                  <a:lnTo>
                    <a:pt x="341071" y="274027"/>
                  </a:lnTo>
                  <a:lnTo>
                    <a:pt x="354177" y="280441"/>
                  </a:lnTo>
                  <a:lnTo>
                    <a:pt x="354990" y="285584"/>
                  </a:lnTo>
                  <a:lnTo>
                    <a:pt x="340093" y="285699"/>
                  </a:lnTo>
                  <a:lnTo>
                    <a:pt x="326771" y="286867"/>
                  </a:lnTo>
                  <a:lnTo>
                    <a:pt x="314820" y="289191"/>
                  </a:lnTo>
                  <a:lnTo>
                    <a:pt x="304063" y="292773"/>
                  </a:lnTo>
                  <a:lnTo>
                    <a:pt x="300126" y="294309"/>
                  </a:lnTo>
                  <a:lnTo>
                    <a:pt x="293827" y="294309"/>
                  </a:lnTo>
                  <a:lnTo>
                    <a:pt x="293293" y="299199"/>
                  </a:lnTo>
                  <a:lnTo>
                    <a:pt x="295402" y="301256"/>
                  </a:lnTo>
                  <a:lnTo>
                    <a:pt x="295668" y="304584"/>
                  </a:lnTo>
                  <a:lnTo>
                    <a:pt x="297497" y="307416"/>
                  </a:lnTo>
                  <a:lnTo>
                    <a:pt x="300647" y="312559"/>
                  </a:lnTo>
                  <a:lnTo>
                    <a:pt x="306146" y="319493"/>
                  </a:lnTo>
                  <a:lnTo>
                    <a:pt x="311137" y="323088"/>
                  </a:lnTo>
                  <a:lnTo>
                    <a:pt x="322160" y="331304"/>
                  </a:lnTo>
                  <a:lnTo>
                    <a:pt x="327939" y="334899"/>
                  </a:lnTo>
                  <a:lnTo>
                    <a:pt x="335826" y="339128"/>
                  </a:lnTo>
                  <a:lnTo>
                    <a:pt x="351980" y="346608"/>
                  </a:lnTo>
                  <a:lnTo>
                    <a:pt x="359714" y="350824"/>
                  </a:lnTo>
                  <a:lnTo>
                    <a:pt x="365493" y="354418"/>
                  </a:lnTo>
                  <a:lnTo>
                    <a:pt x="371233" y="359041"/>
                  </a:lnTo>
                  <a:lnTo>
                    <a:pt x="377012" y="362902"/>
                  </a:lnTo>
                  <a:lnTo>
                    <a:pt x="379920" y="364959"/>
                  </a:lnTo>
                  <a:lnTo>
                    <a:pt x="381736" y="368300"/>
                  </a:lnTo>
                  <a:lnTo>
                    <a:pt x="385432" y="369582"/>
                  </a:lnTo>
                  <a:lnTo>
                    <a:pt x="385432" y="368808"/>
                  </a:lnTo>
                  <a:close/>
                </a:path>
              </a:pathLst>
            </a:custGeom>
            <a:solidFill>
              <a:srgbClr val="005C8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pic>
          <p:nvPicPr>
            <p:cNvPr id="12" name="object 12"/>
            <p:cNvPicPr/>
            <p:nvPr/>
          </p:nvPicPr>
          <p:blipFill>
            <a:blip r:embed="rId3" cstate="print"/>
            <a:stretch>
              <a:fillRect/>
            </a:stretch>
          </p:blipFill>
          <p:spPr>
            <a:xfrm>
              <a:off x="7596462" y="4353536"/>
              <a:ext cx="236928" cy="238651"/>
            </a:xfrm>
            <a:prstGeom prst="rect">
              <a:avLst/>
            </a:prstGeom>
          </p:spPr>
        </p:pic>
        <p:pic>
          <p:nvPicPr>
            <p:cNvPr id="13" name="object 13"/>
            <p:cNvPicPr/>
            <p:nvPr/>
          </p:nvPicPr>
          <p:blipFill>
            <a:blip r:embed="rId4" cstate="print"/>
            <a:stretch>
              <a:fillRect/>
            </a:stretch>
          </p:blipFill>
          <p:spPr>
            <a:xfrm>
              <a:off x="8161065" y="4353536"/>
              <a:ext cx="234507" cy="238651"/>
            </a:xfrm>
            <a:prstGeom prst="rect">
              <a:avLst/>
            </a:prstGeom>
          </p:spPr>
        </p:pic>
        <p:sp>
          <p:nvSpPr>
            <p:cNvPr id="14" name="object 14"/>
            <p:cNvSpPr/>
            <p:nvPr/>
          </p:nvSpPr>
          <p:spPr>
            <a:xfrm>
              <a:off x="7864970" y="4353953"/>
              <a:ext cx="621030" cy="274320"/>
            </a:xfrm>
            <a:custGeom>
              <a:avLst/>
              <a:gdLst/>
              <a:ahLst/>
              <a:cxnLst/>
              <a:rect l="l" t="t" r="r" b="b"/>
              <a:pathLst>
                <a:path w="621029" h="274320">
                  <a:moveTo>
                    <a:pt x="283527" y="273913"/>
                  </a:moveTo>
                  <a:lnTo>
                    <a:pt x="241503" y="236664"/>
                  </a:lnTo>
                  <a:lnTo>
                    <a:pt x="231673" y="227939"/>
                  </a:lnTo>
                  <a:lnTo>
                    <a:pt x="245770" y="220167"/>
                  </a:lnTo>
                  <a:lnTo>
                    <a:pt x="255473" y="210045"/>
                  </a:lnTo>
                  <a:lnTo>
                    <a:pt x="257810" y="204546"/>
                  </a:lnTo>
                  <a:lnTo>
                    <a:pt x="259829" y="199783"/>
                  </a:lnTo>
                  <a:lnTo>
                    <a:pt x="261061" y="196888"/>
                  </a:lnTo>
                  <a:lnTo>
                    <a:pt x="262826" y="180365"/>
                  </a:lnTo>
                  <a:lnTo>
                    <a:pt x="262864" y="57086"/>
                  </a:lnTo>
                  <a:lnTo>
                    <a:pt x="258762" y="36283"/>
                  </a:lnTo>
                  <a:lnTo>
                    <a:pt x="225450" y="7683"/>
                  </a:lnTo>
                  <a:lnTo>
                    <a:pt x="213448" y="4826"/>
                  </a:lnTo>
                  <a:lnTo>
                    <a:pt x="213448" y="57086"/>
                  </a:lnTo>
                  <a:lnTo>
                    <a:pt x="213448" y="181559"/>
                  </a:lnTo>
                  <a:lnTo>
                    <a:pt x="213055" y="183146"/>
                  </a:lnTo>
                  <a:lnTo>
                    <a:pt x="211429" y="190271"/>
                  </a:lnTo>
                  <a:lnTo>
                    <a:pt x="206971" y="195821"/>
                  </a:lnTo>
                  <a:lnTo>
                    <a:pt x="199682" y="199783"/>
                  </a:lnTo>
                  <a:lnTo>
                    <a:pt x="161226" y="165696"/>
                  </a:lnTo>
                  <a:lnTo>
                    <a:pt x="100037" y="165696"/>
                  </a:lnTo>
                  <a:lnTo>
                    <a:pt x="143789" y="204546"/>
                  </a:lnTo>
                  <a:lnTo>
                    <a:pt x="96012" y="204546"/>
                  </a:lnTo>
                  <a:lnTo>
                    <a:pt x="58343" y="182346"/>
                  </a:lnTo>
                  <a:lnTo>
                    <a:pt x="57924" y="180365"/>
                  </a:lnTo>
                  <a:lnTo>
                    <a:pt x="57099" y="178777"/>
                  </a:lnTo>
                  <a:lnTo>
                    <a:pt x="57099" y="60248"/>
                  </a:lnTo>
                  <a:lnTo>
                    <a:pt x="59880" y="49530"/>
                  </a:lnTo>
                  <a:lnTo>
                    <a:pt x="67741" y="41414"/>
                  </a:lnTo>
                  <a:lnTo>
                    <a:pt x="80022" y="36283"/>
                  </a:lnTo>
                  <a:lnTo>
                    <a:pt x="96012" y="34480"/>
                  </a:lnTo>
                  <a:lnTo>
                    <a:pt x="175780" y="34480"/>
                  </a:lnTo>
                  <a:lnTo>
                    <a:pt x="213055" y="55499"/>
                  </a:lnTo>
                  <a:lnTo>
                    <a:pt x="213448" y="57086"/>
                  </a:lnTo>
                  <a:lnTo>
                    <a:pt x="213448" y="4826"/>
                  </a:lnTo>
                  <a:lnTo>
                    <a:pt x="196443" y="774"/>
                  </a:lnTo>
                  <a:lnTo>
                    <a:pt x="191185" y="393"/>
                  </a:lnTo>
                  <a:lnTo>
                    <a:pt x="186728" y="0"/>
                  </a:lnTo>
                  <a:lnTo>
                    <a:pt x="76555" y="0"/>
                  </a:lnTo>
                  <a:lnTo>
                    <a:pt x="66852" y="774"/>
                  </a:lnTo>
                  <a:lnTo>
                    <a:pt x="16865" y="19418"/>
                  </a:lnTo>
                  <a:lnTo>
                    <a:pt x="0" y="57086"/>
                  </a:lnTo>
                  <a:lnTo>
                    <a:pt x="63" y="180365"/>
                  </a:lnTo>
                  <a:lnTo>
                    <a:pt x="28206" y="226631"/>
                  </a:lnTo>
                  <a:lnTo>
                    <a:pt x="66230" y="238099"/>
                  </a:lnTo>
                  <a:lnTo>
                    <a:pt x="81013" y="239039"/>
                  </a:lnTo>
                  <a:lnTo>
                    <a:pt x="137718" y="239039"/>
                  </a:lnTo>
                  <a:lnTo>
                    <a:pt x="180263" y="236664"/>
                  </a:lnTo>
                  <a:lnTo>
                    <a:pt x="222377" y="273913"/>
                  </a:lnTo>
                  <a:lnTo>
                    <a:pt x="283527" y="273913"/>
                  </a:lnTo>
                  <a:close/>
                </a:path>
                <a:path w="621029" h="274320">
                  <a:moveTo>
                    <a:pt x="572719" y="203746"/>
                  </a:moveTo>
                  <a:lnTo>
                    <a:pt x="544360" y="203746"/>
                  </a:lnTo>
                  <a:lnTo>
                    <a:pt x="544360" y="209702"/>
                  </a:lnTo>
                  <a:lnTo>
                    <a:pt x="554888" y="209702"/>
                  </a:lnTo>
                  <a:lnTo>
                    <a:pt x="554888" y="238645"/>
                  </a:lnTo>
                  <a:lnTo>
                    <a:pt x="562584" y="238645"/>
                  </a:lnTo>
                  <a:lnTo>
                    <a:pt x="562584" y="209702"/>
                  </a:lnTo>
                  <a:lnTo>
                    <a:pt x="572719" y="209702"/>
                  </a:lnTo>
                  <a:lnTo>
                    <a:pt x="572719" y="203746"/>
                  </a:lnTo>
                  <a:close/>
                </a:path>
                <a:path w="621029" h="274320">
                  <a:moveTo>
                    <a:pt x="620915" y="203746"/>
                  </a:moveTo>
                  <a:lnTo>
                    <a:pt x="609968" y="203746"/>
                  </a:lnTo>
                  <a:lnTo>
                    <a:pt x="601065" y="227533"/>
                  </a:lnTo>
                  <a:lnTo>
                    <a:pt x="594753" y="212077"/>
                  </a:lnTo>
                  <a:lnTo>
                    <a:pt x="591362" y="203746"/>
                  </a:lnTo>
                  <a:lnTo>
                    <a:pt x="580821" y="203746"/>
                  </a:lnTo>
                  <a:lnTo>
                    <a:pt x="580821" y="238645"/>
                  </a:lnTo>
                  <a:lnTo>
                    <a:pt x="587692" y="238645"/>
                  </a:lnTo>
                  <a:lnTo>
                    <a:pt x="587692" y="212077"/>
                  </a:lnTo>
                  <a:lnTo>
                    <a:pt x="588124" y="212077"/>
                  </a:lnTo>
                  <a:lnTo>
                    <a:pt x="598220" y="238645"/>
                  </a:lnTo>
                  <a:lnTo>
                    <a:pt x="603491" y="238645"/>
                  </a:lnTo>
                  <a:lnTo>
                    <a:pt x="607733" y="227533"/>
                  </a:lnTo>
                  <a:lnTo>
                    <a:pt x="613625" y="212077"/>
                  </a:lnTo>
                  <a:lnTo>
                    <a:pt x="613625" y="238645"/>
                  </a:lnTo>
                  <a:lnTo>
                    <a:pt x="620915" y="238645"/>
                  </a:lnTo>
                  <a:lnTo>
                    <a:pt x="620915" y="212077"/>
                  </a:lnTo>
                  <a:lnTo>
                    <a:pt x="620915" y="203746"/>
                  </a:lnTo>
                  <a:close/>
                </a:path>
              </a:pathLst>
            </a:custGeom>
            <a:solidFill>
              <a:srgbClr val="E282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grpSp>
      <p:sp>
        <p:nvSpPr>
          <p:cNvPr id="15" name="object 15"/>
          <p:cNvSpPr txBox="1"/>
          <p:nvPr/>
        </p:nvSpPr>
        <p:spPr>
          <a:xfrm>
            <a:off x="5411819" y="3859861"/>
            <a:ext cx="720725" cy="45402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2800" b="1" i="0" u="none" strike="noStrike" kern="1200" cap="none" spc="60" normalizeH="0" baseline="0" noProof="0" dirty="0">
                <a:ln>
                  <a:noFill/>
                </a:ln>
                <a:solidFill>
                  <a:srgbClr val="EE3D42"/>
                </a:solidFill>
                <a:effectLst/>
                <a:uLnTx/>
                <a:uFillTx/>
                <a:latin typeface="Arial"/>
                <a:ea typeface="MS PGothic" panose="020B0600070205080204" pitchFamily="34" charset="-128"/>
                <a:cs typeface="Arial"/>
              </a:rPr>
              <a:t>8</a:t>
            </a:r>
            <a:r>
              <a:rPr kumimoji="0" sz="2800" b="1" i="0" u="none" strike="noStrike" kern="1200" cap="none" spc="-105" normalizeH="0" baseline="0" noProof="0" dirty="0">
                <a:ln>
                  <a:noFill/>
                </a:ln>
                <a:solidFill>
                  <a:srgbClr val="EE3D42"/>
                </a:solidFill>
                <a:effectLst/>
                <a:uLnTx/>
                <a:uFillTx/>
                <a:latin typeface="Arial"/>
                <a:ea typeface="MS PGothic" panose="020B0600070205080204" pitchFamily="34" charset="-128"/>
                <a:cs typeface="Arial"/>
              </a:rPr>
              <a:t>KB</a:t>
            </a:r>
            <a:endParaRPr kumimoji="0" sz="2800" b="0" i="0" u="none" strike="noStrike" kern="1200" cap="none" spc="0" normalizeH="0" baseline="0" noProof="0">
              <a:ln>
                <a:noFill/>
              </a:ln>
              <a:solidFill>
                <a:prstClr val="black"/>
              </a:solidFill>
              <a:effectLst/>
              <a:uLnTx/>
              <a:uFillTx/>
              <a:latin typeface="Arial"/>
              <a:ea typeface="MS PGothic" panose="020B0600070205080204" pitchFamily="34" charset="-128"/>
              <a:cs typeface="Arial"/>
            </a:endParaRPr>
          </a:p>
        </p:txBody>
      </p:sp>
      <p:pic>
        <p:nvPicPr>
          <p:cNvPr id="16" name="object 16"/>
          <p:cNvPicPr/>
          <p:nvPr/>
        </p:nvPicPr>
        <p:blipFill>
          <a:blip r:embed="rId5" cstate="print"/>
          <a:stretch>
            <a:fillRect/>
          </a:stretch>
        </p:blipFill>
        <p:spPr>
          <a:xfrm>
            <a:off x="6477001" y="3972179"/>
            <a:ext cx="2011679" cy="435863"/>
          </a:xfrm>
          <a:prstGeom prst="rect">
            <a:avLst/>
          </a:prstGeom>
        </p:spPr>
      </p:pic>
      <p:grpSp>
        <p:nvGrpSpPr>
          <p:cNvPr id="17" name="object 17"/>
          <p:cNvGrpSpPr/>
          <p:nvPr/>
        </p:nvGrpSpPr>
        <p:grpSpPr>
          <a:xfrm>
            <a:off x="6861247" y="4578611"/>
            <a:ext cx="1626870" cy="248920"/>
            <a:chOff x="6861247" y="3724536"/>
            <a:chExt cx="1626870" cy="248920"/>
          </a:xfrm>
        </p:grpSpPr>
        <p:sp>
          <p:nvSpPr>
            <p:cNvPr id="18" name="object 18"/>
            <p:cNvSpPr/>
            <p:nvPr/>
          </p:nvSpPr>
          <p:spPr>
            <a:xfrm>
              <a:off x="8322805" y="3728935"/>
              <a:ext cx="165100" cy="192405"/>
            </a:xfrm>
            <a:custGeom>
              <a:avLst/>
              <a:gdLst/>
              <a:ahLst/>
              <a:cxnLst/>
              <a:rect l="l" t="t" r="r" b="b"/>
              <a:pathLst>
                <a:path w="165100" h="192404">
                  <a:moveTo>
                    <a:pt x="164858" y="175285"/>
                  </a:moveTo>
                  <a:lnTo>
                    <a:pt x="22783" y="175285"/>
                  </a:lnTo>
                  <a:lnTo>
                    <a:pt x="22783" y="43192"/>
                  </a:lnTo>
                  <a:lnTo>
                    <a:pt x="22669" y="0"/>
                  </a:lnTo>
                  <a:lnTo>
                    <a:pt x="0" y="0"/>
                  </a:lnTo>
                  <a:lnTo>
                    <a:pt x="0" y="43192"/>
                  </a:lnTo>
                  <a:lnTo>
                    <a:pt x="0" y="175285"/>
                  </a:lnTo>
                  <a:lnTo>
                    <a:pt x="0" y="190525"/>
                  </a:lnTo>
                  <a:lnTo>
                    <a:pt x="25742" y="190525"/>
                  </a:lnTo>
                  <a:lnTo>
                    <a:pt x="25742" y="191795"/>
                  </a:lnTo>
                  <a:lnTo>
                    <a:pt x="164807" y="191795"/>
                  </a:lnTo>
                  <a:lnTo>
                    <a:pt x="164807" y="190525"/>
                  </a:lnTo>
                  <a:lnTo>
                    <a:pt x="164858" y="175285"/>
                  </a:lnTo>
                  <a:close/>
                </a:path>
              </a:pathLst>
            </a:custGeom>
            <a:solidFill>
              <a:srgbClr val="31669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pic>
          <p:nvPicPr>
            <p:cNvPr id="19" name="object 19"/>
            <p:cNvPicPr/>
            <p:nvPr/>
          </p:nvPicPr>
          <p:blipFill>
            <a:blip r:embed="rId6" cstate="print"/>
            <a:stretch>
              <a:fillRect/>
            </a:stretch>
          </p:blipFill>
          <p:spPr>
            <a:xfrm>
              <a:off x="6861247" y="3724536"/>
              <a:ext cx="1445830" cy="248645"/>
            </a:xfrm>
            <a:prstGeom prst="rect">
              <a:avLst/>
            </a:prstGeom>
          </p:spPr>
        </p:pic>
      </p:grpSp>
      <p:pic>
        <p:nvPicPr>
          <p:cNvPr id="20" name="object 20"/>
          <p:cNvPicPr/>
          <p:nvPr/>
        </p:nvPicPr>
        <p:blipFill>
          <a:blip r:embed="rId7" cstate="print"/>
          <a:stretch>
            <a:fillRect/>
          </a:stretch>
        </p:blipFill>
        <p:spPr>
          <a:xfrm>
            <a:off x="6478566" y="4534702"/>
            <a:ext cx="326073" cy="336594"/>
          </a:xfrm>
          <a:prstGeom prst="rect">
            <a:avLst/>
          </a:prstGeom>
        </p:spPr>
      </p:pic>
      <p:sp>
        <p:nvSpPr>
          <p:cNvPr id="21" name="object 21"/>
          <p:cNvSpPr txBox="1"/>
          <p:nvPr/>
        </p:nvSpPr>
        <p:spPr>
          <a:xfrm>
            <a:off x="5402484" y="1865199"/>
            <a:ext cx="738505" cy="45402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2800" b="1" i="0" u="none" strike="noStrike" kern="1200" cap="none" spc="90" normalizeH="0" baseline="0" noProof="0" dirty="0">
                <a:ln>
                  <a:noFill/>
                </a:ln>
                <a:solidFill>
                  <a:srgbClr val="EE3D42"/>
                </a:solidFill>
                <a:effectLst/>
                <a:uLnTx/>
                <a:uFillTx/>
                <a:latin typeface="Arial"/>
                <a:ea typeface="MS PGothic" panose="020B0600070205080204" pitchFamily="34" charset="-128"/>
                <a:cs typeface="Arial"/>
              </a:rPr>
              <a:t>4</a:t>
            </a:r>
            <a:r>
              <a:rPr kumimoji="0" sz="2800" b="1" i="0" u="none" strike="noStrike" kern="1200" cap="none" spc="-95" normalizeH="0" baseline="0" noProof="0" dirty="0">
                <a:ln>
                  <a:noFill/>
                </a:ln>
                <a:solidFill>
                  <a:srgbClr val="EE3D42"/>
                </a:solidFill>
                <a:effectLst/>
                <a:uLnTx/>
                <a:uFillTx/>
                <a:latin typeface="Arial"/>
                <a:ea typeface="MS PGothic" panose="020B0600070205080204" pitchFamily="34" charset="-128"/>
                <a:cs typeface="Arial"/>
              </a:rPr>
              <a:t>K</a:t>
            </a:r>
            <a:r>
              <a:rPr kumimoji="0" sz="2800" b="1" i="0" u="none" strike="noStrike" kern="1200" cap="none" spc="5" normalizeH="0" baseline="0" noProof="0" dirty="0">
                <a:ln>
                  <a:noFill/>
                </a:ln>
                <a:solidFill>
                  <a:srgbClr val="EE3D42"/>
                </a:solidFill>
                <a:effectLst/>
                <a:uLnTx/>
                <a:uFillTx/>
                <a:latin typeface="Arial"/>
                <a:ea typeface="MS PGothic" panose="020B0600070205080204" pitchFamily="34" charset="-128"/>
                <a:cs typeface="Arial"/>
              </a:rPr>
              <a:t>B</a:t>
            </a:r>
            <a:endParaRPr kumimoji="0" sz="2800" b="0" i="0" u="none" strike="noStrike" kern="1200" cap="none" spc="0" normalizeH="0" baseline="0" noProof="0">
              <a:ln>
                <a:noFill/>
              </a:ln>
              <a:solidFill>
                <a:prstClr val="black"/>
              </a:solidFill>
              <a:effectLst/>
              <a:uLnTx/>
              <a:uFillTx/>
              <a:latin typeface="Arial"/>
              <a:ea typeface="MS PGothic" panose="020B0600070205080204" pitchFamily="34" charset="-128"/>
              <a:cs typeface="Arial"/>
            </a:endParaRPr>
          </a:p>
        </p:txBody>
      </p:sp>
      <p:grpSp>
        <p:nvGrpSpPr>
          <p:cNvPr id="22" name="object 22"/>
          <p:cNvGrpSpPr/>
          <p:nvPr/>
        </p:nvGrpSpPr>
        <p:grpSpPr>
          <a:xfrm>
            <a:off x="6482040" y="3422319"/>
            <a:ext cx="2001520" cy="245110"/>
            <a:chOff x="6482040" y="2568244"/>
            <a:chExt cx="2001520" cy="245110"/>
          </a:xfrm>
        </p:grpSpPr>
        <p:pic>
          <p:nvPicPr>
            <p:cNvPr id="23" name="object 23"/>
            <p:cNvPicPr/>
            <p:nvPr/>
          </p:nvPicPr>
          <p:blipFill>
            <a:blip r:embed="rId8" cstate="print"/>
            <a:stretch>
              <a:fillRect/>
            </a:stretch>
          </p:blipFill>
          <p:spPr>
            <a:xfrm>
              <a:off x="7883348" y="2571187"/>
              <a:ext cx="218541" cy="242083"/>
            </a:xfrm>
            <a:prstGeom prst="rect">
              <a:avLst/>
            </a:prstGeom>
          </p:spPr>
        </p:pic>
        <p:sp>
          <p:nvSpPr>
            <p:cNvPr id="24" name="object 24"/>
            <p:cNvSpPr/>
            <p:nvPr/>
          </p:nvSpPr>
          <p:spPr>
            <a:xfrm>
              <a:off x="6482029" y="2568257"/>
              <a:ext cx="2001520" cy="245110"/>
            </a:xfrm>
            <a:custGeom>
              <a:avLst/>
              <a:gdLst/>
              <a:ahLst/>
              <a:cxnLst/>
              <a:rect l="l" t="t" r="r" b="b"/>
              <a:pathLst>
                <a:path w="2001520" h="245110">
                  <a:moveTo>
                    <a:pt x="407162" y="123977"/>
                  </a:moveTo>
                  <a:lnTo>
                    <a:pt x="398957" y="76885"/>
                  </a:lnTo>
                  <a:lnTo>
                    <a:pt x="378129" y="42418"/>
                  </a:lnTo>
                  <a:lnTo>
                    <a:pt x="375716" y="38430"/>
                  </a:lnTo>
                  <a:lnTo>
                    <a:pt x="366331" y="31711"/>
                  </a:lnTo>
                  <a:lnTo>
                    <a:pt x="366331" y="123977"/>
                  </a:lnTo>
                  <a:lnTo>
                    <a:pt x="361340" y="155727"/>
                  </a:lnTo>
                  <a:lnTo>
                    <a:pt x="346849" y="181648"/>
                  </a:lnTo>
                  <a:lnTo>
                    <a:pt x="323621" y="199136"/>
                  </a:lnTo>
                  <a:lnTo>
                    <a:pt x="292366" y="205536"/>
                  </a:lnTo>
                  <a:lnTo>
                    <a:pt x="114795" y="205536"/>
                  </a:lnTo>
                  <a:lnTo>
                    <a:pt x="83540" y="199136"/>
                  </a:lnTo>
                  <a:lnTo>
                    <a:pt x="60312" y="181648"/>
                  </a:lnTo>
                  <a:lnTo>
                    <a:pt x="45821" y="155727"/>
                  </a:lnTo>
                  <a:lnTo>
                    <a:pt x="40830" y="123977"/>
                  </a:lnTo>
                  <a:lnTo>
                    <a:pt x="45821" y="92227"/>
                  </a:lnTo>
                  <a:lnTo>
                    <a:pt x="60312" y="66306"/>
                  </a:lnTo>
                  <a:lnTo>
                    <a:pt x="83540" y="48818"/>
                  </a:lnTo>
                  <a:lnTo>
                    <a:pt x="114795" y="42418"/>
                  </a:lnTo>
                  <a:lnTo>
                    <a:pt x="292366" y="42418"/>
                  </a:lnTo>
                  <a:lnTo>
                    <a:pt x="323621" y="48818"/>
                  </a:lnTo>
                  <a:lnTo>
                    <a:pt x="346849" y="66306"/>
                  </a:lnTo>
                  <a:lnTo>
                    <a:pt x="361340" y="92227"/>
                  </a:lnTo>
                  <a:lnTo>
                    <a:pt x="366331" y="123977"/>
                  </a:lnTo>
                  <a:lnTo>
                    <a:pt x="366331" y="31711"/>
                  </a:lnTo>
                  <a:lnTo>
                    <a:pt x="339509" y="12509"/>
                  </a:lnTo>
                  <a:lnTo>
                    <a:pt x="292366" y="2997"/>
                  </a:lnTo>
                  <a:lnTo>
                    <a:pt x="114795" y="2997"/>
                  </a:lnTo>
                  <a:lnTo>
                    <a:pt x="67652" y="12509"/>
                  </a:lnTo>
                  <a:lnTo>
                    <a:pt x="31445" y="38430"/>
                  </a:lnTo>
                  <a:lnTo>
                    <a:pt x="8204" y="76885"/>
                  </a:lnTo>
                  <a:lnTo>
                    <a:pt x="0" y="123977"/>
                  </a:lnTo>
                  <a:lnTo>
                    <a:pt x="8204" y="171056"/>
                  </a:lnTo>
                  <a:lnTo>
                    <a:pt x="31445" y="209511"/>
                  </a:lnTo>
                  <a:lnTo>
                    <a:pt x="67652" y="235445"/>
                  </a:lnTo>
                  <a:lnTo>
                    <a:pt x="114795" y="244944"/>
                  </a:lnTo>
                  <a:lnTo>
                    <a:pt x="292366" y="244944"/>
                  </a:lnTo>
                  <a:lnTo>
                    <a:pt x="339509" y="235445"/>
                  </a:lnTo>
                  <a:lnTo>
                    <a:pt x="375716" y="209511"/>
                  </a:lnTo>
                  <a:lnTo>
                    <a:pt x="378117" y="205536"/>
                  </a:lnTo>
                  <a:lnTo>
                    <a:pt x="398957" y="171056"/>
                  </a:lnTo>
                  <a:lnTo>
                    <a:pt x="407162" y="123977"/>
                  </a:lnTo>
                  <a:close/>
                </a:path>
                <a:path w="2001520" h="245110">
                  <a:moveTo>
                    <a:pt x="716737" y="244741"/>
                  </a:moveTo>
                  <a:lnTo>
                    <a:pt x="611187" y="146748"/>
                  </a:lnTo>
                  <a:lnTo>
                    <a:pt x="640676" y="146659"/>
                  </a:lnTo>
                  <a:lnTo>
                    <a:pt x="669645" y="141008"/>
                  </a:lnTo>
                  <a:lnTo>
                    <a:pt x="693305" y="125628"/>
                  </a:lnTo>
                  <a:lnTo>
                    <a:pt x="709244" y="102793"/>
                  </a:lnTo>
                  <a:lnTo>
                    <a:pt x="715098" y="74841"/>
                  </a:lnTo>
                  <a:lnTo>
                    <a:pt x="709244" y="46875"/>
                  </a:lnTo>
                  <a:lnTo>
                    <a:pt x="706132" y="42430"/>
                  </a:lnTo>
                  <a:lnTo>
                    <a:pt x="693305" y="24053"/>
                  </a:lnTo>
                  <a:lnTo>
                    <a:pt x="669645" y="8661"/>
                  </a:lnTo>
                  <a:lnTo>
                    <a:pt x="640676" y="3022"/>
                  </a:lnTo>
                  <a:lnTo>
                    <a:pt x="431761" y="2933"/>
                  </a:lnTo>
                  <a:lnTo>
                    <a:pt x="431761" y="245021"/>
                  </a:lnTo>
                  <a:lnTo>
                    <a:pt x="477685" y="245021"/>
                  </a:lnTo>
                  <a:lnTo>
                    <a:pt x="477685" y="42430"/>
                  </a:lnTo>
                  <a:lnTo>
                    <a:pt x="640676" y="42430"/>
                  </a:lnTo>
                  <a:lnTo>
                    <a:pt x="653745" y="44970"/>
                  </a:lnTo>
                  <a:lnTo>
                    <a:pt x="664425" y="51917"/>
                  </a:lnTo>
                  <a:lnTo>
                    <a:pt x="671626" y="62230"/>
                  </a:lnTo>
                  <a:lnTo>
                    <a:pt x="674268" y="74841"/>
                  </a:lnTo>
                  <a:lnTo>
                    <a:pt x="671626" y="87452"/>
                  </a:lnTo>
                  <a:lnTo>
                    <a:pt x="664425" y="97764"/>
                  </a:lnTo>
                  <a:lnTo>
                    <a:pt x="653745" y="104698"/>
                  </a:lnTo>
                  <a:lnTo>
                    <a:pt x="640676" y="107251"/>
                  </a:lnTo>
                  <a:lnTo>
                    <a:pt x="509993" y="107251"/>
                  </a:lnTo>
                  <a:lnTo>
                    <a:pt x="657440" y="244741"/>
                  </a:lnTo>
                  <a:lnTo>
                    <a:pt x="716737" y="244741"/>
                  </a:lnTo>
                  <a:close/>
                </a:path>
                <a:path w="2001520" h="245110">
                  <a:moveTo>
                    <a:pt x="1076655" y="245021"/>
                  </a:moveTo>
                  <a:lnTo>
                    <a:pt x="952690" y="56261"/>
                  </a:lnTo>
                  <a:lnTo>
                    <a:pt x="925144" y="14312"/>
                  </a:lnTo>
                  <a:lnTo>
                    <a:pt x="915720" y="5892"/>
                  </a:lnTo>
                  <a:lnTo>
                    <a:pt x="903262" y="3149"/>
                  </a:lnTo>
                  <a:lnTo>
                    <a:pt x="890562" y="6134"/>
                  </a:lnTo>
                  <a:lnTo>
                    <a:pt x="880440" y="14909"/>
                  </a:lnTo>
                  <a:lnTo>
                    <a:pt x="730173" y="245021"/>
                  </a:lnTo>
                  <a:lnTo>
                    <a:pt x="779843" y="245021"/>
                  </a:lnTo>
                  <a:lnTo>
                    <a:pt x="825207" y="175501"/>
                  </a:lnTo>
                  <a:lnTo>
                    <a:pt x="922045" y="175501"/>
                  </a:lnTo>
                  <a:lnTo>
                    <a:pt x="947508" y="135953"/>
                  </a:lnTo>
                  <a:lnTo>
                    <a:pt x="850658" y="135953"/>
                  </a:lnTo>
                  <a:lnTo>
                    <a:pt x="903439" y="56261"/>
                  </a:lnTo>
                  <a:lnTo>
                    <a:pt x="1026985" y="245021"/>
                  </a:lnTo>
                  <a:lnTo>
                    <a:pt x="1076655" y="245021"/>
                  </a:lnTo>
                  <a:close/>
                </a:path>
                <a:path w="2001520" h="245110">
                  <a:moveTo>
                    <a:pt x="1369364" y="2895"/>
                  </a:moveTo>
                  <a:lnTo>
                    <a:pt x="1170393" y="2997"/>
                  </a:lnTo>
                  <a:lnTo>
                    <a:pt x="1123264" y="12509"/>
                  </a:lnTo>
                  <a:lnTo>
                    <a:pt x="1087056" y="38430"/>
                  </a:lnTo>
                  <a:lnTo>
                    <a:pt x="1063815" y="76885"/>
                  </a:lnTo>
                  <a:lnTo>
                    <a:pt x="1055624" y="123977"/>
                  </a:lnTo>
                  <a:lnTo>
                    <a:pt x="1063815" y="171056"/>
                  </a:lnTo>
                  <a:lnTo>
                    <a:pt x="1087056" y="209511"/>
                  </a:lnTo>
                  <a:lnTo>
                    <a:pt x="1123264" y="235445"/>
                  </a:lnTo>
                  <a:lnTo>
                    <a:pt x="1170393" y="244944"/>
                  </a:lnTo>
                  <a:lnTo>
                    <a:pt x="1338694" y="244754"/>
                  </a:lnTo>
                  <a:lnTo>
                    <a:pt x="1365046" y="205536"/>
                  </a:lnTo>
                  <a:lnTo>
                    <a:pt x="1171651" y="205536"/>
                  </a:lnTo>
                  <a:lnTo>
                    <a:pt x="1140396" y="199136"/>
                  </a:lnTo>
                  <a:lnTo>
                    <a:pt x="1117168" y="181648"/>
                  </a:lnTo>
                  <a:lnTo>
                    <a:pt x="1102690" y="155727"/>
                  </a:lnTo>
                  <a:lnTo>
                    <a:pt x="1097699" y="123977"/>
                  </a:lnTo>
                  <a:lnTo>
                    <a:pt x="1102690" y="92227"/>
                  </a:lnTo>
                  <a:lnTo>
                    <a:pt x="1117168" y="66306"/>
                  </a:lnTo>
                  <a:lnTo>
                    <a:pt x="1140396" y="48818"/>
                  </a:lnTo>
                  <a:lnTo>
                    <a:pt x="1171651" y="42418"/>
                  </a:lnTo>
                  <a:lnTo>
                    <a:pt x="1343939" y="42418"/>
                  </a:lnTo>
                  <a:lnTo>
                    <a:pt x="1369364" y="2895"/>
                  </a:lnTo>
                  <a:close/>
                </a:path>
                <a:path w="2001520" h="245110">
                  <a:moveTo>
                    <a:pt x="1934743" y="2895"/>
                  </a:moveTo>
                  <a:lnTo>
                    <a:pt x="1735772" y="2997"/>
                  </a:lnTo>
                  <a:lnTo>
                    <a:pt x="1688617" y="12509"/>
                  </a:lnTo>
                  <a:lnTo>
                    <a:pt x="1652397" y="38430"/>
                  </a:lnTo>
                  <a:lnTo>
                    <a:pt x="1629168" y="76885"/>
                  </a:lnTo>
                  <a:lnTo>
                    <a:pt x="1620964" y="123977"/>
                  </a:lnTo>
                  <a:lnTo>
                    <a:pt x="1629168" y="171056"/>
                  </a:lnTo>
                  <a:lnTo>
                    <a:pt x="1652397" y="209511"/>
                  </a:lnTo>
                  <a:lnTo>
                    <a:pt x="1688617" y="235445"/>
                  </a:lnTo>
                  <a:lnTo>
                    <a:pt x="1735772" y="244944"/>
                  </a:lnTo>
                  <a:lnTo>
                    <a:pt x="1904072" y="244754"/>
                  </a:lnTo>
                  <a:lnTo>
                    <a:pt x="1930425" y="205536"/>
                  </a:lnTo>
                  <a:lnTo>
                    <a:pt x="1736991" y="205536"/>
                  </a:lnTo>
                  <a:lnTo>
                    <a:pt x="1709877" y="200825"/>
                  </a:lnTo>
                  <a:lnTo>
                    <a:pt x="1688553" y="187769"/>
                  </a:lnTo>
                  <a:lnTo>
                    <a:pt x="1673453" y="168008"/>
                  </a:lnTo>
                  <a:lnTo>
                    <a:pt x="1664995" y="143141"/>
                  </a:lnTo>
                  <a:lnTo>
                    <a:pt x="1881974" y="143141"/>
                  </a:lnTo>
                  <a:lnTo>
                    <a:pt x="1908073" y="103606"/>
                  </a:lnTo>
                  <a:lnTo>
                    <a:pt x="1664995" y="103606"/>
                  </a:lnTo>
                  <a:lnTo>
                    <a:pt x="1673720" y="79260"/>
                  </a:lnTo>
                  <a:lnTo>
                    <a:pt x="1688934" y="59867"/>
                  </a:lnTo>
                  <a:lnTo>
                    <a:pt x="1710182" y="47040"/>
                  </a:lnTo>
                  <a:lnTo>
                    <a:pt x="1736991" y="42418"/>
                  </a:lnTo>
                  <a:lnTo>
                    <a:pt x="1909318" y="42418"/>
                  </a:lnTo>
                  <a:lnTo>
                    <a:pt x="1934743" y="2895"/>
                  </a:lnTo>
                  <a:close/>
                </a:path>
                <a:path w="2001520" h="245110">
                  <a:moveTo>
                    <a:pt x="1989620" y="34048"/>
                  </a:moveTo>
                  <a:lnTo>
                    <a:pt x="1982393" y="23253"/>
                  </a:lnTo>
                  <a:lnTo>
                    <a:pt x="1982279" y="23075"/>
                  </a:lnTo>
                  <a:lnTo>
                    <a:pt x="1986089" y="22618"/>
                  </a:lnTo>
                  <a:lnTo>
                    <a:pt x="1988972" y="20688"/>
                  </a:lnTo>
                  <a:lnTo>
                    <a:pt x="1988972" y="20053"/>
                  </a:lnTo>
                  <a:lnTo>
                    <a:pt x="1988972" y="12331"/>
                  </a:lnTo>
                  <a:lnTo>
                    <a:pt x="1988972" y="11303"/>
                  </a:lnTo>
                  <a:lnTo>
                    <a:pt x="1985949" y="9131"/>
                  </a:lnTo>
                  <a:lnTo>
                    <a:pt x="1984870" y="9131"/>
                  </a:lnTo>
                  <a:lnTo>
                    <a:pt x="1984870" y="12903"/>
                  </a:lnTo>
                  <a:lnTo>
                    <a:pt x="1984870" y="19812"/>
                  </a:lnTo>
                  <a:lnTo>
                    <a:pt x="1981949" y="20053"/>
                  </a:lnTo>
                  <a:lnTo>
                    <a:pt x="1973935" y="20053"/>
                  </a:lnTo>
                  <a:lnTo>
                    <a:pt x="1973935" y="12331"/>
                  </a:lnTo>
                  <a:lnTo>
                    <a:pt x="1981987" y="12331"/>
                  </a:lnTo>
                  <a:lnTo>
                    <a:pt x="1984870" y="12903"/>
                  </a:lnTo>
                  <a:lnTo>
                    <a:pt x="1984870" y="9131"/>
                  </a:lnTo>
                  <a:lnTo>
                    <a:pt x="1970036" y="9131"/>
                  </a:lnTo>
                  <a:lnTo>
                    <a:pt x="1970036" y="34048"/>
                  </a:lnTo>
                  <a:lnTo>
                    <a:pt x="1973935" y="34048"/>
                  </a:lnTo>
                  <a:lnTo>
                    <a:pt x="1973935" y="23253"/>
                  </a:lnTo>
                  <a:lnTo>
                    <a:pt x="1978418" y="23253"/>
                  </a:lnTo>
                  <a:lnTo>
                    <a:pt x="1985238" y="34048"/>
                  </a:lnTo>
                  <a:lnTo>
                    <a:pt x="1989620" y="34048"/>
                  </a:lnTo>
                  <a:close/>
                </a:path>
                <a:path w="2001520" h="245110">
                  <a:moveTo>
                    <a:pt x="2001278" y="21539"/>
                  </a:moveTo>
                  <a:lnTo>
                    <a:pt x="1999462" y="12941"/>
                  </a:lnTo>
                  <a:lnTo>
                    <a:pt x="1996782" y="9220"/>
                  </a:lnTo>
                  <a:lnTo>
                    <a:pt x="1996782" y="21539"/>
                  </a:lnTo>
                  <a:lnTo>
                    <a:pt x="1995373" y="28752"/>
                  </a:lnTo>
                  <a:lnTo>
                    <a:pt x="1991525" y="34467"/>
                  </a:lnTo>
                  <a:lnTo>
                    <a:pt x="1985772" y="38239"/>
                  </a:lnTo>
                  <a:lnTo>
                    <a:pt x="1978672" y="39598"/>
                  </a:lnTo>
                  <a:lnTo>
                    <a:pt x="1971497" y="38239"/>
                  </a:lnTo>
                  <a:lnTo>
                    <a:pt x="1965706" y="34467"/>
                  </a:lnTo>
                  <a:lnTo>
                    <a:pt x="1961832" y="28752"/>
                  </a:lnTo>
                  <a:lnTo>
                    <a:pt x="1960410" y="21539"/>
                  </a:lnTo>
                  <a:lnTo>
                    <a:pt x="1961832" y="14414"/>
                  </a:lnTo>
                  <a:lnTo>
                    <a:pt x="1965706" y="8737"/>
                  </a:lnTo>
                  <a:lnTo>
                    <a:pt x="1971497" y="4965"/>
                  </a:lnTo>
                  <a:lnTo>
                    <a:pt x="1978672" y="3594"/>
                  </a:lnTo>
                  <a:lnTo>
                    <a:pt x="1985772" y="4965"/>
                  </a:lnTo>
                  <a:lnTo>
                    <a:pt x="1991525" y="8737"/>
                  </a:lnTo>
                  <a:lnTo>
                    <a:pt x="1995373" y="14414"/>
                  </a:lnTo>
                  <a:lnTo>
                    <a:pt x="1996782" y="21539"/>
                  </a:lnTo>
                  <a:lnTo>
                    <a:pt x="1996782" y="9220"/>
                  </a:lnTo>
                  <a:lnTo>
                    <a:pt x="1994547" y="6108"/>
                  </a:lnTo>
                  <a:lnTo>
                    <a:pt x="1990521" y="3594"/>
                  </a:lnTo>
                  <a:lnTo>
                    <a:pt x="1987346" y="1612"/>
                  </a:lnTo>
                  <a:lnTo>
                    <a:pt x="1978672" y="0"/>
                  </a:lnTo>
                  <a:lnTo>
                    <a:pt x="1969909" y="1612"/>
                  </a:lnTo>
                  <a:lnTo>
                    <a:pt x="1962670" y="6108"/>
                  </a:lnTo>
                  <a:lnTo>
                    <a:pt x="1957743" y="12941"/>
                  </a:lnTo>
                  <a:lnTo>
                    <a:pt x="1955927" y="21539"/>
                  </a:lnTo>
                  <a:lnTo>
                    <a:pt x="1957743" y="30200"/>
                  </a:lnTo>
                  <a:lnTo>
                    <a:pt x="1962670" y="37058"/>
                  </a:lnTo>
                  <a:lnTo>
                    <a:pt x="1969909" y="41579"/>
                  </a:lnTo>
                  <a:lnTo>
                    <a:pt x="1978672" y="43192"/>
                  </a:lnTo>
                  <a:lnTo>
                    <a:pt x="1987346" y="41579"/>
                  </a:lnTo>
                  <a:lnTo>
                    <a:pt x="1990509" y="39598"/>
                  </a:lnTo>
                  <a:lnTo>
                    <a:pt x="1994547" y="37058"/>
                  </a:lnTo>
                  <a:lnTo>
                    <a:pt x="1999462" y="30200"/>
                  </a:lnTo>
                  <a:lnTo>
                    <a:pt x="2001278" y="21539"/>
                  </a:lnTo>
                  <a:close/>
                </a:path>
              </a:pathLst>
            </a:custGeom>
            <a:solidFill>
              <a:srgbClr val="EE2D2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grpSp>
      <p:grpSp>
        <p:nvGrpSpPr>
          <p:cNvPr id="25" name="object 25"/>
          <p:cNvGrpSpPr/>
          <p:nvPr/>
        </p:nvGrpSpPr>
        <p:grpSpPr>
          <a:xfrm>
            <a:off x="6478162" y="2815028"/>
            <a:ext cx="1552575" cy="480059"/>
            <a:chOff x="6478161" y="1960952"/>
            <a:chExt cx="1552575" cy="480059"/>
          </a:xfrm>
        </p:grpSpPr>
        <p:sp>
          <p:nvSpPr>
            <p:cNvPr id="26" name="object 26"/>
            <p:cNvSpPr/>
            <p:nvPr/>
          </p:nvSpPr>
          <p:spPr>
            <a:xfrm>
              <a:off x="6478161" y="1961044"/>
              <a:ext cx="778510" cy="480059"/>
            </a:xfrm>
            <a:custGeom>
              <a:avLst/>
              <a:gdLst/>
              <a:ahLst/>
              <a:cxnLst/>
              <a:rect l="l" t="t" r="r" b="b"/>
              <a:pathLst>
                <a:path w="778509" h="480060">
                  <a:moveTo>
                    <a:pt x="778142" y="0"/>
                  </a:moveTo>
                  <a:lnTo>
                    <a:pt x="0" y="0"/>
                  </a:lnTo>
                  <a:lnTo>
                    <a:pt x="0" y="479509"/>
                  </a:lnTo>
                  <a:lnTo>
                    <a:pt x="778142" y="479509"/>
                  </a:lnTo>
                  <a:lnTo>
                    <a:pt x="778142" y="0"/>
                  </a:lnTo>
                  <a:close/>
                </a:path>
              </a:pathLst>
            </a:custGeom>
            <a:solidFill>
              <a:srgbClr val="1B181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sp>
          <p:nvSpPr>
            <p:cNvPr id="27" name="object 27"/>
            <p:cNvSpPr/>
            <p:nvPr/>
          </p:nvSpPr>
          <p:spPr>
            <a:xfrm>
              <a:off x="6571005" y="2095118"/>
              <a:ext cx="587375" cy="221615"/>
            </a:xfrm>
            <a:custGeom>
              <a:avLst/>
              <a:gdLst/>
              <a:ahLst/>
              <a:cxnLst/>
              <a:rect l="l" t="t" r="r" b="b"/>
              <a:pathLst>
                <a:path w="587375" h="221614">
                  <a:moveTo>
                    <a:pt x="75031" y="145503"/>
                  </a:moveTo>
                  <a:lnTo>
                    <a:pt x="29591" y="145503"/>
                  </a:lnTo>
                  <a:lnTo>
                    <a:pt x="29591" y="160985"/>
                  </a:lnTo>
                  <a:lnTo>
                    <a:pt x="75031" y="160985"/>
                  </a:lnTo>
                  <a:lnTo>
                    <a:pt x="75031" y="145503"/>
                  </a:lnTo>
                  <a:close/>
                </a:path>
                <a:path w="587375" h="221614">
                  <a:moveTo>
                    <a:pt x="75031" y="116319"/>
                  </a:moveTo>
                  <a:lnTo>
                    <a:pt x="29591" y="116319"/>
                  </a:lnTo>
                  <a:lnTo>
                    <a:pt x="29603" y="131787"/>
                  </a:lnTo>
                  <a:lnTo>
                    <a:pt x="75031" y="131787"/>
                  </a:lnTo>
                  <a:lnTo>
                    <a:pt x="75031" y="116319"/>
                  </a:lnTo>
                  <a:close/>
                </a:path>
                <a:path w="587375" h="221614">
                  <a:moveTo>
                    <a:pt x="75031" y="87122"/>
                  </a:moveTo>
                  <a:lnTo>
                    <a:pt x="29514" y="87122"/>
                  </a:lnTo>
                  <a:lnTo>
                    <a:pt x="29514" y="102603"/>
                  </a:lnTo>
                  <a:lnTo>
                    <a:pt x="75031" y="102603"/>
                  </a:lnTo>
                  <a:lnTo>
                    <a:pt x="75031" y="87122"/>
                  </a:lnTo>
                  <a:close/>
                </a:path>
                <a:path w="587375" h="221614">
                  <a:moveTo>
                    <a:pt x="75031" y="58534"/>
                  </a:moveTo>
                  <a:lnTo>
                    <a:pt x="29514" y="58534"/>
                  </a:lnTo>
                  <a:lnTo>
                    <a:pt x="29514" y="74015"/>
                  </a:lnTo>
                  <a:lnTo>
                    <a:pt x="75031" y="74015"/>
                  </a:lnTo>
                  <a:lnTo>
                    <a:pt x="75031" y="58534"/>
                  </a:lnTo>
                  <a:close/>
                </a:path>
                <a:path w="587375" h="221614">
                  <a:moveTo>
                    <a:pt x="105816" y="203377"/>
                  </a:moveTo>
                  <a:lnTo>
                    <a:pt x="25" y="203314"/>
                  </a:lnTo>
                  <a:lnTo>
                    <a:pt x="0" y="218846"/>
                  </a:lnTo>
                  <a:lnTo>
                    <a:pt x="16548" y="218846"/>
                  </a:lnTo>
                  <a:lnTo>
                    <a:pt x="105816" y="218808"/>
                  </a:lnTo>
                  <a:lnTo>
                    <a:pt x="105816" y="203377"/>
                  </a:lnTo>
                  <a:close/>
                </a:path>
                <a:path w="587375" h="221614">
                  <a:moveTo>
                    <a:pt x="105816" y="189585"/>
                  </a:moveTo>
                  <a:lnTo>
                    <a:pt x="105778" y="174104"/>
                  </a:lnTo>
                  <a:lnTo>
                    <a:pt x="0" y="174104"/>
                  </a:lnTo>
                  <a:lnTo>
                    <a:pt x="0" y="189585"/>
                  </a:lnTo>
                  <a:lnTo>
                    <a:pt x="105816" y="189585"/>
                  </a:lnTo>
                  <a:close/>
                </a:path>
                <a:path w="587375" h="221614">
                  <a:moveTo>
                    <a:pt x="105892" y="29260"/>
                  </a:moveTo>
                  <a:lnTo>
                    <a:pt x="0" y="29260"/>
                  </a:lnTo>
                  <a:lnTo>
                    <a:pt x="0" y="44742"/>
                  </a:lnTo>
                  <a:lnTo>
                    <a:pt x="105892" y="44742"/>
                  </a:lnTo>
                  <a:lnTo>
                    <a:pt x="105892" y="29260"/>
                  </a:lnTo>
                  <a:close/>
                </a:path>
                <a:path w="587375" h="221614">
                  <a:moveTo>
                    <a:pt x="105892" y="0"/>
                  </a:moveTo>
                  <a:lnTo>
                    <a:pt x="0" y="0"/>
                  </a:lnTo>
                  <a:lnTo>
                    <a:pt x="0" y="15557"/>
                  </a:lnTo>
                  <a:lnTo>
                    <a:pt x="105892" y="15557"/>
                  </a:lnTo>
                  <a:lnTo>
                    <a:pt x="105892" y="0"/>
                  </a:lnTo>
                  <a:close/>
                </a:path>
                <a:path w="587375" h="221614">
                  <a:moveTo>
                    <a:pt x="195732" y="58458"/>
                  </a:moveTo>
                  <a:lnTo>
                    <a:pt x="150291" y="58458"/>
                  </a:lnTo>
                  <a:lnTo>
                    <a:pt x="150291" y="74015"/>
                  </a:lnTo>
                  <a:lnTo>
                    <a:pt x="195732" y="74015"/>
                  </a:lnTo>
                  <a:lnTo>
                    <a:pt x="195732" y="58458"/>
                  </a:lnTo>
                  <a:close/>
                </a:path>
                <a:path w="587375" h="221614">
                  <a:moveTo>
                    <a:pt x="196443" y="160997"/>
                  </a:moveTo>
                  <a:lnTo>
                    <a:pt x="196405" y="145503"/>
                  </a:lnTo>
                  <a:lnTo>
                    <a:pt x="150279" y="145503"/>
                  </a:lnTo>
                  <a:lnTo>
                    <a:pt x="150279" y="160997"/>
                  </a:lnTo>
                  <a:lnTo>
                    <a:pt x="196443" y="160997"/>
                  </a:lnTo>
                  <a:close/>
                </a:path>
                <a:path w="587375" h="221614">
                  <a:moveTo>
                    <a:pt x="272059" y="15582"/>
                  </a:moveTo>
                  <a:lnTo>
                    <a:pt x="264033" y="9398"/>
                  </a:lnTo>
                  <a:lnTo>
                    <a:pt x="255320" y="4787"/>
                  </a:lnTo>
                  <a:lnTo>
                    <a:pt x="245948" y="1689"/>
                  </a:lnTo>
                  <a:lnTo>
                    <a:pt x="235889" y="0"/>
                  </a:lnTo>
                  <a:lnTo>
                    <a:pt x="119621" y="0"/>
                  </a:lnTo>
                  <a:lnTo>
                    <a:pt x="119621" y="15582"/>
                  </a:lnTo>
                  <a:lnTo>
                    <a:pt x="272059" y="15582"/>
                  </a:lnTo>
                  <a:close/>
                </a:path>
                <a:path w="587375" h="221614">
                  <a:moveTo>
                    <a:pt x="272948" y="203339"/>
                  </a:moveTo>
                  <a:lnTo>
                    <a:pt x="119621" y="203314"/>
                  </a:lnTo>
                  <a:lnTo>
                    <a:pt x="119646" y="218808"/>
                  </a:lnTo>
                  <a:lnTo>
                    <a:pt x="233438" y="218846"/>
                  </a:lnTo>
                  <a:lnTo>
                    <a:pt x="244563" y="217703"/>
                  </a:lnTo>
                  <a:lnTo>
                    <a:pt x="255028" y="214680"/>
                  </a:lnTo>
                  <a:lnTo>
                    <a:pt x="264579" y="209854"/>
                  </a:lnTo>
                  <a:lnTo>
                    <a:pt x="272948" y="203339"/>
                  </a:lnTo>
                  <a:close/>
                </a:path>
                <a:path w="587375" h="221614">
                  <a:moveTo>
                    <a:pt x="280720" y="87122"/>
                  </a:moveTo>
                  <a:lnTo>
                    <a:pt x="150291" y="87122"/>
                  </a:lnTo>
                  <a:lnTo>
                    <a:pt x="150279" y="102616"/>
                  </a:lnTo>
                  <a:lnTo>
                    <a:pt x="267792" y="102616"/>
                  </a:lnTo>
                  <a:lnTo>
                    <a:pt x="272707" y="98615"/>
                  </a:lnTo>
                  <a:lnTo>
                    <a:pt x="277876" y="92303"/>
                  </a:lnTo>
                  <a:lnTo>
                    <a:pt x="280720" y="87122"/>
                  </a:lnTo>
                  <a:close/>
                </a:path>
                <a:path w="587375" h="221614">
                  <a:moveTo>
                    <a:pt x="281559" y="131800"/>
                  </a:moveTo>
                  <a:lnTo>
                    <a:pt x="277761" y="126238"/>
                  </a:lnTo>
                  <a:lnTo>
                    <a:pt x="272923" y="120751"/>
                  </a:lnTo>
                  <a:lnTo>
                    <a:pt x="267563" y="116319"/>
                  </a:lnTo>
                  <a:lnTo>
                    <a:pt x="150279" y="116332"/>
                  </a:lnTo>
                  <a:lnTo>
                    <a:pt x="150279" y="131800"/>
                  </a:lnTo>
                  <a:lnTo>
                    <a:pt x="281559" y="131800"/>
                  </a:lnTo>
                  <a:close/>
                </a:path>
                <a:path w="587375" h="221614">
                  <a:moveTo>
                    <a:pt x="288315" y="38315"/>
                  </a:moveTo>
                  <a:lnTo>
                    <a:pt x="287045" y="38315"/>
                  </a:lnTo>
                  <a:lnTo>
                    <a:pt x="287045" y="34518"/>
                  </a:lnTo>
                  <a:lnTo>
                    <a:pt x="285000" y="34518"/>
                  </a:lnTo>
                  <a:lnTo>
                    <a:pt x="285000" y="29438"/>
                  </a:lnTo>
                  <a:lnTo>
                    <a:pt x="119646" y="29438"/>
                  </a:lnTo>
                  <a:lnTo>
                    <a:pt x="119646" y="34518"/>
                  </a:lnTo>
                  <a:lnTo>
                    <a:pt x="119646" y="38315"/>
                  </a:lnTo>
                  <a:lnTo>
                    <a:pt x="119646" y="44653"/>
                  </a:lnTo>
                  <a:lnTo>
                    <a:pt x="288315" y="44653"/>
                  </a:lnTo>
                  <a:lnTo>
                    <a:pt x="288315" y="38315"/>
                  </a:lnTo>
                  <a:close/>
                </a:path>
                <a:path w="587375" h="221614">
                  <a:moveTo>
                    <a:pt x="288467" y="173951"/>
                  </a:moveTo>
                  <a:lnTo>
                    <a:pt x="119646" y="173951"/>
                  </a:lnTo>
                  <a:lnTo>
                    <a:pt x="119646" y="179019"/>
                  </a:lnTo>
                  <a:lnTo>
                    <a:pt x="119646" y="185356"/>
                  </a:lnTo>
                  <a:lnTo>
                    <a:pt x="119646" y="189153"/>
                  </a:lnTo>
                  <a:lnTo>
                    <a:pt x="285203" y="189153"/>
                  </a:lnTo>
                  <a:lnTo>
                    <a:pt x="285203" y="185356"/>
                  </a:lnTo>
                  <a:lnTo>
                    <a:pt x="287375" y="185356"/>
                  </a:lnTo>
                  <a:lnTo>
                    <a:pt x="287375" y="179019"/>
                  </a:lnTo>
                  <a:lnTo>
                    <a:pt x="288467" y="179019"/>
                  </a:lnTo>
                  <a:lnTo>
                    <a:pt x="288467" y="173951"/>
                  </a:lnTo>
                  <a:close/>
                </a:path>
                <a:path w="587375" h="221614">
                  <a:moveTo>
                    <a:pt x="289661" y="58445"/>
                  </a:moveTo>
                  <a:lnTo>
                    <a:pt x="241236" y="58445"/>
                  </a:lnTo>
                  <a:lnTo>
                    <a:pt x="241236" y="74015"/>
                  </a:lnTo>
                  <a:lnTo>
                    <a:pt x="287426" y="74015"/>
                  </a:lnTo>
                  <a:lnTo>
                    <a:pt x="288988" y="69342"/>
                  </a:lnTo>
                  <a:lnTo>
                    <a:pt x="289661" y="63792"/>
                  </a:lnTo>
                  <a:lnTo>
                    <a:pt x="289661" y="58445"/>
                  </a:lnTo>
                  <a:close/>
                </a:path>
                <a:path w="587375" h="221614">
                  <a:moveTo>
                    <a:pt x="290918" y="161061"/>
                  </a:moveTo>
                  <a:lnTo>
                    <a:pt x="290474" y="155727"/>
                  </a:lnTo>
                  <a:lnTo>
                    <a:pt x="290258" y="150177"/>
                  </a:lnTo>
                  <a:lnTo>
                    <a:pt x="288023" y="145503"/>
                  </a:lnTo>
                  <a:lnTo>
                    <a:pt x="242062" y="145503"/>
                  </a:lnTo>
                  <a:lnTo>
                    <a:pt x="242062" y="161061"/>
                  </a:lnTo>
                  <a:lnTo>
                    <a:pt x="290918" y="161061"/>
                  </a:lnTo>
                  <a:close/>
                </a:path>
                <a:path w="587375" h="221614">
                  <a:moveTo>
                    <a:pt x="377253" y="203288"/>
                  </a:moveTo>
                  <a:lnTo>
                    <a:pt x="302666" y="203288"/>
                  </a:lnTo>
                  <a:lnTo>
                    <a:pt x="302666" y="218846"/>
                  </a:lnTo>
                  <a:lnTo>
                    <a:pt x="377253" y="218846"/>
                  </a:lnTo>
                  <a:lnTo>
                    <a:pt x="377253" y="203288"/>
                  </a:lnTo>
                  <a:close/>
                </a:path>
                <a:path w="587375" h="221614">
                  <a:moveTo>
                    <a:pt x="377253" y="174104"/>
                  </a:moveTo>
                  <a:lnTo>
                    <a:pt x="302666" y="174104"/>
                  </a:lnTo>
                  <a:lnTo>
                    <a:pt x="302666" y="189585"/>
                  </a:lnTo>
                  <a:lnTo>
                    <a:pt x="377253" y="189585"/>
                  </a:lnTo>
                  <a:lnTo>
                    <a:pt x="377253" y="174104"/>
                  </a:lnTo>
                  <a:close/>
                </a:path>
                <a:path w="587375" h="221614">
                  <a:moveTo>
                    <a:pt x="377253" y="145503"/>
                  </a:moveTo>
                  <a:lnTo>
                    <a:pt x="332486" y="145503"/>
                  </a:lnTo>
                  <a:lnTo>
                    <a:pt x="332486" y="160997"/>
                  </a:lnTo>
                  <a:lnTo>
                    <a:pt x="377253" y="160997"/>
                  </a:lnTo>
                  <a:lnTo>
                    <a:pt x="377253" y="145503"/>
                  </a:lnTo>
                  <a:close/>
                </a:path>
                <a:path w="587375" h="221614">
                  <a:moveTo>
                    <a:pt x="377317" y="116319"/>
                  </a:moveTo>
                  <a:lnTo>
                    <a:pt x="332486" y="116319"/>
                  </a:lnTo>
                  <a:lnTo>
                    <a:pt x="332486" y="131800"/>
                  </a:lnTo>
                  <a:lnTo>
                    <a:pt x="377266" y="131800"/>
                  </a:lnTo>
                  <a:lnTo>
                    <a:pt x="377317" y="116319"/>
                  </a:lnTo>
                  <a:close/>
                </a:path>
                <a:path w="587375" h="221614">
                  <a:moveTo>
                    <a:pt x="392277" y="15595"/>
                  </a:moveTo>
                  <a:lnTo>
                    <a:pt x="386778" y="0"/>
                  </a:lnTo>
                  <a:lnTo>
                    <a:pt x="302653" y="0"/>
                  </a:lnTo>
                  <a:lnTo>
                    <a:pt x="302704" y="15595"/>
                  </a:lnTo>
                  <a:lnTo>
                    <a:pt x="392277" y="15595"/>
                  </a:lnTo>
                  <a:close/>
                </a:path>
                <a:path w="587375" h="221614">
                  <a:moveTo>
                    <a:pt x="402678" y="44767"/>
                  </a:moveTo>
                  <a:lnTo>
                    <a:pt x="397205" y="29273"/>
                  </a:lnTo>
                  <a:lnTo>
                    <a:pt x="302666" y="29273"/>
                  </a:lnTo>
                  <a:lnTo>
                    <a:pt x="302666" y="44767"/>
                  </a:lnTo>
                  <a:lnTo>
                    <a:pt x="402678" y="44767"/>
                  </a:lnTo>
                  <a:close/>
                </a:path>
                <a:path w="587375" h="221614">
                  <a:moveTo>
                    <a:pt x="413067" y="74015"/>
                  </a:moveTo>
                  <a:lnTo>
                    <a:pt x="407555" y="58458"/>
                  </a:lnTo>
                  <a:lnTo>
                    <a:pt x="332486" y="58458"/>
                  </a:lnTo>
                  <a:lnTo>
                    <a:pt x="332486" y="74015"/>
                  </a:lnTo>
                  <a:lnTo>
                    <a:pt x="413067" y="74015"/>
                  </a:lnTo>
                  <a:close/>
                </a:path>
                <a:path w="587375" h="221614">
                  <a:moveTo>
                    <a:pt x="428205" y="87096"/>
                  </a:moveTo>
                  <a:close/>
                </a:path>
                <a:path w="587375" h="221614">
                  <a:moveTo>
                    <a:pt x="429907" y="203288"/>
                  </a:moveTo>
                  <a:lnTo>
                    <a:pt x="417042" y="203288"/>
                  </a:lnTo>
                  <a:lnTo>
                    <a:pt x="422363" y="218808"/>
                  </a:lnTo>
                  <a:lnTo>
                    <a:pt x="424459" y="218808"/>
                  </a:lnTo>
                  <a:lnTo>
                    <a:pt x="429907" y="203288"/>
                  </a:lnTo>
                  <a:close/>
                </a:path>
                <a:path w="587375" h="221614">
                  <a:moveTo>
                    <a:pt x="440029" y="174104"/>
                  </a:moveTo>
                  <a:lnTo>
                    <a:pt x="406565" y="174104"/>
                  </a:lnTo>
                  <a:lnTo>
                    <a:pt x="412026" y="189585"/>
                  </a:lnTo>
                  <a:lnTo>
                    <a:pt x="434759" y="189585"/>
                  </a:lnTo>
                  <a:lnTo>
                    <a:pt x="440029" y="174104"/>
                  </a:lnTo>
                  <a:close/>
                </a:path>
                <a:path w="587375" h="221614">
                  <a:moveTo>
                    <a:pt x="450278" y="145503"/>
                  </a:moveTo>
                  <a:lnTo>
                    <a:pt x="396341" y="145503"/>
                  </a:lnTo>
                  <a:lnTo>
                    <a:pt x="401955" y="160997"/>
                  </a:lnTo>
                  <a:lnTo>
                    <a:pt x="438086" y="161086"/>
                  </a:lnTo>
                  <a:lnTo>
                    <a:pt x="444792" y="161061"/>
                  </a:lnTo>
                  <a:lnTo>
                    <a:pt x="450278" y="145503"/>
                  </a:lnTo>
                  <a:close/>
                </a:path>
                <a:path w="587375" h="221614">
                  <a:moveTo>
                    <a:pt x="460413" y="116319"/>
                  </a:moveTo>
                  <a:lnTo>
                    <a:pt x="386181" y="116293"/>
                  </a:lnTo>
                  <a:lnTo>
                    <a:pt x="391756" y="131826"/>
                  </a:lnTo>
                  <a:lnTo>
                    <a:pt x="455409" y="131787"/>
                  </a:lnTo>
                  <a:lnTo>
                    <a:pt x="460413" y="116319"/>
                  </a:lnTo>
                  <a:close/>
                </a:path>
                <a:path w="587375" h="221614">
                  <a:moveTo>
                    <a:pt x="514172" y="145503"/>
                  </a:moveTo>
                  <a:lnTo>
                    <a:pt x="469633" y="145503"/>
                  </a:lnTo>
                  <a:lnTo>
                    <a:pt x="469633" y="160997"/>
                  </a:lnTo>
                  <a:lnTo>
                    <a:pt x="514172" y="160997"/>
                  </a:lnTo>
                  <a:lnTo>
                    <a:pt x="514172" y="145503"/>
                  </a:lnTo>
                  <a:close/>
                </a:path>
                <a:path w="587375" h="221614">
                  <a:moveTo>
                    <a:pt x="514172" y="116319"/>
                  </a:moveTo>
                  <a:lnTo>
                    <a:pt x="469633" y="116319"/>
                  </a:lnTo>
                  <a:lnTo>
                    <a:pt x="469633" y="131800"/>
                  </a:lnTo>
                  <a:lnTo>
                    <a:pt x="514172" y="131800"/>
                  </a:lnTo>
                  <a:lnTo>
                    <a:pt x="514172" y="116319"/>
                  </a:lnTo>
                  <a:close/>
                </a:path>
                <a:path w="587375" h="221614">
                  <a:moveTo>
                    <a:pt x="514172" y="87122"/>
                  </a:moveTo>
                  <a:lnTo>
                    <a:pt x="428193" y="87134"/>
                  </a:lnTo>
                  <a:lnTo>
                    <a:pt x="423113" y="101574"/>
                  </a:lnTo>
                  <a:lnTo>
                    <a:pt x="419138" y="90805"/>
                  </a:lnTo>
                  <a:lnTo>
                    <a:pt x="417791" y="87134"/>
                  </a:lnTo>
                  <a:lnTo>
                    <a:pt x="332486" y="87134"/>
                  </a:lnTo>
                  <a:lnTo>
                    <a:pt x="332486" y="102603"/>
                  </a:lnTo>
                  <a:lnTo>
                    <a:pt x="377253" y="102603"/>
                  </a:lnTo>
                  <a:lnTo>
                    <a:pt x="377253" y="90805"/>
                  </a:lnTo>
                  <a:lnTo>
                    <a:pt x="381368" y="102577"/>
                  </a:lnTo>
                  <a:lnTo>
                    <a:pt x="465480" y="102603"/>
                  </a:lnTo>
                  <a:lnTo>
                    <a:pt x="465848" y="101574"/>
                  </a:lnTo>
                  <a:lnTo>
                    <a:pt x="444474" y="101574"/>
                  </a:lnTo>
                  <a:lnTo>
                    <a:pt x="465848" y="101561"/>
                  </a:lnTo>
                  <a:lnTo>
                    <a:pt x="469607" y="90817"/>
                  </a:lnTo>
                  <a:lnTo>
                    <a:pt x="469633" y="102603"/>
                  </a:lnTo>
                  <a:lnTo>
                    <a:pt x="514172" y="102603"/>
                  </a:lnTo>
                  <a:lnTo>
                    <a:pt x="514172" y="90817"/>
                  </a:lnTo>
                  <a:lnTo>
                    <a:pt x="514172" y="87122"/>
                  </a:lnTo>
                  <a:close/>
                </a:path>
                <a:path w="587375" h="221614">
                  <a:moveTo>
                    <a:pt x="514197" y="58483"/>
                  </a:moveTo>
                  <a:lnTo>
                    <a:pt x="438391" y="58458"/>
                  </a:lnTo>
                  <a:lnTo>
                    <a:pt x="432854" y="74015"/>
                  </a:lnTo>
                  <a:lnTo>
                    <a:pt x="514197" y="73977"/>
                  </a:lnTo>
                  <a:lnTo>
                    <a:pt x="514197" y="58483"/>
                  </a:lnTo>
                  <a:close/>
                </a:path>
                <a:path w="587375" h="221614">
                  <a:moveTo>
                    <a:pt x="544131" y="174104"/>
                  </a:moveTo>
                  <a:lnTo>
                    <a:pt x="469633" y="174104"/>
                  </a:lnTo>
                  <a:lnTo>
                    <a:pt x="469633" y="189585"/>
                  </a:lnTo>
                  <a:lnTo>
                    <a:pt x="544131" y="189585"/>
                  </a:lnTo>
                  <a:lnTo>
                    <a:pt x="544131" y="174104"/>
                  </a:lnTo>
                  <a:close/>
                </a:path>
                <a:path w="587375" h="221614">
                  <a:moveTo>
                    <a:pt x="544144" y="203288"/>
                  </a:moveTo>
                  <a:lnTo>
                    <a:pt x="469633" y="203288"/>
                  </a:lnTo>
                  <a:lnTo>
                    <a:pt x="469633" y="218846"/>
                  </a:lnTo>
                  <a:lnTo>
                    <a:pt x="544144" y="218846"/>
                  </a:lnTo>
                  <a:lnTo>
                    <a:pt x="544144" y="203288"/>
                  </a:lnTo>
                  <a:close/>
                </a:path>
                <a:path w="587375" h="221614">
                  <a:moveTo>
                    <a:pt x="544144" y="29273"/>
                  </a:moveTo>
                  <a:lnTo>
                    <a:pt x="448652" y="29273"/>
                  </a:lnTo>
                  <a:lnTo>
                    <a:pt x="443179" y="44754"/>
                  </a:lnTo>
                  <a:lnTo>
                    <a:pt x="544144" y="44754"/>
                  </a:lnTo>
                  <a:lnTo>
                    <a:pt x="544144" y="29273"/>
                  </a:lnTo>
                  <a:close/>
                </a:path>
                <a:path w="587375" h="221614">
                  <a:moveTo>
                    <a:pt x="544144" y="12"/>
                  </a:moveTo>
                  <a:lnTo>
                    <a:pt x="459143" y="12"/>
                  </a:lnTo>
                  <a:lnTo>
                    <a:pt x="453567" y="15557"/>
                  </a:lnTo>
                  <a:lnTo>
                    <a:pt x="544144" y="15557"/>
                  </a:lnTo>
                  <a:lnTo>
                    <a:pt x="544144" y="12"/>
                  </a:lnTo>
                  <a:close/>
                </a:path>
                <a:path w="587375" h="221614">
                  <a:moveTo>
                    <a:pt x="577811" y="213766"/>
                  </a:moveTo>
                  <a:lnTo>
                    <a:pt x="574497" y="208495"/>
                  </a:lnTo>
                  <a:lnTo>
                    <a:pt x="573620" y="207314"/>
                  </a:lnTo>
                  <a:lnTo>
                    <a:pt x="572477" y="206197"/>
                  </a:lnTo>
                  <a:lnTo>
                    <a:pt x="572173" y="206019"/>
                  </a:lnTo>
                  <a:lnTo>
                    <a:pt x="571944" y="205879"/>
                  </a:lnTo>
                  <a:lnTo>
                    <a:pt x="571309" y="205613"/>
                  </a:lnTo>
                  <a:lnTo>
                    <a:pt x="572897" y="205486"/>
                  </a:lnTo>
                  <a:lnTo>
                    <a:pt x="574167" y="204927"/>
                  </a:lnTo>
                  <a:lnTo>
                    <a:pt x="575564" y="203479"/>
                  </a:lnTo>
                  <a:lnTo>
                    <a:pt x="576084" y="202958"/>
                  </a:lnTo>
                  <a:lnTo>
                    <a:pt x="576503" y="201930"/>
                  </a:lnTo>
                  <a:lnTo>
                    <a:pt x="576567" y="199517"/>
                  </a:lnTo>
                  <a:lnTo>
                    <a:pt x="576262" y="198602"/>
                  </a:lnTo>
                  <a:lnTo>
                    <a:pt x="575843" y="198005"/>
                  </a:lnTo>
                  <a:lnTo>
                    <a:pt x="575132" y="196951"/>
                  </a:lnTo>
                  <a:lnTo>
                    <a:pt x="574357" y="196354"/>
                  </a:lnTo>
                  <a:lnTo>
                    <a:pt x="573303" y="195999"/>
                  </a:lnTo>
                  <a:lnTo>
                    <a:pt x="573303" y="201790"/>
                  </a:lnTo>
                  <a:lnTo>
                    <a:pt x="573100" y="202222"/>
                  </a:lnTo>
                  <a:lnTo>
                    <a:pt x="571842" y="203238"/>
                  </a:lnTo>
                  <a:lnTo>
                    <a:pt x="570674" y="203479"/>
                  </a:lnTo>
                  <a:lnTo>
                    <a:pt x="565365" y="203479"/>
                  </a:lnTo>
                  <a:lnTo>
                    <a:pt x="565365" y="198005"/>
                  </a:lnTo>
                  <a:lnTo>
                    <a:pt x="570179" y="198005"/>
                  </a:lnTo>
                  <a:lnTo>
                    <a:pt x="573303" y="201790"/>
                  </a:lnTo>
                  <a:lnTo>
                    <a:pt x="573303" y="195999"/>
                  </a:lnTo>
                  <a:lnTo>
                    <a:pt x="572427" y="195681"/>
                  </a:lnTo>
                  <a:lnTo>
                    <a:pt x="570865" y="195516"/>
                  </a:lnTo>
                  <a:lnTo>
                    <a:pt x="562406" y="195516"/>
                  </a:lnTo>
                  <a:lnTo>
                    <a:pt x="562406" y="213766"/>
                  </a:lnTo>
                  <a:lnTo>
                    <a:pt x="565365" y="213766"/>
                  </a:lnTo>
                  <a:lnTo>
                    <a:pt x="565365" y="206019"/>
                  </a:lnTo>
                  <a:lnTo>
                    <a:pt x="568147" y="206019"/>
                  </a:lnTo>
                  <a:lnTo>
                    <a:pt x="568947" y="206222"/>
                  </a:lnTo>
                  <a:lnTo>
                    <a:pt x="569480" y="206641"/>
                  </a:lnTo>
                  <a:lnTo>
                    <a:pt x="570268" y="207200"/>
                  </a:lnTo>
                  <a:lnTo>
                    <a:pt x="571309" y="208622"/>
                  </a:lnTo>
                  <a:lnTo>
                    <a:pt x="574217" y="213766"/>
                  </a:lnTo>
                  <a:lnTo>
                    <a:pt x="577811" y="213766"/>
                  </a:lnTo>
                  <a:close/>
                </a:path>
                <a:path w="587375" h="221614">
                  <a:moveTo>
                    <a:pt x="586917" y="201447"/>
                  </a:moveTo>
                  <a:lnTo>
                    <a:pt x="586219" y="198843"/>
                  </a:lnTo>
                  <a:lnTo>
                    <a:pt x="586117" y="198526"/>
                  </a:lnTo>
                  <a:lnTo>
                    <a:pt x="584009" y="194754"/>
                  </a:lnTo>
                  <a:lnTo>
                    <a:pt x="584009" y="207200"/>
                  </a:lnTo>
                  <a:lnTo>
                    <a:pt x="583476" y="209181"/>
                  </a:lnTo>
                  <a:lnTo>
                    <a:pt x="580974" y="213664"/>
                  </a:lnTo>
                  <a:lnTo>
                    <a:pt x="579221" y="215417"/>
                  </a:lnTo>
                  <a:lnTo>
                    <a:pt x="574700" y="217919"/>
                  </a:lnTo>
                  <a:lnTo>
                    <a:pt x="572350" y="218554"/>
                  </a:lnTo>
                  <a:lnTo>
                    <a:pt x="567436" y="218554"/>
                  </a:lnTo>
                  <a:lnTo>
                    <a:pt x="555752" y="207200"/>
                  </a:lnTo>
                  <a:lnTo>
                    <a:pt x="555790" y="201447"/>
                  </a:lnTo>
                  <a:lnTo>
                    <a:pt x="567499" y="190220"/>
                  </a:lnTo>
                  <a:lnTo>
                    <a:pt x="572274" y="190220"/>
                  </a:lnTo>
                  <a:lnTo>
                    <a:pt x="584009" y="207200"/>
                  </a:lnTo>
                  <a:lnTo>
                    <a:pt x="584009" y="194754"/>
                  </a:lnTo>
                  <a:lnTo>
                    <a:pt x="572757" y="187401"/>
                  </a:lnTo>
                  <a:lnTo>
                    <a:pt x="567029" y="187401"/>
                  </a:lnTo>
                  <a:lnTo>
                    <a:pt x="552831" y="201447"/>
                  </a:lnTo>
                  <a:lnTo>
                    <a:pt x="552831" y="207314"/>
                  </a:lnTo>
                  <a:lnTo>
                    <a:pt x="566940" y="221361"/>
                  </a:lnTo>
                  <a:lnTo>
                    <a:pt x="572833" y="221361"/>
                  </a:lnTo>
                  <a:lnTo>
                    <a:pt x="575665" y="220611"/>
                  </a:lnTo>
                  <a:lnTo>
                    <a:pt x="579399" y="218554"/>
                  </a:lnTo>
                  <a:lnTo>
                    <a:pt x="581075" y="217639"/>
                  </a:lnTo>
                  <a:lnTo>
                    <a:pt x="583184" y="215531"/>
                  </a:lnTo>
                  <a:lnTo>
                    <a:pt x="586168" y="210134"/>
                  </a:lnTo>
                  <a:lnTo>
                    <a:pt x="586917" y="207314"/>
                  </a:lnTo>
                  <a:lnTo>
                    <a:pt x="586917" y="201447"/>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sp>
          <p:nvSpPr>
            <p:cNvPr id="28" name="object 28"/>
            <p:cNvSpPr/>
            <p:nvPr/>
          </p:nvSpPr>
          <p:spPr>
            <a:xfrm>
              <a:off x="7256308" y="1960952"/>
              <a:ext cx="774700" cy="477520"/>
            </a:xfrm>
            <a:custGeom>
              <a:avLst/>
              <a:gdLst/>
              <a:ahLst/>
              <a:cxnLst/>
              <a:rect l="l" t="t" r="r" b="b"/>
              <a:pathLst>
                <a:path w="774700" h="477519">
                  <a:moveTo>
                    <a:pt x="774255" y="0"/>
                  </a:moveTo>
                  <a:lnTo>
                    <a:pt x="0" y="0"/>
                  </a:lnTo>
                  <a:lnTo>
                    <a:pt x="0" y="476891"/>
                  </a:lnTo>
                  <a:lnTo>
                    <a:pt x="774255" y="476891"/>
                  </a:lnTo>
                  <a:lnTo>
                    <a:pt x="774255" y="0"/>
                  </a:lnTo>
                  <a:close/>
                </a:path>
              </a:pathLst>
            </a:custGeom>
            <a:solidFill>
              <a:srgbClr val="09AE0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sp>
          <p:nvSpPr>
            <p:cNvPr id="29" name="object 29"/>
            <p:cNvSpPr/>
            <p:nvPr/>
          </p:nvSpPr>
          <p:spPr>
            <a:xfrm>
              <a:off x="7389723" y="2083472"/>
              <a:ext cx="548640" cy="234950"/>
            </a:xfrm>
            <a:custGeom>
              <a:avLst/>
              <a:gdLst/>
              <a:ahLst/>
              <a:cxnLst/>
              <a:rect l="l" t="t" r="r" b="b"/>
              <a:pathLst>
                <a:path w="548640" h="234950">
                  <a:moveTo>
                    <a:pt x="172300" y="107556"/>
                  </a:moveTo>
                  <a:lnTo>
                    <a:pt x="165214" y="62052"/>
                  </a:lnTo>
                  <a:lnTo>
                    <a:pt x="146024" y="32715"/>
                  </a:lnTo>
                  <a:lnTo>
                    <a:pt x="146024" y="108115"/>
                  </a:lnTo>
                  <a:lnTo>
                    <a:pt x="144551" y="127533"/>
                  </a:lnTo>
                  <a:lnTo>
                    <a:pt x="122542" y="171767"/>
                  </a:lnTo>
                  <a:lnTo>
                    <a:pt x="76911" y="192836"/>
                  </a:lnTo>
                  <a:lnTo>
                    <a:pt x="56997" y="194246"/>
                  </a:lnTo>
                  <a:lnTo>
                    <a:pt x="25120" y="194246"/>
                  </a:lnTo>
                  <a:lnTo>
                    <a:pt x="25120" y="26187"/>
                  </a:lnTo>
                  <a:lnTo>
                    <a:pt x="58470" y="26187"/>
                  </a:lnTo>
                  <a:lnTo>
                    <a:pt x="96786" y="31305"/>
                  </a:lnTo>
                  <a:lnTo>
                    <a:pt x="124142" y="46672"/>
                  </a:lnTo>
                  <a:lnTo>
                    <a:pt x="140550" y="72275"/>
                  </a:lnTo>
                  <a:lnTo>
                    <a:pt x="146024" y="108115"/>
                  </a:lnTo>
                  <a:lnTo>
                    <a:pt x="146024" y="32715"/>
                  </a:lnTo>
                  <a:lnTo>
                    <a:pt x="143979" y="29578"/>
                  </a:lnTo>
                  <a:lnTo>
                    <a:pt x="137820" y="26187"/>
                  </a:lnTo>
                  <a:lnTo>
                    <a:pt x="108597" y="10096"/>
                  </a:lnTo>
                  <a:lnTo>
                    <a:pt x="59093" y="3594"/>
                  </a:lnTo>
                  <a:lnTo>
                    <a:pt x="0" y="3594"/>
                  </a:lnTo>
                  <a:lnTo>
                    <a:pt x="0" y="216839"/>
                  </a:lnTo>
                  <a:lnTo>
                    <a:pt x="56680" y="216839"/>
                  </a:lnTo>
                  <a:lnTo>
                    <a:pt x="81749" y="214960"/>
                  </a:lnTo>
                  <a:lnTo>
                    <a:pt x="104114" y="209346"/>
                  </a:lnTo>
                  <a:lnTo>
                    <a:pt x="123799" y="199986"/>
                  </a:lnTo>
                  <a:lnTo>
                    <a:pt x="131254" y="194246"/>
                  </a:lnTo>
                  <a:lnTo>
                    <a:pt x="140804" y="186893"/>
                  </a:lnTo>
                  <a:lnTo>
                    <a:pt x="154584" y="170688"/>
                  </a:lnTo>
                  <a:lnTo>
                    <a:pt x="164426" y="152057"/>
                  </a:lnTo>
                  <a:lnTo>
                    <a:pt x="170332" y="131013"/>
                  </a:lnTo>
                  <a:lnTo>
                    <a:pt x="172300" y="107556"/>
                  </a:lnTo>
                  <a:close/>
                </a:path>
                <a:path w="548640" h="234950">
                  <a:moveTo>
                    <a:pt x="346151" y="155575"/>
                  </a:moveTo>
                  <a:lnTo>
                    <a:pt x="330568" y="117500"/>
                  </a:lnTo>
                  <a:lnTo>
                    <a:pt x="319874" y="109956"/>
                  </a:lnTo>
                  <a:lnTo>
                    <a:pt x="319874" y="155270"/>
                  </a:lnTo>
                  <a:lnTo>
                    <a:pt x="319112" y="163855"/>
                  </a:lnTo>
                  <a:lnTo>
                    <a:pt x="283895" y="193598"/>
                  </a:lnTo>
                  <a:lnTo>
                    <a:pt x="273456" y="194246"/>
                  </a:lnTo>
                  <a:lnTo>
                    <a:pt x="239483" y="194246"/>
                  </a:lnTo>
                  <a:lnTo>
                    <a:pt x="239483" y="117500"/>
                  </a:lnTo>
                  <a:lnTo>
                    <a:pt x="268249" y="117500"/>
                  </a:lnTo>
                  <a:lnTo>
                    <a:pt x="290842" y="119862"/>
                  </a:lnTo>
                  <a:lnTo>
                    <a:pt x="306971" y="126949"/>
                  </a:lnTo>
                  <a:lnTo>
                    <a:pt x="316649" y="138747"/>
                  </a:lnTo>
                  <a:lnTo>
                    <a:pt x="319874" y="155270"/>
                  </a:lnTo>
                  <a:lnTo>
                    <a:pt x="319874" y="109956"/>
                  </a:lnTo>
                  <a:lnTo>
                    <a:pt x="318020" y="108864"/>
                  </a:lnTo>
                  <a:lnTo>
                    <a:pt x="308825" y="105511"/>
                  </a:lnTo>
                  <a:lnTo>
                    <a:pt x="298564" y="103543"/>
                  </a:lnTo>
                  <a:lnTo>
                    <a:pt x="298564" y="102933"/>
                  </a:lnTo>
                  <a:lnTo>
                    <a:pt x="330034" y="76911"/>
                  </a:lnTo>
                  <a:lnTo>
                    <a:pt x="335584" y="52387"/>
                  </a:lnTo>
                  <a:lnTo>
                    <a:pt x="334556" y="42037"/>
                  </a:lnTo>
                  <a:lnTo>
                    <a:pt x="310413" y="11201"/>
                  </a:lnTo>
                  <a:lnTo>
                    <a:pt x="309295" y="10744"/>
                  </a:lnTo>
                  <a:lnTo>
                    <a:pt x="309295" y="57251"/>
                  </a:lnTo>
                  <a:lnTo>
                    <a:pt x="308571" y="65760"/>
                  </a:lnTo>
                  <a:lnTo>
                    <a:pt x="274866" y="94449"/>
                  </a:lnTo>
                  <a:lnTo>
                    <a:pt x="265137" y="95072"/>
                  </a:lnTo>
                  <a:lnTo>
                    <a:pt x="239483" y="95072"/>
                  </a:lnTo>
                  <a:lnTo>
                    <a:pt x="239483" y="26187"/>
                  </a:lnTo>
                  <a:lnTo>
                    <a:pt x="268249" y="26187"/>
                  </a:lnTo>
                  <a:lnTo>
                    <a:pt x="286207" y="28130"/>
                  </a:lnTo>
                  <a:lnTo>
                    <a:pt x="299034" y="33947"/>
                  </a:lnTo>
                  <a:lnTo>
                    <a:pt x="306730" y="43662"/>
                  </a:lnTo>
                  <a:lnTo>
                    <a:pt x="309295" y="57251"/>
                  </a:lnTo>
                  <a:lnTo>
                    <a:pt x="309295" y="10744"/>
                  </a:lnTo>
                  <a:lnTo>
                    <a:pt x="300139" y="6985"/>
                  </a:lnTo>
                  <a:lnTo>
                    <a:pt x="288404" y="4445"/>
                  </a:lnTo>
                  <a:lnTo>
                    <a:pt x="275247" y="3594"/>
                  </a:lnTo>
                  <a:lnTo>
                    <a:pt x="214363" y="3594"/>
                  </a:lnTo>
                  <a:lnTo>
                    <a:pt x="214363" y="216839"/>
                  </a:lnTo>
                  <a:lnTo>
                    <a:pt x="276720" y="216839"/>
                  </a:lnTo>
                  <a:lnTo>
                    <a:pt x="315988" y="207314"/>
                  </a:lnTo>
                  <a:lnTo>
                    <a:pt x="331800" y="194246"/>
                  </a:lnTo>
                  <a:lnTo>
                    <a:pt x="335102" y="190754"/>
                  </a:lnTo>
                  <a:lnTo>
                    <a:pt x="341249" y="180314"/>
                  </a:lnTo>
                  <a:lnTo>
                    <a:pt x="344932" y="168592"/>
                  </a:lnTo>
                  <a:lnTo>
                    <a:pt x="346151" y="155575"/>
                  </a:lnTo>
                  <a:close/>
                </a:path>
                <a:path w="548640" h="234950">
                  <a:moveTo>
                    <a:pt x="506793" y="56997"/>
                  </a:moveTo>
                  <a:lnTo>
                    <a:pt x="505752" y="44640"/>
                  </a:lnTo>
                  <a:lnTo>
                    <a:pt x="502653" y="33591"/>
                  </a:lnTo>
                  <a:lnTo>
                    <a:pt x="497509" y="23876"/>
                  </a:lnTo>
                  <a:lnTo>
                    <a:pt x="494779" y="20701"/>
                  </a:lnTo>
                  <a:lnTo>
                    <a:pt x="490308" y="15481"/>
                  </a:lnTo>
                  <a:lnTo>
                    <a:pt x="481342" y="8712"/>
                  </a:lnTo>
                  <a:lnTo>
                    <a:pt x="470852" y="3873"/>
                  </a:lnTo>
                  <a:lnTo>
                    <a:pt x="458851" y="965"/>
                  </a:lnTo>
                  <a:lnTo>
                    <a:pt x="445287" y="0"/>
                  </a:lnTo>
                  <a:lnTo>
                    <a:pt x="429133" y="1219"/>
                  </a:lnTo>
                  <a:lnTo>
                    <a:pt x="414020" y="4876"/>
                  </a:lnTo>
                  <a:lnTo>
                    <a:pt x="399948" y="10960"/>
                  </a:lnTo>
                  <a:lnTo>
                    <a:pt x="386892" y="19481"/>
                  </a:lnTo>
                  <a:lnTo>
                    <a:pt x="386892" y="45072"/>
                  </a:lnTo>
                  <a:lnTo>
                    <a:pt x="400177" y="34404"/>
                  </a:lnTo>
                  <a:lnTo>
                    <a:pt x="413753" y="26797"/>
                  </a:lnTo>
                  <a:lnTo>
                    <a:pt x="427634" y="22225"/>
                  </a:lnTo>
                  <a:lnTo>
                    <a:pt x="441794" y="20701"/>
                  </a:lnTo>
                  <a:lnTo>
                    <a:pt x="451015" y="21336"/>
                  </a:lnTo>
                  <a:lnTo>
                    <a:pt x="481952" y="50647"/>
                  </a:lnTo>
                  <a:lnTo>
                    <a:pt x="482612" y="59334"/>
                  </a:lnTo>
                  <a:lnTo>
                    <a:pt x="481965" y="68211"/>
                  </a:lnTo>
                  <a:lnTo>
                    <a:pt x="458724" y="111010"/>
                  </a:lnTo>
                  <a:lnTo>
                    <a:pt x="375856" y="195110"/>
                  </a:lnTo>
                  <a:lnTo>
                    <a:pt x="375856" y="216839"/>
                  </a:lnTo>
                  <a:lnTo>
                    <a:pt x="504850" y="216839"/>
                  </a:lnTo>
                  <a:lnTo>
                    <a:pt x="504850" y="194805"/>
                  </a:lnTo>
                  <a:lnTo>
                    <a:pt x="405244" y="194805"/>
                  </a:lnTo>
                  <a:lnTo>
                    <a:pt x="405244" y="194246"/>
                  </a:lnTo>
                  <a:lnTo>
                    <a:pt x="454698" y="145618"/>
                  </a:lnTo>
                  <a:lnTo>
                    <a:pt x="488607" y="107416"/>
                  </a:lnTo>
                  <a:lnTo>
                    <a:pt x="506082" y="67183"/>
                  </a:lnTo>
                  <a:lnTo>
                    <a:pt x="506793" y="56997"/>
                  </a:lnTo>
                  <a:close/>
                </a:path>
                <a:path w="548640" h="234950">
                  <a:moveTo>
                    <a:pt x="539369" y="226758"/>
                  </a:moveTo>
                  <a:lnTo>
                    <a:pt x="536028" y="221500"/>
                  </a:lnTo>
                  <a:lnTo>
                    <a:pt x="535190" y="220332"/>
                  </a:lnTo>
                  <a:lnTo>
                    <a:pt x="533996" y="219202"/>
                  </a:lnTo>
                  <a:lnTo>
                    <a:pt x="533730" y="219024"/>
                  </a:lnTo>
                  <a:lnTo>
                    <a:pt x="533539" y="218884"/>
                  </a:lnTo>
                  <a:lnTo>
                    <a:pt x="532841" y="218617"/>
                  </a:lnTo>
                  <a:lnTo>
                    <a:pt x="534466" y="218490"/>
                  </a:lnTo>
                  <a:lnTo>
                    <a:pt x="535711" y="217932"/>
                  </a:lnTo>
                  <a:lnTo>
                    <a:pt x="536651" y="216941"/>
                  </a:lnTo>
                  <a:lnTo>
                    <a:pt x="537108" y="216496"/>
                  </a:lnTo>
                  <a:lnTo>
                    <a:pt x="537654" y="215963"/>
                  </a:lnTo>
                  <a:lnTo>
                    <a:pt x="538060" y="214947"/>
                  </a:lnTo>
                  <a:lnTo>
                    <a:pt x="538035" y="212280"/>
                  </a:lnTo>
                  <a:lnTo>
                    <a:pt x="537794" y="211607"/>
                  </a:lnTo>
                  <a:lnTo>
                    <a:pt x="537413" y="211010"/>
                  </a:lnTo>
                  <a:lnTo>
                    <a:pt x="536651" y="209943"/>
                  </a:lnTo>
                  <a:lnTo>
                    <a:pt x="535952" y="209372"/>
                  </a:lnTo>
                  <a:lnTo>
                    <a:pt x="534822" y="208991"/>
                  </a:lnTo>
                  <a:lnTo>
                    <a:pt x="534822" y="214795"/>
                  </a:lnTo>
                  <a:lnTo>
                    <a:pt x="534619" y="215226"/>
                  </a:lnTo>
                  <a:lnTo>
                    <a:pt x="533374" y="216242"/>
                  </a:lnTo>
                  <a:lnTo>
                    <a:pt x="532218" y="216496"/>
                  </a:lnTo>
                  <a:lnTo>
                    <a:pt x="526923" y="216496"/>
                  </a:lnTo>
                  <a:lnTo>
                    <a:pt x="526923" y="211010"/>
                  </a:lnTo>
                  <a:lnTo>
                    <a:pt x="531749" y="211010"/>
                  </a:lnTo>
                  <a:lnTo>
                    <a:pt x="532765" y="211112"/>
                  </a:lnTo>
                  <a:lnTo>
                    <a:pt x="533222" y="211328"/>
                  </a:lnTo>
                  <a:lnTo>
                    <a:pt x="533768" y="211531"/>
                  </a:lnTo>
                  <a:lnTo>
                    <a:pt x="534238" y="211848"/>
                  </a:lnTo>
                  <a:lnTo>
                    <a:pt x="534543" y="212280"/>
                  </a:lnTo>
                  <a:lnTo>
                    <a:pt x="534708" y="212572"/>
                  </a:lnTo>
                  <a:lnTo>
                    <a:pt x="534822" y="214795"/>
                  </a:lnTo>
                  <a:lnTo>
                    <a:pt x="534822" y="208991"/>
                  </a:lnTo>
                  <a:lnTo>
                    <a:pt x="533996" y="208699"/>
                  </a:lnTo>
                  <a:lnTo>
                    <a:pt x="532447" y="208521"/>
                  </a:lnTo>
                  <a:lnTo>
                    <a:pt x="523976" y="208521"/>
                  </a:lnTo>
                  <a:lnTo>
                    <a:pt x="523976" y="226758"/>
                  </a:lnTo>
                  <a:lnTo>
                    <a:pt x="526923" y="226758"/>
                  </a:lnTo>
                  <a:lnTo>
                    <a:pt x="526923" y="219024"/>
                  </a:lnTo>
                  <a:lnTo>
                    <a:pt x="529729" y="219024"/>
                  </a:lnTo>
                  <a:lnTo>
                    <a:pt x="535787" y="226758"/>
                  </a:lnTo>
                  <a:lnTo>
                    <a:pt x="539369" y="226758"/>
                  </a:lnTo>
                  <a:close/>
                </a:path>
                <a:path w="548640" h="234950">
                  <a:moveTo>
                    <a:pt x="548462" y="214452"/>
                  </a:moveTo>
                  <a:lnTo>
                    <a:pt x="547751" y="211848"/>
                  </a:lnTo>
                  <a:lnTo>
                    <a:pt x="547649" y="211531"/>
                  </a:lnTo>
                  <a:lnTo>
                    <a:pt x="546011" y="208521"/>
                  </a:lnTo>
                  <a:lnTo>
                    <a:pt x="545566" y="207759"/>
                  </a:lnTo>
                  <a:lnTo>
                    <a:pt x="545566" y="220205"/>
                  </a:lnTo>
                  <a:lnTo>
                    <a:pt x="545045" y="222199"/>
                  </a:lnTo>
                  <a:lnTo>
                    <a:pt x="542556" y="226682"/>
                  </a:lnTo>
                  <a:lnTo>
                    <a:pt x="540766" y="228434"/>
                  </a:lnTo>
                  <a:lnTo>
                    <a:pt x="536257" y="230936"/>
                  </a:lnTo>
                  <a:lnTo>
                    <a:pt x="533920" y="231559"/>
                  </a:lnTo>
                  <a:lnTo>
                    <a:pt x="528955" y="231559"/>
                  </a:lnTo>
                  <a:lnTo>
                    <a:pt x="517309" y="220205"/>
                  </a:lnTo>
                  <a:lnTo>
                    <a:pt x="517334" y="214452"/>
                  </a:lnTo>
                  <a:lnTo>
                    <a:pt x="517791" y="212699"/>
                  </a:lnTo>
                  <a:lnTo>
                    <a:pt x="517867" y="212521"/>
                  </a:lnTo>
                  <a:lnTo>
                    <a:pt x="519150" y="210299"/>
                  </a:lnTo>
                  <a:lnTo>
                    <a:pt x="520395" y="208026"/>
                  </a:lnTo>
                  <a:lnTo>
                    <a:pt x="522185" y="206273"/>
                  </a:lnTo>
                  <a:lnTo>
                    <a:pt x="526694" y="203835"/>
                  </a:lnTo>
                  <a:lnTo>
                    <a:pt x="529031" y="203225"/>
                  </a:lnTo>
                  <a:lnTo>
                    <a:pt x="533844" y="203225"/>
                  </a:lnTo>
                  <a:lnTo>
                    <a:pt x="536181" y="203835"/>
                  </a:lnTo>
                  <a:lnTo>
                    <a:pt x="540689" y="206273"/>
                  </a:lnTo>
                  <a:lnTo>
                    <a:pt x="542480" y="208026"/>
                  </a:lnTo>
                  <a:lnTo>
                    <a:pt x="543725" y="210299"/>
                  </a:lnTo>
                  <a:lnTo>
                    <a:pt x="545007" y="212521"/>
                  </a:lnTo>
                  <a:lnTo>
                    <a:pt x="545071" y="212699"/>
                  </a:lnTo>
                  <a:lnTo>
                    <a:pt x="545541" y="214452"/>
                  </a:lnTo>
                  <a:lnTo>
                    <a:pt x="545566" y="220205"/>
                  </a:lnTo>
                  <a:lnTo>
                    <a:pt x="545566" y="207759"/>
                  </a:lnTo>
                  <a:lnTo>
                    <a:pt x="544652" y="206159"/>
                  </a:lnTo>
                  <a:lnTo>
                    <a:pt x="542556" y="204063"/>
                  </a:lnTo>
                  <a:lnTo>
                    <a:pt x="540981" y="203225"/>
                  </a:lnTo>
                  <a:lnTo>
                    <a:pt x="537108" y="201142"/>
                  </a:lnTo>
                  <a:lnTo>
                    <a:pt x="534314" y="200418"/>
                  </a:lnTo>
                  <a:lnTo>
                    <a:pt x="528561" y="200418"/>
                  </a:lnTo>
                  <a:lnTo>
                    <a:pt x="514413" y="214452"/>
                  </a:lnTo>
                  <a:lnTo>
                    <a:pt x="514413" y="220332"/>
                  </a:lnTo>
                  <a:lnTo>
                    <a:pt x="515112" y="223139"/>
                  </a:lnTo>
                  <a:lnTo>
                    <a:pt x="516661" y="225831"/>
                  </a:lnTo>
                  <a:lnTo>
                    <a:pt x="518147" y="228549"/>
                  </a:lnTo>
                  <a:lnTo>
                    <a:pt x="520242" y="230632"/>
                  </a:lnTo>
                  <a:lnTo>
                    <a:pt x="525678" y="233629"/>
                  </a:lnTo>
                  <a:lnTo>
                    <a:pt x="528485" y="234365"/>
                  </a:lnTo>
                  <a:lnTo>
                    <a:pt x="534390" y="234365"/>
                  </a:lnTo>
                  <a:lnTo>
                    <a:pt x="548462" y="220332"/>
                  </a:lnTo>
                  <a:lnTo>
                    <a:pt x="548462" y="214452"/>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grpSp>
      <p:pic>
        <p:nvPicPr>
          <p:cNvPr id="30" name="object 30"/>
          <p:cNvPicPr/>
          <p:nvPr/>
        </p:nvPicPr>
        <p:blipFill>
          <a:blip r:embed="rId9" cstate="print"/>
          <a:stretch>
            <a:fillRect/>
          </a:stretch>
        </p:blipFill>
        <p:spPr>
          <a:xfrm>
            <a:off x="6477000" y="1978786"/>
            <a:ext cx="1645920" cy="731520"/>
          </a:xfrm>
          <a:prstGeom prst="rect">
            <a:avLst/>
          </a:prstGeom>
        </p:spPr>
      </p:pic>
      <p:sp>
        <p:nvSpPr>
          <p:cNvPr id="31" name="object 31"/>
          <p:cNvSpPr/>
          <p:nvPr/>
        </p:nvSpPr>
        <p:spPr>
          <a:xfrm>
            <a:off x="5167884" y="4970398"/>
            <a:ext cx="3749040" cy="0"/>
          </a:xfrm>
          <a:custGeom>
            <a:avLst/>
            <a:gdLst/>
            <a:ahLst/>
            <a:cxnLst/>
            <a:rect l="l" t="t" r="r" b="b"/>
            <a:pathLst>
              <a:path w="3749040">
                <a:moveTo>
                  <a:pt x="0" y="0"/>
                </a:moveTo>
                <a:lnTo>
                  <a:pt x="3749040" y="0"/>
                </a:lnTo>
              </a:path>
            </a:pathLst>
          </a:custGeom>
          <a:ln w="34925">
            <a:solidFill>
              <a:srgbClr val="464766"/>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sp>
        <p:nvSpPr>
          <p:cNvPr id="32" name="object 32"/>
          <p:cNvSpPr/>
          <p:nvPr/>
        </p:nvSpPr>
        <p:spPr>
          <a:xfrm>
            <a:off x="5167884" y="3827398"/>
            <a:ext cx="3749040" cy="0"/>
          </a:xfrm>
          <a:custGeom>
            <a:avLst/>
            <a:gdLst/>
            <a:ahLst/>
            <a:cxnLst/>
            <a:rect l="l" t="t" r="r" b="b"/>
            <a:pathLst>
              <a:path w="3749040">
                <a:moveTo>
                  <a:pt x="0" y="0"/>
                </a:moveTo>
                <a:lnTo>
                  <a:pt x="3749040" y="0"/>
                </a:lnTo>
              </a:path>
            </a:pathLst>
          </a:custGeom>
          <a:ln w="34925">
            <a:solidFill>
              <a:srgbClr val="464766"/>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sp>
        <p:nvSpPr>
          <p:cNvPr id="33" name="object 33"/>
          <p:cNvSpPr/>
          <p:nvPr/>
        </p:nvSpPr>
        <p:spPr>
          <a:xfrm>
            <a:off x="449567" y="4427850"/>
            <a:ext cx="3444240" cy="283845"/>
          </a:xfrm>
          <a:custGeom>
            <a:avLst/>
            <a:gdLst/>
            <a:ahLst/>
            <a:cxnLst/>
            <a:rect l="l" t="t" r="r" b="b"/>
            <a:pathLst>
              <a:path w="3444240" h="283844">
                <a:moveTo>
                  <a:pt x="0" y="283463"/>
                </a:moveTo>
                <a:lnTo>
                  <a:pt x="3444240" y="283463"/>
                </a:lnTo>
                <a:lnTo>
                  <a:pt x="3444240" y="0"/>
                </a:lnTo>
                <a:lnTo>
                  <a:pt x="0" y="0"/>
                </a:lnTo>
                <a:lnTo>
                  <a:pt x="0" y="283463"/>
                </a:lnTo>
                <a:close/>
              </a:path>
            </a:pathLst>
          </a:custGeom>
          <a:ln w="28574">
            <a:solidFill>
              <a:srgbClr val="EE3D4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S PGothic" panose="020B0600070205080204" pitchFamily="34" charset="-128"/>
              <a:cs typeface="+mn-cs"/>
            </a:endParaRPr>
          </a:p>
        </p:txBody>
      </p:sp>
    </p:spTree>
    <p:extLst>
      <p:ext uri="{BB962C8B-B14F-4D97-AF65-F5344CB8AC3E}">
        <p14:creationId xmlns:p14="http://schemas.microsoft.com/office/powerpoint/2010/main" val="2584073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5451E6B7-68DF-40D3-9416-41BD23A850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Storage Access</a:t>
            </a:r>
          </a:p>
        </p:txBody>
      </p:sp>
      <p:sp>
        <p:nvSpPr>
          <p:cNvPr id="105475" name="Rectangle 3">
            <a:extLst>
              <a:ext uri="{FF2B5EF4-FFF2-40B4-BE49-F238E27FC236}">
                <a16:creationId xmlns:a16="http://schemas.microsoft.com/office/drawing/2014/main" id="{18504F6A-4FD6-4956-BB03-B1A50F8B6A22}"/>
              </a:ext>
            </a:extLst>
          </p:cNvPr>
          <p:cNvSpPr>
            <a:spLocks noGrp="1" noChangeArrowheads="1"/>
          </p:cNvSpPr>
          <p:nvPr>
            <p:ph idx="1"/>
          </p:nvPr>
        </p:nvSpPr>
        <p:spPr>
          <a:xfrm>
            <a:off x="0" y="720725"/>
            <a:ext cx="9067800" cy="3013075"/>
          </a:xfrm>
        </p:spPr>
        <p:txBody>
          <a:bodyPr/>
          <a:lstStyle/>
          <a:p>
            <a:r>
              <a:rPr lang="en-US" altLang="en-US" sz="2200" dirty="0"/>
              <a:t>Blocks are units of both storage allocation and data transfer.</a:t>
            </a:r>
          </a:p>
          <a:p>
            <a:r>
              <a:rPr lang="en-US" altLang="en-US" sz="2200" dirty="0"/>
              <a:t>Database system seeks to minimize the number of block transfers between the disk and memory.  We can reduce the number of disk accesses by keeping as many blocks as possible in main memory.</a:t>
            </a:r>
          </a:p>
          <a:p>
            <a:r>
              <a:rPr lang="en-US" altLang="en-US" sz="2200" b="1" dirty="0">
                <a:solidFill>
                  <a:srgbClr val="002060"/>
                </a:solidFill>
              </a:rPr>
              <a:t>Buffer</a:t>
            </a:r>
            <a:r>
              <a:rPr lang="en-US" altLang="en-US" sz="2200" b="1" dirty="0"/>
              <a:t> </a:t>
            </a:r>
            <a:r>
              <a:rPr lang="en-US" altLang="en-US" sz="2200" dirty="0"/>
              <a:t>– portion of main memory available to store copies of disk blocks.</a:t>
            </a:r>
          </a:p>
          <a:p>
            <a:r>
              <a:rPr lang="en-US" altLang="en-US" sz="2200" b="1" dirty="0">
                <a:solidFill>
                  <a:srgbClr val="002060"/>
                </a:solidFill>
              </a:rPr>
              <a:t>Buffer manager</a:t>
            </a:r>
            <a:r>
              <a:rPr lang="en-US" altLang="en-US" sz="2200" dirty="0">
                <a:solidFill>
                  <a:srgbClr val="002060"/>
                </a:solidFill>
              </a:rPr>
              <a:t> </a:t>
            </a:r>
            <a:r>
              <a:rPr lang="en-US" altLang="en-US" sz="2200" dirty="0"/>
              <a:t>– subsystem responsible for allocating buffer space in main memory.</a:t>
            </a:r>
          </a:p>
        </p:txBody>
      </p:sp>
      <p:pic>
        <p:nvPicPr>
          <p:cNvPr id="3" name="Picture 2"/>
          <p:cNvPicPr>
            <a:picLocks noChangeAspect="1"/>
          </p:cNvPicPr>
          <p:nvPr/>
        </p:nvPicPr>
        <p:blipFill>
          <a:blip r:embed="rId3"/>
          <a:stretch>
            <a:fillRect/>
          </a:stretch>
        </p:blipFill>
        <p:spPr>
          <a:xfrm>
            <a:off x="1905000" y="3810000"/>
            <a:ext cx="6790177" cy="2819400"/>
          </a:xfrm>
          <a:prstGeom prst="rect">
            <a:avLst/>
          </a:prstGeom>
        </p:spPr>
      </p:pic>
    </p:spTree>
    <p:extLst>
      <p:ext uri="{BB962C8B-B14F-4D97-AF65-F5344CB8AC3E}">
        <p14:creationId xmlns:p14="http://schemas.microsoft.com/office/powerpoint/2010/main" val="151891703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A4BCDA1F-B571-4C94-8909-678E00F68F8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 Manager</a:t>
            </a:r>
          </a:p>
        </p:txBody>
      </p:sp>
      <p:sp>
        <p:nvSpPr>
          <p:cNvPr id="107523" name="Rectangle 3">
            <a:extLst>
              <a:ext uri="{FF2B5EF4-FFF2-40B4-BE49-F238E27FC236}">
                <a16:creationId xmlns:a16="http://schemas.microsoft.com/office/drawing/2014/main" id="{B5B0D36C-892D-4C4F-81CB-0BD504F928D9}"/>
              </a:ext>
            </a:extLst>
          </p:cNvPr>
          <p:cNvSpPr>
            <a:spLocks noGrp="1" noChangeArrowheads="1"/>
          </p:cNvSpPr>
          <p:nvPr>
            <p:ph idx="1"/>
          </p:nvPr>
        </p:nvSpPr>
        <p:spPr/>
        <p:txBody>
          <a:bodyPr/>
          <a:lstStyle/>
          <a:p>
            <a:pPr marL="381000" indent="-381000"/>
            <a:r>
              <a:rPr lang="en-US" altLang="en-US" sz="2200" dirty="0"/>
              <a:t>Programs call on the buffer manager when they need a block from disk.</a:t>
            </a:r>
          </a:p>
          <a:p>
            <a:pPr lvl="1">
              <a:buSzPct val="100000"/>
            </a:pPr>
            <a:r>
              <a:rPr lang="en-US" altLang="en-US" sz="2200" dirty="0"/>
              <a:t>If the block is already in the buffer, buffer manager returns the address of the block in main memory</a:t>
            </a:r>
          </a:p>
          <a:p>
            <a:pPr lvl="1">
              <a:lnSpc>
                <a:spcPct val="150000"/>
              </a:lnSpc>
              <a:buSzPct val="100000"/>
            </a:pPr>
            <a:r>
              <a:rPr lang="en-US" altLang="en-US" sz="2200" dirty="0"/>
              <a:t>If the block is not in the buffer, the buffer manager</a:t>
            </a:r>
          </a:p>
          <a:p>
            <a:pPr lvl="2">
              <a:lnSpc>
                <a:spcPct val="150000"/>
              </a:lnSpc>
            </a:pPr>
            <a:r>
              <a:rPr lang="en-US" altLang="en-US" sz="2200" dirty="0"/>
              <a:t>Allocates space in the buffer for the block</a:t>
            </a:r>
          </a:p>
          <a:p>
            <a:pPr lvl="3">
              <a:lnSpc>
                <a:spcPct val="150000"/>
              </a:lnSpc>
            </a:pPr>
            <a:r>
              <a:rPr lang="en-US" altLang="en-US" sz="2200" dirty="0"/>
              <a:t>Replacing (throwing out) some other block, if required, to make space for the new block.</a:t>
            </a:r>
          </a:p>
          <a:p>
            <a:pPr lvl="3">
              <a:lnSpc>
                <a:spcPct val="150000"/>
              </a:lnSpc>
            </a:pPr>
            <a:r>
              <a:rPr lang="en-US" altLang="en-US" sz="2200" dirty="0"/>
              <a:t>Replaced block written back to disk only if it was modified since the most recent time that it was written to/fetched from the disk.</a:t>
            </a:r>
          </a:p>
          <a:p>
            <a:pPr lvl="2"/>
            <a:r>
              <a:rPr lang="en-US" altLang="en-US" sz="2200" dirty="0"/>
              <a:t>Reads the block from the disk to the buffer, and returns the address of the block in main memory to requester. </a:t>
            </a:r>
          </a:p>
        </p:txBody>
      </p:sp>
    </p:spTree>
    <p:extLst>
      <p:ext uri="{BB962C8B-B14F-4D97-AF65-F5344CB8AC3E}">
        <p14:creationId xmlns:p14="http://schemas.microsoft.com/office/powerpoint/2010/main" val="315839448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11818</TotalTime>
  <Words>1518</Words>
  <Application>Microsoft Office PowerPoint</Application>
  <PresentationFormat>Letter Paper (8.5x11 in)</PresentationFormat>
  <Paragraphs>273</Paragraphs>
  <Slides>23</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SimSun</vt:lpstr>
      <vt:lpstr>Arial</vt:lpstr>
      <vt:lpstr>Arial Narrow</vt:lpstr>
      <vt:lpstr>Calibri</vt:lpstr>
      <vt:lpstr>Candara</vt:lpstr>
      <vt:lpstr>Helvetica</vt:lpstr>
      <vt:lpstr>Palatino Linotype</vt:lpstr>
      <vt:lpstr>Tahoma</vt:lpstr>
      <vt:lpstr>Times New Roman</vt:lpstr>
      <vt:lpstr>Wingdings</vt:lpstr>
      <vt:lpstr>Blends</vt:lpstr>
      <vt:lpstr>Office Theme</vt:lpstr>
      <vt:lpstr>PowerPoint Presentation</vt:lpstr>
      <vt:lpstr>8.2 - Buffering</vt:lpstr>
      <vt:lpstr>System Design Goals</vt:lpstr>
      <vt:lpstr>Why Not Use The OS?</vt:lpstr>
      <vt:lpstr>Database Storage</vt:lpstr>
      <vt:lpstr>DATABASE PAGES</vt:lpstr>
      <vt:lpstr>DATABASE PAGES</vt:lpstr>
      <vt:lpstr>Storage Access</vt:lpstr>
      <vt:lpstr>Buffer Manager</vt:lpstr>
      <vt:lpstr>Buffer Manager</vt:lpstr>
      <vt:lpstr>Buffer Pools</vt:lpstr>
      <vt:lpstr>Buffer Pool Organization</vt:lpstr>
      <vt:lpstr>Buffer Pool Meta - Data</vt:lpstr>
      <vt:lpstr>Buffering of Blocks</vt:lpstr>
      <vt:lpstr>Buffering of Blocks (cont’d.)</vt:lpstr>
      <vt:lpstr>Multiple Buffer Pools</vt:lpstr>
      <vt:lpstr>Buffer replacement strategies</vt:lpstr>
      <vt:lpstr>Buffer replacement strategies</vt:lpstr>
      <vt:lpstr>Buffer replacement strategies</vt:lpstr>
      <vt:lpstr>Example: Clock Policy</vt:lpstr>
      <vt:lpstr>Buffer-Replacement Policies</vt:lpstr>
      <vt:lpstr>Buffer-Replacement Policies</vt:lpstr>
      <vt:lpstr>Buffer-Replacement Policies</vt:lpstr>
    </vt:vector>
  </TitlesOfParts>
  <Manager/>
  <Company>©2007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Database System Concepts and Architecture</dc:subject>
  <dc:creator>Elmasri/Navathe</dc:creator>
  <cp:keywords/>
  <dc:description/>
  <cp:lastModifiedBy>Tesfamichael Gebrehiwet</cp:lastModifiedBy>
  <cp:revision>713</cp:revision>
  <cp:lastPrinted>2001-11-04T00:51:13Z</cp:lastPrinted>
  <dcterms:created xsi:type="dcterms:W3CDTF">2005-02-25T19:46:41Z</dcterms:created>
  <dcterms:modified xsi:type="dcterms:W3CDTF">2021-05-11T15:04:18Z</dcterms:modified>
  <cp:category/>
</cp:coreProperties>
</file>