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7" r:id="rId6"/>
    <p:sldId id="287" r:id="rId7"/>
    <p:sldId id="288" r:id="rId8"/>
    <p:sldId id="295" r:id="rId9"/>
    <p:sldId id="290" r:id="rId10"/>
    <p:sldId id="304" r:id="rId11"/>
    <p:sldId id="278" r:id="rId12"/>
    <p:sldId id="300" r:id="rId13"/>
    <p:sldId id="306" r:id="rId14"/>
    <p:sldId id="299" r:id="rId15"/>
    <p:sldId id="305" r:id="rId16"/>
    <p:sldId id="289" r:id="rId17"/>
    <p:sldId id="298" r:id="rId18"/>
    <p:sldId id="314" r:id="rId19"/>
    <p:sldId id="291" r:id="rId20"/>
    <p:sldId id="258" r:id="rId21"/>
    <p:sldId id="302" r:id="rId22"/>
    <p:sldId id="301" r:id="rId23"/>
    <p:sldId id="297" r:id="rId24"/>
    <p:sldId id="315" r:id="rId25"/>
    <p:sldId id="280" r:id="rId26"/>
    <p:sldId id="281" r:id="rId27"/>
    <p:sldId id="294" r:id="rId28"/>
    <p:sldId id="307" r:id="rId29"/>
    <p:sldId id="308" r:id="rId30"/>
    <p:sldId id="296" r:id="rId31"/>
    <p:sldId id="303" r:id="rId32"/>
    <p:sldId id="282" r:id="rId33"/>
    <p:sldId id="309" r:id="rId34"/>
    <p:sldId id="312" r:id="rId35"/>
    <p:sldId id="310" r:id="rId36"/>
    <p:sldId id="311" r:id="rId37"/>
    <p:sldId id="271" r:id="rId38"/>
    <p:sldId id="3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1128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4EBC4-7623-44BF-BCA1-E1E5A8AF32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E259E83-26B2-4D1C-B0B8-EEDC857454F1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2D Sketches</a:t>
          </a:r>
        </a:p>
      </dgm:t>
    </dgm:pt>
    <dgm:pt modelId="{AE11B32C-6A19-428E-893A-F7D88DC7E95F}" type="parTrans" cxnId="{8C383ECD-7CB7-4070-BC1D-7993D861D184}">
      <dgm:prSet/>
      <dgm:spPr/>
      <dgm:t>
        <a:bodyPr/>
        <a:lstStyle/>
        <a:p>
          <a:endParaRPr lang="en-US"/>
        </a:p>
      </dgm:t>
    </dgm:pt>
    <dgm:pt modelId="{B58027AB-DB40-4AB7-869E-0918A393714B}" type="sibTrans" cxnId="{8C383ECD-7CB7-4070-BC1D-7993D861D184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2A18F32-7987-4505-A24B-54F2C2C820A6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3D Parts</a:t>
          </a:r>
        </a:p>
      </dgm:t>
    </dgm:pt>
    <dgm:pt modelId="{5ADDC77E-2BB9-48BF-8FE7-06FA239895F8}" type="parTrans" cxnId="{9B9779E6-774E-4DCE-B3BF-765407106AE5}">
      <dgm:prSet/>
      <dgm:spPr/>
      <dgm:t>
        <a:bodyPr/>
        <a:lstStyle/>
        <a:p>
          <a:endParaRPr lang="en-US"/>
        </a:p>
      </dgm:t>
    </dgm:pt>
    <dgm:pt modelId="{DBE8AD74-E6D4-4B07-A26D-3B029224CD94}" type="sibTrans" cxnId="{9B9779E6-774E-4DCE-B3BF-765407106AE5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98692D2E-4F2B-4421-844F-AB40E6482596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3D Assembly</a:t>
          </a:r>
        </a:p>
      </dgm:t>
    </dgm:pt>
    <dgm:pt modelId="{46E6CC5B-314E-4E10-AC58-2ACF46E1CCCA}" type="parTrans" cxnId="{719F5CB5-992D-446C-A4B1-79D4A43B17C8}">
      <dgm:prSet/>
      <dgm:spPr/>
      <dgm:t>
        <a:bodyPr/>
        <a:lstStyle/>
        <a:p>
          <a:endParaRPr lang="en-US"/>
        </a:p>
      </dgm:t>
    </dgm:pt>
    <dgm:pt modelId="{C5B19917-600E-439F-90A5-E6A6272BFAC9}" type="sibTrans" cxnId="{719F5CB5-992D-446C-A4B1-79D4A43B17C8}">
      <dgm:prSet/>
      <dgm:spPr/>
      <dgm:t>
        <a:bodyPr/>
        <a:lstStyle/>
        <a:p>
          <a:endParaRPr lang="en-US"/>
        </a:p>
      </dgm:t>
    </dgm:pt>
    <dgm:pt modelId="{1ECB4345-945B-4D4D-8B04-AA1297E50F3F}" type="pres">
      <dgm:prSet presAssocID="{8D14EBC4-7623-44BF-BCA1-E1E5A8AF3279}" presName="Name0" presStyleCnt="0">
        <dgm:presLayoutVars>
          <dgm:dir/>
          <dgm:resizeHandles val="exact"/>
        </dgm:presLayoutVars>
      </dgm:prSet>
      <dgm:spPr/>
    </dgm:pt>
    <dgm:pt modelId="{99380471-4A94-4ED5-8C02-3B2EB33B80BC}" type="pres">
      <dgm:prSet presAssocID="{6E259E83-26B2-4D1C-B0B8-EEDC857454F1}" presName="node" presStyleLbl="node1" presStyleIdx="0" presStyleCnt="3" custScaleY="132744">
        <dgm:presLayoutVars>
          <dgm:bulletEnabled val="1"/>
        </dgm:presLayoutVars>
      </dgm:prSet>
      <dgm:spPr/>
    </dgm:pt>
    <dgm:pt modelId="{2CFFA37C-8668-4D2B-9256-774EF624F6F7}" type="pres">
      <dgm:prSet presAssocID="{B58027AB-DB40-4AB7-869E-0918A393714B}" presName="sibTrans" presStyleLbl="sibTrans2D1" presStyleIdx="0" presStyleCnt="2" custScaleY="132744"/>
      <dgm:spPr/>
    </dgm:pt>
    <dgm:pt modelId="{E22324BA-0D74-4F13-AFDD-93547443D275}" type="pres">
      <dgm:prSet presAssocID="{B58027AB-DB40-4AB7-869E-0918A393714B}" presName="connectorText" presStyleLbl="sibTrans2D1" presStyleIdx="0" presStyleCnt="2"/>
      <dgm:spPr/>
    </dgm:pt>
    <dgm:pt modelId="{7F328D5C-20E5-4406-AFAA-BB75A179F3C9}" type="pres">
      <dgm:prSet presAssocID="{C2A18F32-7987-4505-A24B-54F2C2C820A6}" presName="node" presStyleLbl="node1" presStyleIdx="1" presStyleCnt="3" custScaleY="132330">
        <dgm:presLayoutVars>
          <dgm:bulletEnabled val="1"/>
        </dgm:presLayoutVars>
      </dgm:prSet>
      <dgm:spPr/>
    </dgm:pt>
    <dgm:pt modelId="{0997E995-6EE1-42F9-9125-FE6393DB7DA3}" type="pres">
      <dgm:prSet presAssocID="{DBE8AD74-E6D4-4B07-A26D-3B029224CD94}" presName="sibTrans" presStyleLbl="sibTrans2D1" presStyleIdx="1" presStyleCnt="2" custScaleY="132744"/>
      <dgm:spPr/>
    </dgm:pt>
    <dgm:pt modelId="{94798F15-1080-497C-B738-EC1D50FB4201}" type="pres">
      <dgm:prSet presAssocID="{DBE8AD74-E6D4-4B07-A26D-3B029224CD94}" presName="connectorText" presStyleLbl="sibTrans2D1" presStyleIdx="1" presStyleCnt="2"/>
      <dgm:spPr/>
    </dgm:pt>
    <dgm:pt modelId="{2345E79D-CCEF-48A1-812E-0977E450FBB9}" type="pres">
      <dgm:prSet presAssocID="{98692D2E-4F2B-4421-844F-AB40E6482596}" presName="node" presStyleLbl="node1" presStyleIdx="2" presStyleCnt="3" custScaleY="132744">
        <dgm:presLayoutVars>
          <dgm:bulletEnabled val="1"/>
        </dgm:presLayoutVars>
      </dgm:prSet>
      <dgm:spPr/>
    </dgm:pt>
  </dgm:ptLst>
  <dgm:cxnLst>
    <dgm:cxn modelId="{32CEC26C-EF5B-4ABF-BD03-D32DE5A4E90E}" type="presOf" srcId="{DBE8AD74-E6D4-4B07-A26D-3B029224CD94}" destId="{94798F15-1080-497C-B738-EC1D50FB4201}" srcOrd="1" destOrd="0" presId="urn:microsoft.com/office/officeart/2005/8/layout/process1"/>
    <dgm:cxn modelId="{719F5CB5-992D-446C-A4B1-79D4A43B17C8}" srcId="{8D14EBC4-7623-44BF-BCA1-E1E5A8AF3279}" destId="{98692D2E-4F2B-4421-844F-AB40E6482596}" srcOrd="2" destOrd="0" parTransId="{46E6CC5B-314E-4E10-AC58-2ACF46E1CCCA}" sibTransId="{C5B19917-600E-439F-90A5-E6A6272BFAC9}"/>
    <dgm:cxn modelId="{C5E715B6-6A67-4DE0-8B1C-576F650FCD74}" type="presOf" srcId="{DBE8AD74-E6D4-4B07-A26D-3B029224CD94}" destId="{0997E995-6EE1-42F9-9125-FE6393DB7DA3}" srcOrd="0" destOrd="0" presId="urn:microsoft.com/office/officeart/2005/8/layout/process1"/>
    <dgm:cxn modelId="{88A6B2BE-9931-4529-B5AE-4F49299818AC}" type="presOf" srcId="{B58027AB-DB40-4AB7-869E-0918A393714B}" destId="{E22324BA-0D74-4F13-AFDD-93547443D275}" srcOrd="1" destOrd="0" presId="urn:microsoft.com/office/officeart/2005/8/layout/process1"/>
    <dgm:cxn modelId="{C8B942CC-2F5E-425D-ACE4-0E7164C87C15}" type="presOf" srcId="{6E259E83-26B2-4D1C-B0B8-EEDC857454F1}" destId="{99380471-4A94-4ED5-8C02-3B2EB33B80BC}" srcOrd="0" destOrd="0" presId="urn:microsoft.com/office/officeart/2005/8/layout/process1"/>
    <dgm:cxn modelId="{8C383ECD-7CB7-4070-BC1D-7993D861D184}" srcId="{8D14EBC4-7623-44BF-BCA1-E1E5A8AF3279}" destId="{6E259E83-26B2-4D1C-B0B8-EEDC857454F1}" srcOrd="0" destOrd="0" parTransId="{AE11B32C-6A19-428E-893A-F7D88DC7E95F}" sibTransId="{B58027AB-DB40-4AB7-869E-0918A393714B}"/>
    <dgm:cxn modelId="{7658E4D1-0EA2-4239-BDE3-DA6500B7153C}" type="presOf" srcId="{8D14EBC4-7623-44BF-BCA1-E1E5A8AF3279}" destId="{1ECB4345-945B-4D4D-8B04-AA1297E50F3F}" srcOrd="0" destOrd="0" presId="urn:microsoft.com/office/officeart/2005/8/layout/process1"/>
    <dgm:cxn modelId="{A5DF12D4-C067-4F0F-A43B-65CB53084CB7}" type="presOf" srcId="{C2A18F32-7987-4505-A24B-54F2C2C820A6}" destId="{7F328D5C-20E5-4406-AFAA-BB75A179F3C9}" srcOrd="0" destOrd="0" presId="urn:microsoft.com/office/officeart/2005/8/layout/process1"/>
    <dgm:cxn modelId="{995162E6-324E-4A1E-9D09-E90E7B692341}" type="presOf" srcId="{98692D2E-4F2B-4421-844F-AB40E6482596}" destId="{2345E79D-CCEF-48A1-812E-0977E450FBB9}" srcOrd="0" destOrd="0" presId="urn:microsoft.com/office/officeart/2005/8/layout/process1"/>
    <dgm:cxn modelId="{9B9779E6-774E-4DCE-B3BF-765407106AE5}" srcId="{8D14EBC4-7623-44BF-BCA1-E1E5A8AF3279}" destId="{C2A18F32-7987-4505-A24B-54F2C2C820A6}" srcOrd="1" destOrd="0" parTransId="{5ADDC77E-2BB9-48BF-8FE7-06FA239895F8}" sibTransId="{DBE8AD74-E6D4-4B07-A26D-3B029224CD94}"/>
    <dgm:cxn modelId="{AA1C6CF9-ABAF-416D-84F8-7F83D01F086D}" type="presOf" srcId="{B58027AB-DB40-4AB7-869E-0918A393714B}" destId="{2CFFA37C-8668-4D2B-9256-774EF624F6F7}" srcOrd="0" destOrd="0" presId="urn:microsoft.com/office/officeart/2005/8/layout/process1"/>
    <dgm:cxn modelId="{B355553C-9A23-4102-8718-8543A7C9612A}" type="presParOf" srcId="{1ECB4345-945B-4D4D-8B04-AA1297E50F3F}" destId="{99380471-4A94-4ED5-8C02-3B2EB33B80BC}" srcOrd="0" destOrd="0" presId="urn:microsoft.com/office/officeart/2005/8/layout/process1"/>
    <dgm:cxn modelId="{2EB6E5C3-E660-4D89-9EB5-A6F7F3A69D9B}" type="presParOf" srcId="{1ECB4345-945B-4D4D-8B04-AA1297E50F3F}" destId="{2CFFA37C-8668-4D2B-9256-774EF624F6F7}" srcOrd="1" destOrd="0" presId="urn:microsoft.com/office/officeart/2005/8/layout/process1"/>
    <dgm:cxn modelId="{DF010C61-FEE8-4B5F-8AD9-3A597EC99C07}" type="presParOf" srcId="{2CFFA37C-8668-4D2B-9256-774EF624F6F7}" destId="{E22324BA-0D74-4F13-AFDD-93547443D275}" srcOrd="0" destOrd="0" presId="urn:microsoft.com/office/officeart/2005/8/layout/process1"/>
    <dgm:cxn modelId="{1AE92F9E-8BB2-4F1B-8CAE-B002F3A314ED}" type="presParOf" srcId="{1ECB4345-945B-4D4D-8B04-AA1297E50F3F}" destId="{7F328D5C-20E5-4406-AFAA-BB75A179F3C9}" srcOrd="2" destOrd="0" presId="urn:microsoft.com/office/officeart/2005/8/layout/process1"/>
    <dgm:cxn modelId="{3C718D36-3BAF-40BE-A6C9-37D38B9BAB1B}" type="presParOf" srcId="{1ECB4345-945B-4D4D-8B04-AA1297E50F3F}" destId="{0997E995-6EE1-42F9-9125-FE6393DB7DA3}" srcOrd="3" destOrd="0" presId="urn:microsoft.com/office/officeart/2005/8/layout/process1"/>
    <dgm:cxn modelId="{EAB4D4A5-A23B-4181-815F-0A0E6A11DE2B}" type="presParOf" srcId="{0997E995-6EE1-42F9-9125-FE6393DB7DA3}" destId="{94798F15-1080-497C-B738-EC1D50FB4201}" srcOrd="0" destOrd="0" presId="urn:microsoft.com/office/officeart/2005/8/layout/process1"/>
    <dgm:cxn modelId="{ABD4D5C6-8BFE-456D-B63D-24565E134627}" type="presParOf" srcId="{1ECB4345-945B-4D4D-8B04-AA1297E50F3F}" destId="{2345E79D-CCEF-48A1-812E-0977E450FBB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797A5A-CAA1-44D7-8424-508F4CE8FDAF}" type="doc">
      <dgm:prSet loTypeId="urn:microsoft.com/office/officeart/2005/8/layout/hierarchy5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14F6D1-D48D-4F8A-946E-6D7DFA42D732}">
      <dgm:prSet phldrT="[Text]"/>
      <dgm:spPr/>
      <dgm:t>
        <a:bodyPr/>
        <a:lstStyle/>
        <a:p>
          <a:r>
            <a:rPr lang="en-US" dirty="0"/>
            <a:t>Assembly</a:t>
          </a:r>
        </a:p>
      </dgm:t>
    </dgm:pt>
    <dgm:pt modelId="{D5CE5024-CCA2-430A-B54A-109F906C1FEE}" type="parTrans" cxnId="{77DA444A-C2A8-4FD4-B770-5E6641F753F3}">
      <dgm:prSet/>
      <dgm:spPr/>
      <dgm:t>
        <a:bodyPr/>
        <a:lstStyle/>
        <a:p>
          <a:endParaRPr lang="en-US"/>
        </a:p>
      </dgm:t>
    </dgm:pt>
    <dgm:pt modelId="{8C38CEB9-6AE1-4576-82B9-E2247E231507}" type="sibTrans" cxnId="{77DA444A-C2A8-4FD4-B770-5E6641F753F3}">
      <dgm:prSet/>
      <dgm:spPr/>
      <dgm:t>
        <a:bodyPr/>
        <a:lstStyle/>
        <a:p>
          <a:endParaRPr lang="en-US"/>
        </a:p>
      </dgm:t>
    </dgm:pt>
    <dgm:pt modelId="{53FA311E-359A-4A9E-A359-1BEA39854841}">
      <dgm:prSet phldrT="[Text]"/>
      <dgm:spPr/>
      <dgm:t>
        <a:bodyPr/>
        <a:lstStyle/>
        <a:p>
          <a:r>
            <a:rPr lang="en-US" dirty="0"/>
            <a:t>Part 1</a:t>
          </a:r>
        </a:p>
      </dgm:t>
    </dgm:pt>
    <dgm:pt modelId="{96D94FA3-1D45-4A9C-8FA8-911D65ADB5F8}" type="parTrans" cxnId="{932CA94B-AD94-43C1-A8A0-052C0D35C9EF}">
      <dgm:prSet/>
      <dgm:spPr/>
      <dgm:t>
        <a:bodyPr/>
        <a:lstStyle/>
        <a:p>
          <a:endParaRPr lang="en-US"/>
        </a:p>
      </dgm:t>
    </dgm:pt>
    <dgm:pt modelId="{32B0EC3E-EDAF-49DF-805F-6627DD204BF2}" type="sibTrans" cxnId="{932CA94B-AD94-43C1-A8A0-052C0D35C9EF}">
      <dgm:prSet/>
      <dgm:spPr/>
      <dgm:t>
        <a:bodyPr/>
        <a:lstStyle/>
        <a:p>
          <a:endParaRPr lang="en-US"/>
        </a:p>
      </dgm:t>
    </dgm:pt>
    <dgm:pt modelId="{6CAA71A0-C91E-4199-9363-D7D65B22094A}">
      <dgm:prSet phldrT="[Text]"/>
      <dgm:spPr/>
      <dgm:t>
        <a:bodyPr/>
        <a:lstStyle/>
        <a:p>
          <a:r>
            <a:rPr lang="en-US" dirty="0"/>
            <a:t>Sketch/Feature 1</a:t>
          </a:r>
        </a:p>
      </dgm:t>
    </dgm:pt>
    <dgm:pt modelId="{5524A997-3899-422C-A56F-2C33D5AC185E}" type="parTrans" cxnId="{E9B2F7A1-FF03-454D-B277-B2F3C03580D4}">
      <dgm:prSet/>
      <dgm:spPr/>
      <dgm:t>
        <a:bodyPr/>
        <a:lstStyle/>
        <a:p>
          <a:endParaRPr lang="en-US"/>
        </a:p>
      </dgm:t>
    </dgm:pt>
    <dgm:pt modelId="{74BD30E7-51D9-400E-977D-4990EADB8874}" type="sibTrans" cxnId="{E9B2F7A1-FF03-454D-B277-B2F3C03580D4}">
      <dgm:prSet/>
      <dgm:spPr/>
      <dgm:t>
        <a:bodyPr/>
        <a:lstStyle/>
        <a:p>
          <a:endParaRPr lang="en-US"/>
        </a:p>
      </dgm:t>
    </dgm:pt>
    <dgm:pt modelId="{2FAA0E0E-AED8-4279-9F17-90AE62861077}">
      <dgm:prSet phldrT="[Text]"/>
      <dgm:spPr/>
      <dgm:t>
        <a:bodyPr/>
        <a:lstStyle/>
        <a:p>
          <a:r>
            <a:rPr lang="en-US" dirty="0"/>
            <a:t>Sketch/Feature 2</a:t>
          </a:r>
        </a:p>
      </dgm:t>
    </dgm:pt>
    <dgm:pt modelId="{324F2A8F-7FD4-4677-BA5B-52BE6A49D011}" type="parTrans" cxnId="{92B571C7-3F99-43A6-B365-69855A4D95A6}">
      <dgm:prSet/>
      <dgm:spPr/>
      <dgm:t>
        <a:bodyPr/>
        <a:lstStyle/>
        <a:p>
          <a:endParaRPr lang="en-US"/>
        </a:p>
      </dgm:t>
    </dgm:pt>
    <dgm:pt modelId="{BA48730C-11E1-4585-B759-0CBCF6D6D020}" type="sibTrans" cxnId="{92B571C7-3F99-43A6-B365-69855A4D95A6}">
      <dgm:prSet/>
      <dgm:spPr/>
      <dgm:t>
        <a:bodyPr/>
        <a:lstStyle/>
        <a:p>
          <a:endParaRPr lang="en-US"/>
        </a:p>
      </dgm:t>
    </dgm:pt>
    <dgm:pt modelId="{F88F14A3-535D-4414-BA81-ABB1386D0836}">
      <dgm:prSet phldrT="[Text]"/>
      <dgm:spPr/>
      <dgm:t>
        <a:bodyPr/>
        <a:lstStyle/>
        <a:p>
          <a:r>
            <a:rPr lang="en-US" dirty="0"/>
            <a:t>Part 2</a:t>
          </a:r>
        </a:p>
      </dgm:t>
    </dgm:pt>
    <dgm:pt modelId="{59264392-6FC2-4046-BBB9-CAF6E5E8BF40}" type="parTrans" cxnId="{6F54B725-2C36-4201-9EAD-982099458DA2}">
      <dgm:prSet/>
      <dgm:spPr/>
      <dgm:t>
        <a:bodyPr/>
        <a:lstStyle/>
        <a:p>
          <a:endParaRPr lang="en-US"/>
        </a:p>
      </dgm:t>
    </dgm:pt>
    <dgm:pt modelId="{4619C0D6-DC23-44E6-B1F8-0CA687298A06}" type="sibTrans" cxnId="{6F54B725-2C36-4201-9EAD-982099458DA2}">
      <dgm:prSet/>
      <dgm:spPr/>
      <dgm:t>
        <a:bodyPr/>
        <a:lstStyle/>
        <a:p>
          <a:endParaRPr lang="en-US"/>
        </a:p>
      </dgm:t>
    </dgm:pt>
    <dgm:pt modelId="{00ECE51A-90D1-4CF1-9A52-F36CB1514D40}">
      <dgm:prSet phldrT="[Text]"/>
      <dgm:spPr/>
      <dgm:t>
        <a:bodyPr/>
        <a:lstStyle/>
        <a:p>
          <a:r>
            <a:rPr lang="en-US" dirty="0"/>
            <a:t>Sketch/Feature 3</a:t>
          </a:r>
        </a:p>
      </dgm:t>
    </dgm:pt>
    <dgm:pt modelId="{BF95192B-42E1-4462-A21C-42E60FFDD91E}" type="parTrans" cxnId="{BBD60C50-448D-4A63-9E3E-A312ECC7A03A}">
      <dgm:prSet/>
      <dgm:spPr/>
      <dgm:t>
        <a:bodyPr/>
        <a:lstStyle/>
        <a:p>
          <a:endParaRPr lang="en-US"/>
        </a:p>
      </dgm:t>
    </dgm:pt>
    <dgm:pt modelId="{24E1BD81-4DED-46D4-82BC-EBEF98E0C7EB}" type="sibTrans" cxnId="{BBD60C50-448D-4A63-9E3E-A312ECC7A03A}">
      <dgm:prSet/>
      <dgm:spPr/>
      <dgm:t>
        <a:bodyPr/>
        <a:lstStyle/>
        <a:p>
          <a:endParaRPr lang="en-US"/>
        </a:p>
      </dgm:t>
    </dgm:pt>
    <dgm:pt modelId="{A88D2073-52B1-4DAC-9CFA-1A260395CD7C}">
      <dgm:prSet phldrT="[Text]"/>
      <dgm:spPr/>
      <dgm:t>
        <a:bodyPr/>
        <a:lstStyle/>
        <a:p>
          <a:r>
            <a:rPr lang="en-US" dirty="0"/>
            <a:t>Assembly</a:t>
          </a:r>
        </a:p>
      </dgm:t>
    </dgm:pt>
    <dgm:pt modelId="{781B8673-EFFB-4AF6-A713-17BA2E5B669D}" type="parTrans" cxnId="{138D8AF4-4915-4D40-A1C1-E768AFC8D9FA}">
      <dgm:prSet/>
      <dgm:spPr/>
      <dgm:t>
        <a:bodyPr/>
        <a:lstStyle/>
        <a:p>
          <a:endParaRPr lang="en-US"/>
        </a:p>
      </dgm:t>
    </dgm:pt>
    <dgm:pt modelId="{2ACA88AC-5721-42AE-B45A-64EA25921843}" type="sibTrans" cxnId="{138D8AF4-4915-4D40-A1C1-E768AFC8D9FA}">
      <dgm:prSet/>
      <dgm:spPr/>
      <dgm:t>
        <a:bodyPr/>
        <a:lstStyle/>
        <a:p>
          <a:endParaRPr lang="en-US"/>
        </a:p>
      </dgm:t>
    </dgm:pt>
    <dgm:pt modelId="{D97AC7C4-2BFA-45B0-AE89-E0772571E93C}">
      <dgm:prSet phldrT="[Text]"/>
      <dgm:spPr/>
      <dgm:t>
        <a:bodyPr/>
        <a:lstStyle/>
        <a:p>
          <a:r>
            <a:rPr lang="en-US" dirty="0"/>
            <a:t>Parts</a:t>
          </a:r>
        </a:p>
      </dgm:t>
    </dgm:pt>
    <dgm:pt modelId="{08C1766F-8268-4F2D-9718-794F04FFEC16}" type="parTrans" cxnId="{69F8D159-EAC3-408C-9391-E34514F7A9D6}">
      <dgm:prSet/>
      <dgm:spPr/>
      <dgm:t>
        <a:bodyPr/>
        <a:lstStyle/>
        <a:p>
          <a:endParaRPr lang="en-US"/>
        </a:p>
      </dgm:t>
    </dgm:pt>
    <dgm:pt modelId="{ECB68D90-BB03-48BF-9FB6-B83B8644071A}" type="sibTrans" cxnId="{69F8D159-EAC3-408C-9391-E34514F7A9D6}">
      <dgm:prSet/>
      <dgm:spPr/>
      <dgm:t>
        <a:bodyPr/>
        <a:lstStyle/>
        <a:p>
          <a:endParaRPr lang="en-US"/>
        </a:p>
      </dgm:t>
    </dgm:pt>
    <dgm:pt modelId="{3521CE4F-099E-458F-9C69-9D5544B90ACC}">
      <dgm:prSet phldrT="[Text]"/>
      <dgm:spPr/>
      <dgm:t>
        <a:bodyPr/>
        <a:lstStyle/>
        <a:p>
          <a:r>
            <a:rPr lang="en-US" dirty="0"/>
            <a:t>Sketches/</a:t>
          </a:r>
        </a:p>
        <a:p>
          <a:r>
            <a:rPr lang="en-US" dirty="0"/>
            <a:t>Features</a:t>
          </a:r>
        </a:p>
      </dgm:t>
    </dgm:pt>
    <dgm:pt modelId="{9C7778CC-56C4-419A-A00E-8E78C82854B1}" type="parTrans" cxnId="{19086C60-0EAA-48AF-8808-E25024D43B0F}">
      <dgm:prSet/>
      <dgm:spPr/>
      <dgm:t>
        <a:bodyPr/>
        <a:lstStyle/>
        <a:p>
          <a:endParaRPr lang="en-US"/>
        </a:p>
      </dgm:t>
    </dgm:pt>
    <dgm:pt modelId="{58CF6D88-44FC-4A9B-AA31-45D9D42CBBA2}" type="sibTrans" cxnId="{19086C60-0EAA-48AF-8808-E25024D43B0F}">
      <dgm:prSet/>
      <dgm:spPr/>
      <dgm:t>
        <a:bodyPr/>
        <a:lstStyle/>
        <a:p>
          <a:endParaRPr lang="en-US"/>
        </a:p>
      </dgm:t>
    </dgm:pt>
    <dgm:pt modelId="{BBF1042E-AB19-4189-AF9A-F9735511484B}" type="pres">
      <dgm:prSet presAssocID="{01797A5A-CAA1-44D7-8424-508F4CE8FDA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F11018-8560-4061-9096-AE511B180445}" type="pres">
      <dgm:prSet presAssocID="{01797A5A-CAA1-44D7-8424-508F4CE8FDAF}" presName="hierFlow" presStyleCnt="0"/>
      <dgm:spPr/>
    </dgm:pt>
    <dgm:pt modelId="{F395BF68-B179-4CCD-BD89-F06BCF1B7673}" type="pres">
      <dgm:prSet presAssocID="{01797A5A-CAA1-44D7-8424-508F4CE8FDAF}" presName="firstBuf" presStyleCnt="0"/>
      <dgm:spPr/>
    </dgm:pt>
    <dgm:pt modelId="{4145351F-3639-4BB9-92D3-C8082E2510E1}" type="pres">
      <dgm:prSet presAssocID="{01797A5A-CAA1-44D7-8424-508F4CE8FDA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B7F3F6D-A7FA-4206-BA65-1B3D10EB2F51}" type="pres">
      <dgm:prSet presAssocID="{4414F6D1-D48D-4F8A-946E-6D7DFA42D732}" presName="Name17" presStyleCnt="0"/>
      <dgm:spPr/>
    </dgm:pt>
    <dgm:pt modelId="{C18C549F-9D0E-44B5-B48B-15D24F5BCE8E}" type="pres">
      <dgm:prSet presAssocID="{4414F6D1-D48D-4F8A-946E-6D7DFA42D732}" presName="level1Shape" presStyleLbl="node0" presStyleIdx="0" presStyleCnt="1" custLinFactNeighborX="3620" custLinFactNeighborY="-938">
        <dgm:presLayoutVars>
          <dgm:chPref val="3"/>
        </dgm:presLayoutVars>
      </dgm:prSet>
      <dgm:spPr/>
    </dgm:pt>
    <dgm:pt modelId="{6CE24C43-1F1E-49C4-80D2-788F2039D076}" type="pres">
      <dgm:prSet presAssocID="{4414F6D1-D48D-4F8A-946E-6D7DFA42D732}" presName="hierChild2" presStyleCnt="0"/>
      <dgm:spPr/>
    </dgm:pt>
    <dgm:pt modelId="{2F066DCD-4AAF-4DDE-B0F0-FA21711C6D3E}" type="pres">
      <dgm:prSet presAssocID="{96D94FA3-1D45-4A9C-8FA8-911D65ADB5F8}" presName="Name25" presStyleLbl="parChTrans1D2" presStyleIdx="0" presStyleCnt="2"/>
      <dgm:spPr/>
    </dgm:pt>
    <dgm:pt modelId="{CBD8F60F-9D19-4FA6-96B1-342E2D91D1DD}" type="pres">
      <dgm:prSet presAssocID="{96D94FA3-1D45-4A9C-8FA8-911D65ADB5F8}" presName="connTx" presStyleLbl="parChTrans1D2" presStyleIdx="0" presStyleCnt="2"/>
      <dgm:spPr/>
    </dgm:pt>
    <dgm:pt modelId="{5F726980-0507-4B55-A66B-FC95BC8A8567}" type="pres">
      <dgm:prSet presAssocID="{53FA311E-359A-4A9E-A359-1BEA39854841}" presName="Name30" presStyleCnt="0"/>
      <dgm:spPr/>
    </dgm:pt>
    <dgm:pt modelId="{B23E7C98-0759-4D4B-8643-DB64D040FC0E}" type="pres">
      <dgm:prSet presAssocID="{53FA311E-359A-4A9E-A359-1BEA39854841}" presName="level2Shape" presStyleLbl="node2" presStyleIdx="0" presStyleCnt="2" custLinFactNeighborX="1407" custLinFactNeighborY="-938"/>
      <dgm:spPr/>
    </dgm:pt>
    <dgm:pt modelId="{E8EA2326-EBB7-4BA8-BC56-92F69DD6AB59}" type="pres">
      <dgm:prSet presAssocID="{53FA311E-359A-4A9E-A359-1BEA39854841}" presName="hierChild3" presStyleCnt="0"/>
      <dgm:spPr/>
    </dgm:pt>
    <dgm:pt modelId="{996B6E1E-D8FD-4274-B6BF-F76A5BEBEB1C}" type="pres">
      <dgm:prSet presAssocID="{5524A997-3899-422C-A56F-2C33D5AC185E}" presName="Name25" presStyleLbl="parChTrans1D3" presStyleIdx="0" presStyleCnt="3"/>
      <dgm:spPr/>
    </dgm:pt>
    <dgm:pt modelId="{B8EB3906-0586-4114-9C9F-6D79C5AA2C6B}" type="pres">
      <dgm:prSet presAssocID="{5524A997-3899-422C-A56F-2C33D5AC185E}" presName="connTx" presStyleLbl="parChTrans1D3" presStyleIdx="0" presStyleCnt="3"/>
      <dgm:spPr/>
    </dgm:pt>
    <dgm:pt modelId="{75C7F845-C54C-405F-9AAC-AE3AD8ED406C}" type="pres">
      <dgm:prSet presAssocID="{6CAA71A0-C91E-4199-9363-D7D65B22094A}" presName="Name30" presStyleCnt="0"/>
      <dgm:spPr/>
    </dgm:pt>
    <dgm:pt modelId="{379D1CC1-60DF-4C97-A102-996D5533D28E}" type="pres">
      <dgm:prSet presAssocID="{6CAA71A0-C91E-4199-9363-D7D65B22094A}" presName="level2Shape" presStyleLbl="node3" presStyleIdx="0" presStyleCnt="3"/>
      <dgm:spPr/>
    </dgm:pt>
    <dgm:pt modelId="{1D9ABCCF-632B-4A6A-9881-44CECB80E9E3}" type="pres">
      <dgm:prSet presAssocID="{6CAA71A0-C91E-4199-9363-D7D65B22094A}" presName="hierChild3" presStyleCnt="0"/>
      <dgm:spPr/>
    </dgm:pt>
    <dgm:pt modelId="{01466BFC-4E38-47B1-BE01-1C7A01160AA4}" type="pres">
      <dgm:prSet presAssocID="{324F2A8F-7FD4-4677-BA5B-52BE6A49D011}" presName="Name25" presStyleLbl="parChTrans1D3" presStyleIdx="1" presStyleCnt="3"/>
      <dgm:spPr/>
    </dgm:pt>
    <dgm:pt modelId="{EC68554A-DC0A-4749-A40E-D90D11253163}" type="pres">
      <dgm:prSet presAssocID="{324F2A8F-7FD4-4677-BA5B-52BE6A49D011}" presName="connTx" presStyleLbl="parChTrans1D3" presStyleIdx="1" presStyleCnt="3"/>
      <dgm:spPr/>
    </dgm:pt>
    <dgm:pt modelId="{BE8A4C6C-9938-4346-A567-47A862AF0AFD}" type="pres">
      <dgm:prSet presAssocID="{2FAA0E0E-AED8-4279-9F17-90AE62861077}" presName="Name30" presStyleCnt="0"/>
      <dgm:spPr/>
    </dgm:pt>
    <dgm:pt modelId="{621712F4-D1F4-4862-A7CD-87967CF20FDA}" type="pres">
      <dgm:prSet presAssocID="{2FAA0E0E-AED8-4279-9F17-90AE62861077}" presName="level2Shape" presStyleLbl="node3" presStyleIdx="1" presStyleCnt="3"/>
      <dgm:spPr/>
    </dgm:pt>
    <dgm:pt modelId="{AD95B98D-8A5F-4338-B724-DA44D1FA91B2}" type="pres">
      <dgm:prSet presAssocID="{2FAA0E0E-AED8-4279-9F17-90AE62861077}" presName="hierChild3" presStyleCnt="0"/>
      <dgm:spPr/>
    </dgm:pt>
    <dgm:pt modelId="{A6F35E53-05FD-4B27-8376-49CC518FB572}" type="pres">
      <dgm:prSet presAssocID="{59264392-6FC2-4046-BBB9-CAF6E5E8BF40}" presName="Name25" presStyleLbl="parChTrans1D2" presStyleIdx="1" presStyleCnt="2"/>
      <dgm:spPr/>
    </dgm:pt>
    <dgm:pt modelId="{C3DC55E2-F966-45B3-8E0E-E716E826AADC}" type="pres">
      <dgm:prSet presAssocID="{59264392-6FC2-4046-BBB9-CAF6E5E8BF40}" presName="connTx" presStyleLbl="parChTrans1D2" presStyleIdx="1" presStyleCnt="2"/>
      <dgm:spPr/>
    </dgm:pt>
    <dgm:pt modelId="{01B7B08A-5A55-4D14-94C3-8D2BEEB86B54}" type="pres">
      <dgm:prSet presAssocID="{F88F14A3-535D-4414-BA81-ABB1386D0836}" presName="Name30" presStyleCnt="0"/>
      <dgm:spPr/>
    </dgm:pt>
    <dgm:pt modelId="{E31BC647-792B-4F43-8D62-C03E789FA22B}" type="pres">
      <dgm:prSet presAssocID="{F88F14A3-535D-4414-BA81-ABB1386D0836}" presName="level2Shape" presStyleLbl="node2" presStyleIdx="1" presStyleCnt="2" custLinFactNeighborX="1407" custLinFactNeighborY="-938"/>
      <dgm:spPr/>
    </dgm:pt>
    <dgm:pt modelId="{A311ACD4-BA39-4CAF-B296-AF237C41B8B2}" type="pres">
      <dgm:prSet presAssocID="{F88F14A3-535D-4414-BA81-ABB1386D0836}" presName="hierChild3" presStyleCnt="0"/>
      <dgm:spPr/>
    </dgm:pt>
    <dgm:pt modelId="{E9E41A93-9EC8-499E-839A-4A8BA124D8FE}" type="pres">
      <dgm:prSet presAssocID="{BF95192B-42E1-4462-A21C-42E60FFDD91E}" presName="Name25" presStyleLbl="parChTrans1D3" presStyleIdx="2" presStyleCnt="3"/>
      <dgm:spPr/>
    </dgm:pt>
    <dgm:pt modelId="{8EF0E168-BD54-4F57-BFE8-F6D3C4F38D93}" type="pres">
      <dgm:prSet presAssocID="{BF95192B-42E1-4462-A21C-42E60FFDD91E}" presName="connTx" presStyleLbl="parChTrans1D3" presStyleIdx="2" presStyleCnt="3"/>
      <dgm:spPr/>
    </dgm:pt>
    <dgm:pt modelId="{09823DFA-8B40-4FFC-BB11-537EEEEEC2B3}" type="pres">
      <dgm:prSet presAssocID="{00ECE51A-90D1-4CF1-9A52-F36CB1514D40}" presName="Name30" presStyleCnt="0"/>
      <dgm:spPr/>
    </dgm:pt>
    <dgm:pt modelId="{848614FB-E495-4189-AB96-BBB3A1CE4C13}" type="pres">
      <dgm:prSet presAssocID="{00ECE51A-90D1-4CF1-9A52-F36CB1514D40}" presName="level2Shape" presStyleLbl="node3" presStyleIdx="2" presStyleCnt="3"/>
      <dgm:spPr/>
    </dgm:pt>
    <dgm:pt modelId="{2CA14C9C-7B30-49F7-8004-DC44D48B05A7}" type="pres">
      <dgm:prSet presAssocID="{00ECE51A-90D1-4CF1-9A52-F36CB1514D40}" presName="hierChild3" presStyleCnt="0"/>
      <dgm:spPr/>
    </dgm:pt>
    <dgm:pt modelId="{C4BDE268-17CD-4D54-96D9-847E7721ECDC}" type="pres">
      <dgm:prSet presAssocID="{01797A5A-CAA1-44D7-8424-508F4CE8FDAF}" presName="bgShapesFlow" presStyleCnt="0"/>
      <dgm:spPr/>
    </dgm:pt>
    <dgm:pt modelId="{48639E24-AACA-4BD0-A879-6FBE5DDF4729}" type="pres">
      <dgm:prSet presAssocID="{A88D2073-52B1-4DAC-9CFA-1A260395CD7C}" presName="rectComp" presStyleCnt="0"/>
      <dgm:spPr/>
    </dgm:pt>
    <dgm:pt modelId="{1E56F248-7AB6-4383-B16E-54FEAFAAA642}" type="pres">
      <dgm:prSet presAssocID="{A88D2073-52B1-4DAC-9CFA-1A260395CD7C}" presName="bgRect" presStyleLbl="bgShp" presStyleIdx="0" presStyleCnt="3"/>
      <dgm:spPr/>
    </dgm:pt>
    <dgm:pt modelId="{0004272F-ED1B-48EA-9E65-16B6FF3706F2}" type="pres">
      <dgm:prSet presAssocID="{A88D2073-52B1-4DAC-9CFA-1A260395CD7C}" presName="bgRectTx" presStyleLbl="bgShp" presStyleIdx="0" presStyleCnt="3">
        <dgm:presLayoutVars>
          <dgm:bulletEnabled val="1"/>
        </dgm:presLayoutVars>
      </dgm:prSet>
      <dgm:spPr/>
    </dgm:pt>
    <dgm:pt modelId="{453DE8A1-7274-4757-B64F-83562604FE57}" type="pres">
      <dgm:prSet presAssocID="{A88D2073-52B1-4DAC-9CFA-1A260395CD7C}" presName="spComp" presStyleCnt="0"/>
      <dgm:spPr/>
    </dgm:pt>
    <dgm:pt modelId="{76873ADF-F490-4528-BCC8-1B8E9A0145BF}" type="pres">
      <dgm:prSet presAssocID="{A88D2073-52B1-4DAC-9CFA-1A260395CD7C}" presName="hSp" presStyleCnt="0"/>
      <dgm:spPr/>
    </dgm:pt>
    <dgm:pt modelId="{27AAE76F-1F20-4B33-954E-36306BBCD6A2}" type="pres">
      <dgm:prSet presAssocID="{D97AC7C4-2BFA-45B0-AE89-E0772571E93C}" presName="rectComp" presStyleCnt="0"/>
      <dgm:spPr/>
    </dgm:pt>
    <dgm:pt modelId="{811750FC-F1A8-4801-B6C1-AB3356C54D28}" type="pres">
      <dgm:prSet presAssocID="{D97AC7C4-2BFA-45B0-AE89-E0772571E93C}" presName="bgRect" presStyleLbl="bgShp" presStyleIdx="1" presStyleCnt="3"/>
      <dgm:spPr/>
    </dgm:pt>
    <dgm:pt modelId="{682B3B8B-911A-41F9-B643-0663A276F849}" type="pres">
      <dgm:prSet presAssocID="{D97AC7C4-2BFA-45B0-AE89-E0772571E93C}" presName="bgRectTx" presStyleLbl="bgShp" presStyleIdx="1" presStyleCnt="3">
        <dgm:presLayoutVars>
          <dgm:bulletEnabled val="1"/>
        </dgm:presLayoutVars>
      </dgm:prSet>
      <dgm:spPr/>
    </dgm:pt>
    <dgm:pt modelId="{636E5259-1C71-4DE7-AE13-B1C2A3EA750F}" type="pres">
      <dgm:prSet presAssocID="{D97AC7C4-2BFA-45B0-AE89-E0772571E93C}" presName="spComp" presStyleCnt="0"/>
      <dgm:spPr/>
    </dgm:pt>
    <dgm:pt modelId="{EDC41CCE-49CF-4FD4-935E-A28DAF5CCB72}" type="pres">
      <dgm:prSet presAssocID="{D97AC7C4-2BFA-45B0-AE89-E0772571E93C}" presName="hSp" presStyleCnt="0"/>
      <dgm:spPr/>
    </dgm:pt>
    <dgm:pt modelId="{09AA534D-0202-4B19-B765-8CF339EE3524}" type="pres">
      <dgm:prSet presAssocID="{3521CE4F-099E-458F-9C69-9D5544B90ACC}" presName="rectComp" presStyleCnt="0"/>
      <dgm:spPr/>
    </dgm:pt>
    <dgm:pt modelId="{81E063A1-4AE0-4B3D-A3E1-8794A3FFDAF7}" type="pres">
      <dgm:prSet presAssocID="{3521CE4F-099E-458F-9C69-9D5544B90ACC}" presName="bgRect" presStyleLbl="bgShp" presStyleIdx="2" presStyleCnt="3"/>
      <dgm:spPr/>
    </dgm:pt>
    <dgm:pt modelId="{6466A089-697F-4718-A16C-19A16A215DCE}" type="pres">
      <dgm:prSet presAssocID="{3521CE4F-099E-458F-9C69-9D5544B90AC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3762009-DF45-4B1F-83E0-F75873C5AC9C}" type="presOf" srcId="{96D94FA3-1D45-4A9C-8FA8-911D65ADB5F8}" destId="{2F066DCD-4AAF-4DDE-B0F0-FA21711C6D3E}" srcOrd="0" destOrd="0" presId="urn:microsoft.com/office/officeart/2005/8/layout/hierarchy5"/>
    <dgm:cxn modelId="{9B6A2D0B-109F-4FA8-9DFF-3CA8744A385F}" type="presOf" srcId="{5524A997-3899-422C-A56F-2C33D5AC185E}" destId="{996B6E1E-D8FD-4274-B6BF-F76A5BEBEB1C}" srcOrd="0" destOrd="0" presId="urn:microsoft.com/office/officeart/2005/8/layout/hierarchy5"/>
    <dgm:cxn modelId="{1953E70B-B760-470E-9FD1-FC639199551F}" type="presOf" srcId="{4414F6D1-D48D-4F8A-946E-6D7DFA42D732}" destId="{C18C549F-9D0E-44B5-B48B-15D24F5BCE8E}" srcOrd="0" destOrd="0" presId="urn:microsoft.com/office/officeart/2005/8/layout/hierarchy5"/>
    <dgm:cxn modelId="{8F80F60B-0EB7-46DC-892F-268489108FB1}" type="presOf" srcId="{96D94FA3-1D45-4A9C-8FA8-911D65ADB5F8}" destId="{CBD8F60F-9D19-4FA6-96B1-342E2D91D1DD}" srcOrd="1" destOrd="0" presId="urn:microsoft.com/office/officeart/2005/8/layout/hierarchy5"/>
    <dgm:cxn modelId="{6F54B725-2C36-4201-9EAD-982099458DA2}" srcId="{4414F6D1-D48D-4F8A-946E-6D7DFA42D732}" destId="{F88F14A3-535D-4414-BA81-ABB1386D0836}" srcOrd="1" destOrd="0" parTransId="{59264392-6FC2-4046-BBB9-CAF6E5E8BF40}" sibTransId="{4619C0D6-DC23-44E6-B1F8-0CA687298A06}"/>
    <dgm:cxn modelId="{250B8B2E-4254-4805-825B-E1C8BEDB52B6}" type="presOf" srcId="{A88D2073-52B1-4DAC-9CFA-1A260395CD7C}" destId="{1E56F248-7AB6-4383-B16E-54FEAFAAA642}" srcOrd="0" destOrd="0" presId="urn:microsoft.com/office/officeart/2005/8/layout/hierarchy5"/>
    <dgm:cxn modelId="{FDE5463B-CC20-45F3-970B-5C7B845F7682}" type="presOf" srcId="{A88D2073-52B1-4DAC-9CFA-1A260395CD7C}" destId="{0004272F-ED1B-48EA-9E65-16B6FF3706F2}" srcOrd="1" destOrd="0" presId="urn:microsoft.com/office/officeart/2005/8/layout/hierarchy5"/>
    <dgm:cxn modelId="{F889113C-646F-4E3C-9B8E-FAFC8CA2E119}" type="presOf" srcId="{3521CE4F-099E-458F-9C69-9D5544B90ACC}" destId="{6466A089-697F-4718-A16C-19A16A215DCE}" srcOrd="1" destOrd="0" presId="urn:microsoft.com/office/officeart/2005/8/layout/hierarchy5"/>
    <dgm:cxn modelId="{2F7DEF3D-28A5-4B4B-96F4-4330191B2B2F}" type="presOf" srcId="{53FA311E-359A-4A9E-A359-1BEA39854841}" destId="{B23E7C98-0759-4D4B-8643-DB64D040FC0E}" srcOrd="0" destOrd="0" presId="urn:microsoft.com/office/officeart/2005/8/layout/hierarchy5"/>
    <dgm:cxn modelId="{19086C60-0EAA-48AF-8808-E25024D43B0F}" srcId="{01797A5A-CAA1-44D7-8424-508F4CE8FDAF}" destId="{3521CE4F-099E-458F-9C69-9D5544B90ACC}" srcOrd="3" destOrd="0" parTransId="{9C7778CC-56C4-419A-A00E-8E78C82854B1}" sibTransId="{58CF6D88-44FC-4A9B-AA31-45D9D42CBBA2}"/>
    <dgm:cxn modelId="{5081D046-750F-42CE-B655-EF9A0E4FDF06}" type="presOf" srcId="{324F2A8F-7FD4-4677-BA5B-52BE6A49D011}" destId="{01466BFC-4E38-47B1-BE01-1C7A01160AA4}" srcOrd="0" destOrd="0" presId="urn:microsoft.com/office/officeart/2005/8/layout/hierarchy5"/>
    <dgm:cxn modelId="{77DA444A-C2A8-4FD4-B770-5E6641F753F3}" srcId="{01797A5A-CAA1-44D7-8424-508F4CE8FDAF}" destId="{4414F6D1-D48D-4F8A-946E-6D7DFA42D732}" srcOrd="0" destOrd="0" parTransId="{D5CE5024-CCA2-430A-B54A-109F906C1FEE}" sibTransId="{8C38CEB9-6AE1-4576-82B9-E2247E231507}"/>
    <dgm:cxn modelId="{932CA94B-AD94-43C1-A8A0-052C0D35C9EF}" srcId="{4414F6D1-D48D-4F8A-946E-6D7DFA42D732}" destId="{53FA311E-359A-4A9E-A359-1BEA39854841}" srcOrd="0" destOrd="0" parTransId="{96D94FA3-1D45-4A9C-8FA8-911D65ADB5F8}" sibTransId="{32B0EC3E-EDAF-49DF-805F-6627DD204BF2}"/>
    <dgm:cxn modelId="{BBD60C50-448D-4A63-9E3E-A312ECC7A03A}" srcId="{F88F14A3-535D-4414-BA81-ABB1386D0836}" destId="{00ECE51A-90D1-4CF1-9A52-F36CB1514D40}" srcOrd="0" destOrd="0" parTransId="{BF95192B-42E1-4462-A21C-42E60FFDD91E}" sibTransId="{24E1BD81-4DED-46D4-82BC-EBEF98E0C7EB}"/>
    <dgm:cxn modelId="{69F8D159-EAC3-408C-9391-E34514F7A9D6}" srcId="{01797A5A-CAA1-44D7-8424-508F4CE8FDAF}" destId="{D97AC7C4-2BFA-45B0-AE89-E0772571E93C}" srcOrd="2" destOrd="0" parTransId="{08C1766F-8268-4F2D-9718-794F04FFEC16}" sibTransId="{ECB68D90-BB03-48BF-9FB6-B83B8644071A}"/>
    <dgm:cxn modelId="{E5D66284-4DF1-4EC9-9A19-3F355A0D0741}" type="presOf" srcId="{BF95192B-42E1-4462-A21C-42E60FFDD91E}" destId="{8EF0E168-BD54-4F57-BFE8-F6D3C4F38D93}" srcOrd="1" destOrd="0" presId="urn:microsoft.com/office/officeart/2005/8/layout/hierarchy5"/>
    <dgm:cxn modelId="{2D72ED8D-544A-4A30-A206-C8966AEFD591}" type="presOf" srcId="{6CAA71A0-C91E-4199-9363-D7D65B22094A}" destId="{379D1CC1-60DF-4C97-A102-996D5533D28E}" srcOrd="0" destOrd="0" presId="urn:microsoft.com/office/officeart/2005/8/layout/hierarchy5"/>
    <dgm:cxn modelId="{C2D14C9E-0019-403C-83E3-82B9B23B352B}" type="presOf" srcId="{D97AC7C4-2BFA-45B0-AE89-E0772571E93C}" destId="{811750FC-F1A8-4801-B6C1-AB3356C54D28}" srcOrd="0" destOrd="0" presId="urn:microsoft.com/office/officeart/2005/8/layout/hierarchy5"/>
    <dgm:cxn modelId="{E9B2F7A1-FF03-454D-B277-B2F3C03580D4}" srcId="{53FA311E-359A-4A9E-A359-1BEA39854841}" destId="{6CAA71A0-C91E-4199-9363-D7D65B22094A}" srcOrd="0" destOrd="0" parTransId="{5524A997-3899-422C-A56F-2C33D5AC185E}" sibTransId="{74BD30E7-51D9-400E-977D-4990EADB8874}"/>
    <dgm:cxn modelId="{29CA53BC-F8A2-4DB6-9DCE-4E2BC227E8D7}" type="presOf" srcId="{BF95192B-42E1-4462-A21C-42E60FFDD91E}" destId="{E9E41A93-9EC8-499E-839A-4A8BA124D8FE}" srcOrd="0" destOrd="0" presId="urn:microsoft.com/office/officeart/2005/8/layout/hierarchy5"/>
    <dgm:cxn modelId="{214323C0-FE44-403C-9B88-6F7C4638A1EA}" type="presOf" srcId="{59264392-6FC2-4046-BBB9-CAF6E5E8BF40}" destId="{A6F35E53-05FD-4B27-8376-49CC518FB572}" srcOrd="0" destOrd="0" presId="urn:microsoft.com/office/officeart/2005/8/layout/hierarchy5"/>
    <dgm:cxn modelId="{92B571C7-3F99-43A6-B365-69855A4D95A6}" srcId="{53FA311E-359A-4A9E-A359-1BEA39854841}" destId="{2FAA0E0E-AED8-4279-9F17-90AE62861077}" srcOrd="1" destOrd="0" parTransId="{324F2A8F-7FD4-4677-BA5B-52BE6A49D011}" sibTransId="{BA48730C-11E1-4585-B759-0CBCF6D6D020}"/>
    <dgm:cxn modelId="{DEBFA0C8-70F8-49E6-823F-A8029F02A4CF}" type="presOf" srcId="{324F2A8F-7FD4-4677-BA5B-52BE6A49D011}" destId="{EC68554A-DC0A-4749-A40E-D90D11253163}" srcOrd="1" destOrd="0" presId="urn:microsoft.com/office/officeart/2005/8/layout/hierarchy5"/>
    <dgm:cxn modelId="{592345DA-F920-41F5-A7F2-23EB7E5702C5}" type="presOf" srcId="{00ECE51A-90D1-4CF1-9A52-F36CB1514D40}" destId="{848614FB-E495-4189-AB96-BBB3A1CE4C13}" srcOrd="0" destOrd="0" presId="urn:microsoft.com/office/officeart/2005/8/layout/hierarchy5"/>
    <dgm:cxn modelId="{64B254DB-3DBF-4E46-A0AC-5F7BBD09AEF1}" type="presOf" srcId="{F88F14A3-535D-4414-BA81-ABB1386D0836}" destId="{E31BC647-792B-4F43-8D62-C03E789FA22B}" srcOrd="0" destOrd="0" presId="urn:microsoft.com/office/officeart/2005/8/layout/hierarchy5"/>
    <dgm:cxn modelId="{C0774BE0-7326-4C1F-B977-8CED81AE401A}" type="presOf" srcId="{5524A997-3899-422C-A56F-2C33D5AC185E}" destId="{B8EB3906-0586-4114-9C9F-6D79C5AA2C6B}" srcOrd="1" destOrd="0" presId="urn:microsoft.com/office/officeart/2005/8/layout/hierarchy5"/>
    <dgm:cxn modelId="{5202FBE5-B66F-4377-9D54-89225A49A706}" type="presOf" srcId="{D97AC7C4-2BFA-45B0-AE89-E0772571E93C}" destId="{682B3B8B-911A-41F9-B643-0663A276F849}" srcOrd="1" destOrd="0" presId="urn:microsoft.com/office/officeart/2005/8/layout/hierarchy5"/>
    <dgm:cxn modelId="{2D383CE9-6239-4700-8CAC-E61E313CEE05}" type="presOf" srcId="{01797A5A-CAA1-44D7-8424-508F4CE8FDAF}" destId="{BBF1042E-AB19-4189-AF9A-F9735511484B}" srcOrd="0" destOrd="0" presId="urn:microsoft.com/office/officeart/2005/8/layout/hierarchy5"/>
    <dgm:cxn modelId="{FE8707F1-E22D-4A1D-9991-ED107DC8C00C}" type="presOf" srcId="{2FAA0E0E-AED8-4279-9F17-90AE62861077}" destId="{621712F4-D1F4-4862-A7CD-87967CF20FDA}" srcOrd="0" destOrd="0" presId="urn:microsoft.com/office/officeart/2005/8/layout/hierarchy5"/>
    <dgm:cxn modelId="{138D8AF4-4915-4D40-A1C1-E768AFC8D9FA}" srcId="{01797A5A-CAA1-44D7-8424-508F4CE8FDAF}" destId="{A88D2073-52B1-4DAC-9CFA-1A260395CD7C}" srcOrd="1" destOrd="0" parTransId="{781B8673-EFFB-4AF6-A713-17BA2E5B669D}" sibTransId="{2ACA88AC-5721-42AE-B45A-64EA25921843}"/>
    <dgm:cxn modelId="{5F879CF4-90CA-485E-9A67-C48F795DF049}" type="presOf" srcId="{59264392-6FC2-4046-BBB9-CAF6E5E8BF40}" destId="{C3DC55E2-F966-45B3-8E0E-E716E826AADC}" srcOrd="1" destOrd="0" presId="urn:microsoft.com/office/officeart/2005/8/layout/hierarchy5"/>
    <dgm:cxn modelId="{0EFB4CFF-144E-413F-830F-CA8B7E13E9BE}" type="presOf" srcId="{3521CE4F-099E-458F-9C69-9D5544B90ACC}" destId="{81E063A1-4AE0-4B3D-A3E1-8794A3FFDAF7}" srcOrd="0" destOrd="0" presId="urn:microsoft.com/office/officeart/2005/8/layout/hierarchy5"/>
    <dgm:cxn modelId="{53E41E67-ADBD-446C-A9FE-3A783AF04324}" type="presParOf" srcId="{BBF1042E-AB19-4189-AF9A-F9735511484B}" destId="{8FF11018-8560-4061-9096-AE511B180445}" srcOrd="0" destOrd="0" presId="urn:microsoft.com/office/officeart/2005/8/layout/hierarchy5"/>
    <dgm:cxn modelId="{02F299C5-A4BB-4D49-9DE1-CAF197BDCCA6}" type="presParOf" srcId="{8FF11018-8560-4061-9096-AE511B180445}" destId="{F395BF68-B179-4CCD-BD89-F06BCF1B7673}" srcOrd="0" destOrd="0" presId="urn:microsoft.com/office/officeart/2005/8/layout/hierarchy5"/>
    <dgm:cxn modelId="{B303AC73-48FB-4828-8675-9EE977DFE199}" type="presParOf" srcId="{8FF11018-8560-4061-9096-AE511B180445}" destId="{4145351F-3639-4BB9-92D3-C8082E2510E1}" srcOrd="1" destOrd="0" presId="urn:microsoft.com/office/officeart/2005/8/layout/hierarchy5"/>
    <dgm:cxn modelId="{0759245C-9825-48A1-BBBE-EA7C1A3409F9}" type="presParOf" srcId="{4145351F-3639-4BB9-92D3-C8082E2510E1}" destId="{0B7F3F6D-A7FA-4206-BA65-1B3D10EB2F51}" srcOrd="0" destOrd="0" presId="urn:microsoft.com/office/officeart/2005/8/layout/hierarchy5"/>
    <dgm:cxn modelId="{9A5101DF-E67D-4B02-B53F-212DF3300925}" type="presParOf" srcId="{0B7F3F6D-A7FA-4206-BA65-1B3D10EB2F51}" destId="{C18C549F-9D0E-44B5-B48B-15D24F5BCE8E}" srcOrd="0" destOrd="0" presId="urn:microsoft.com/office/officeart/2005/8/layout/hierarchy5"/>
    <dgm:cxn modelId="{EA5D9B74-35EF-48C9-B256-0151619154A7}" type="presParOf" srcId="{0B7F3F6D-A7FA-4206-BA65-1B3D10EB2F51}" destId="{6CE24C43-1F1E-49C4-80D2-788F2039D076}" srcOrd="1" destOrd="0" presId="urn:microsoft.com/office/officeart/2005/8/layout/hierarchy5"/>
    <dgm:cxn modelId="{C08930BD-A36A-43CC-94BA-79F664E3EB94}" type="presParOf" srcId="{6CE24C43-1F1E-49C4-80D2-788F2039D076}" destId="{2F066DCD-4AAF-4DDE-B0F0-FA21711C6D3E}" srcOrd="0" destOrd="0" presId="urn:microsoft.com/office/officeart/2005/8/layout/hierarchy5"/>
    <dgm:cxn modelId="{9775660A-B79F-4D61-9973-8CBFD4EDA228}" type="presParOf" srcId="{2F066DCD-4AAF-4DDE-B0F0-FA21711C6D3E}" destId="{CBD8F60F-9D19-4FA6-96B1-342E2D91D1DD}" srcOrd="0" destOrd="0" presId="urn:microsoft.com/office/officeart/2005/8/layout/hierarchy5"/>
    <dgm:cxn modelId="{D7872602-6CF7-4EE4-8807-54125DC85A4C}" type="presParOf" srcId="{6CE24C43-1F1E-49C4-80D2-788F2039D076}" destId="{5F726980-0507-4B55-A66B-FC95BC8A8567}" srcOrd="1" destOrd="0" presId="urn:microsoft.com/office/officeart/2005/8/layout/hierarchy5"/>
    <dgm:cxn modelId="{30728943-DF9B-4315-9882-0C6DB673EF78}" type="presParOf" srcId="{5F726980-0507-4B55-A66B-FC95BC8A8567}" destId="{B23E7C98-0759-4D4B-8643-DB64D040FC0E}" srcOrd="0" destOrd="0" presId="urn:microsoft.com/office/officeart/2005/8/layout/hierarchy5"/>
    <dgm:cxn modelId="{A2C48A55-879D-4CFE-91AE-25E991933691}" type="presParOf" srcId="{5F726980-0507-4B55-A66B-FC95BC8A8567}" destId="{E8EA2326-EBB7-4BA8-BC56-92F69DD6AB59}" srcOrd="1" destOrd="0" presId="urn:microsoft.com/office/officeart/2005/8/layout/hierarchy5"/>
    <dgm:cxn modelId="{6AEED67B-9688-4C38-86AE-86DD8AC9B9A1}" type="presParOf" srcId="{E8EA2326-EBB7-4BA8-BC56-92F69DD6AB59}" destId="{996B6E1E-D8FD-4274-B6BF-F76A5BEBEB1C}" srcOrd="0" destOrd="0" presId="urn:microsoft.com/office/officeart/2005/8/layout/hierarchy5"/>
    <dgm:cxn modelId="{60A916B0-761D-4A01-9FC7-CD4A5A00C826}" type="presParOf" srcId="{996B6E1E-D8FD-4274-B6BF-F76A5BEBEB1C}" destId="{B8EB3906-0586-4114-9C9F-6D79C5AA2C6B}" srcOrd="0" destOrd="0" presId="urn:microsoft.com/office/officeart/2005/8/layout/hierarchy5"/>
    <dgm:cxn modelId="{F8200019-3850-4010-89FC-F2C74D835CB6}" type="presParOf" srcId="{E8EA2326-EBB7-4BA8-BC56-92F69DD6AB59}" destId="{75C7F845-C54C-405F-9AAC-AE3AD8ED406C}" srcOrd="1" destOrd="0" presId="urn:microsoft.com/office/officeart/2005/8/layout/hierarchy5"/>
    <dgm:cxn modelId="{61DBDD9D-C07F-42F2-B85E-32E3430FAEED}" type="presParOf" srcId="{75C7F845-C54C-405F-9AAC-AE3AD8ED406C}" destId="{379D1CC1-60DF-4C97-A102-996D5533D28E}" srcOrd="0" destOrd="0" presId="urn:microsoft.com/office/officeart/2005/8/layout/hierarchy5"/>
    <dgm:cxn modelId="{BED7DF9E-3352-4A9F-AD43-3DE7765E028C}" type="presParOf" srcId="{75C7F845-C54C-405F-9AAC-AE3AD8ED406C}" destId="{1D9ABCCF-632B-4A6A-9881-44CECB80E9E3}" srcOrd="1" destOrd="0" presId="urn:microsoft.com/office/officeart/2005/8/layout/hierarchy5"/>
    <dgm:cxn modelId="{FFDF728D-4AAA-44DE-9F82-CA73FB5F3204}" type="presParOf" srcId="{E8EA2326-EBB7-4BA8-BC56-92F69DD6AB59}" destId="{01466BFC-4E38-47B1-BE01-1C7A01160AA4}" srcOrd="2" destOrd="0" presId="urn:microsoft.com/office/officeart/2005/8/layout/hierarchy5"/>
    <dgm:cxn modelId="{2FAF9A49-3239-48F2-A1B6-4EB7F355D611}" type="presParOf" srcId="{01466BFC-4E38-47B1-BE01-1C7A01160AA4}" destId="{EC68554A-DC0A-4749-A40E-D90D11253163}" srcOrd="0" destOrd="0" presId="urn:microsoft.com/office/officeart/2005/8/layout/hierarchy5"/>
    <dgm:cxn modelId="{1F1D9FB1-097C-489F-8B30-67615DDD772E}" type="presParOf" srcId="{E8EA2326-EBB7-4BA8-BC56-92F69DD6AB59}" destId="{BE8A4C6C-9938-4346-A567-47A862AF0AFD}" srcOrd="3" destOrd="0" presId="urn:microsoft.com/office/officeart/2005/8/layout/hierarchy5"/>
    <dgm:cxn modelId="{A563AC54-41CA-4CCB-9873-E8B8BDE9DFCD}" type="presParOf" srcId="{BE8A4C6C-9938-4346-A567-47A862AF0AFD}" destId="{621712F4-D1F4-4862-A7CD-87967CF20FDA}" srcOrd="0" destOrd="0" presId="urn:microsoft.com/office/officeart/2005/8/layout/hierarchy5"/>
    <dgm:cxn modelId="{4901093C-30D4-41AF-8D57-B752F86905CD}" type="presParOf" srcId="{BE8A4C6C-9938-4346-A567-47A862AF0AFD}" destId="{AD95B98D-8A5F-4338-B724-DA44D1FA91B2}" srcOrd="1" destOrd="0" presId="urn:microsoft.com/office/officeart/2005/8/layout/hierarchy5"/>
    <dgm:cxn modelId="{F7F3872A-4AE1-478A-BAC6-DE72D6592FBC}" type="presParOf" srcId="{6CE24C43-1F1E-49C4-80D2-788F2039D076}" destId="{A6F35E53-05FD-4B27-8376-49CC518FB572}" srcOrd="2" destOrd="0" presId="urn:microsoft.com/office/officeart/2005/8/layout/hierarchy5"/>
    <dgm:cxn modelId="{BB0B4637-CF1B-4FDA-B7E1-4BAF985A5D1B}" type="presParOf" srcId="{A6F35E53-05FD-4B27-8376-49CC518FB572}" destId="{C3DC55E2-F966-45B3-8E0E-E716E826AADC}" srcOrd="0" destOrd="0" presId="urn:microsoft.com/office/officeart/2005/8/layout/hierarchy5"/>
    <dgm:cxn modelId="{E8E0BB47-73E4-442C-BA9A-E6268BFF8BF4}" type="presParOf" srcId="{6CE24C43-1F1E-49C4-80D2-788F2039D076}" destId="{01B7B08A-5A55-4D14-94C3-8D2BEEB86B54}" srcOrd="3" destOrd="0" presId="urn:microsoft.com/office/officeart/2005/8/layout/hierarchy5"/>
    <dgm:cxn modelId="{53BEAE70-B61D-43BD-AB9F-D95080E141E9}" type="presParOf" srcId="{01B7B08A-5A55-4D14-94C3-8D2BEEB86B54}" destId="{E31BC647-792B-4F43-8D62-C03E789FA22B}" srcOrd="0" destOrd="0" presId="urn:microsoft.com/office/officeart/2005/8/layout/hierarchy5"/>
    <dgm:cxn modelId="{C29F3587-EAA1-41D5-A194-7E13F7A1C178}" type="presParOf" srcId="{01B7B08A-5A55-4D14-94C3-8D2BEEB86B54}" destId="{A311ACD4-BA39-4CAF-B296-AF237C41B8B2}" srcOrd="1" destOrd="0" presId="urn:microsoft.com/office/officeart/2005/8/layout/hierarchy5"/>
    <dgm:cxn modelId="{F7F5AD71-B8F3-487F-8460-C3D1658C379B}" type="presParOf" srcId="{A311ACD4-BA39-4CAF-B296-AF237C41B8B2}" destId="{E9E41A93-9EC8-499E-839A-4A8BA124D8FE}" srcOrd="0" destOrd="0" presId="urn:microsoft.com/office/officeart/2005/8/layout/hierarchy5"/>
    <dgm:cxn modelId="{B03E1231-19A2-448F-B4B7-262EF997102C}" type="presParOf" srcId="{E9E41A93-9EC8-499E-839A-4A8BA124D8FE}" destId="{8EF0E168-BD54-4F57-BFE8-F6D3C4F38D93}" srcOrd="0" destOrd="0" presId="urn:microsoft.com/office/officeart/2005/8/layout/hierarchy5"/>
    <dgm:cxn modelId="{66D7A7E5-78F3-4B9F-B8B7-64FC60E31CD2}" type="presParOf" srcId="{A311ACD4-BA39-4CAF-B296-AF237C41B8B2}" destId="{09823DFA-8B40-4FFC-BB11-537EEEEEC2B3}" srcOrd="1" destOrd="0" presId="urn:microsoft.com/office/officeart/2005/8/layout/hierarchy5"/>
    <dgm:cxn modelId="{76F02926-FDE0-4B81-8C3A-F38F8064984D}" type="presParOf" srcId="{09823DFA-8B40-4FFC-BB11-537EEEEEC2B3}" destId="{848614FB-E495-4189-AB96-BBB3A1CE4C13}" srcOrd="0" destOrd="0" presId="urn:microsoft.com/office/officeart/2005/8/layout/hierarchy5"/>
    <dgm:cxn modelId="{EBFF3E01-2D26-4CFD-92C5-F1E0E9D3D14D}" type="presParOf" srcId="{09823DFA-8B40-4FFC-BB11-537EEEEEC2B3}" destId="{2CA14C9C-7B30-49F7-8004-DC44D48B05A7}" srcOrd="1" destOrd="0" presId="urn:microsoft.com/office/officeart/2005/8/layout/hierarchy5"/>
    <dgm:cxn modelId="{80D9F52B-7A0C-4CAA-8043-E557705F3D18}" type="presParOf" srcId="{BBF1042E-AB19-4189-AF9A-F9735511484B}" destId="{C4BDE268-17CD-4D54-96D9-847E7721ECDC}" srcOrd="1" destOrd="0" presId="urn:microsoft.com/office/officeart/2005/8/layout/hierarchy5"/>
    <dgm:cxn modelId="{5A487079-B137-4637-8299-FAE4020616EF}" type="presParOf" srcId="{C4BDE268-17CD-4D54-96D9-847E7721ECDC}" destId="{48639E24-AACA-4BD0-A879-6FBE5DDF4729}" srcOrd="0" destOrd="0" presId="urn:microsoft.com/office/officeart/2005/8/layout/hierarchy5"/>
    <dgm:cxn modelId="{325CA719-F238-4788-BF80-6AC377D0AAA0}" type="presParOf" srcId="{48639E24-AACA-4BD0-A879-6FBE5DDF4729}" destId="{1E56F248-7AB6-4383-B16E-54FEAFAAA642}" srcOrd="0" destOrd="0" presId="urn:microsoft.com/office/officeart/2005/8/layout/hierarchy5"/>
    <dgm:cxn modelId="{4E8467BA-FC63-45DF-A806-9F918C29DCB0}" type="presParOf" srcId="{48639E24-AACA-4BD0-A879-6FBE5DDF4729}" destId="{0004272F-ED1B-48EA-9E65-16B6FF3706F2}" srcOrd="1" destOrd="0" presId="urn:microsoft.com/office/officeart/2005/8/layout/hierarchy5"/>
    <dgm:cxn modelId="{D460EBB7-3A98-4C24-BE6A-CA390DCD2DAF}" type="presParOf" srcId="{C4BDE268-17CD-4D54-96D9-847E7721ECDC}" destId="{453DE8A1-7274-4757-B64F-83562604FE57}" srcOrd="1" destOrd="0" presId="urn:microsoft.com/office/officeart/2005/8/layout/hierarchy5"/>
    <dgm:cxn modelId="{26332E9A-391A-4DEE-9D11-2735F8DE9A22}" type="presParOf" srcId="{453DE8A1-7274-4757-B64F-83562604FE57}" destId="{76873ADF-F490-4528-BCC8-1B8E9A0145BF}" srcOrd="0" destOrd="0" presId="urn:microsoft.com/office/officeart/2005/8/layout/hierarchy5"/>
    <dgm:cxn modelId="{B1777743-4D9C-4D97-B170-DE0C37C063D3}" type="presParOf" srcId="{C4BDE268-17CD-4D54-96D9-847E7721ECDC}" destId="{27AAE76F-1F20-4B33-954E-36306BBCD6A2}" srcOrd="2" destOrd="0" presId="urn:microsoft.com/office/officeart/2005/8/layout/hierarchy5"/>
    <dgm:cxn modelId="{63828E36-E4FB-49CA-8EEE-698B3B7C45A3}" type="presParOf" srcId="{27AAE76F-1F20-4B33-954E-36306BBCD6A2}" destId="{811750FC-F1A8-4801-B6C1-AB3356C54D28}" srcOrd="0" destOrd="0" presId="urn:microsoft.com/office/officeart/2005/8/layout/hierarchy5"/>
    <dgm:cxn modelId="{23B1376D-31BA-4A22-8AC8-C307573AE446}" type="presParOf" srcId="{27AAE76F-1F20-4B33-954E-36306BBCD6A2}" destId="{682B3B8B-911A-41F9-B643-0663A276F849}" srcOrd="1" destOrd="0" presId="urn:microsoft.com/office/officeart/2005/8/layout/hierarchy5"/>
    <dgm:cxn modelId="{F1CB0E3D-1D7B-4A72-A064-19420FA8B6EF}" type="presParOf" srcId="{C4BDE268-17CD-4D54-96D9-847E7721ECDC}" destId="{636E5259-1C71-4DE7-AE13-B1C2A3EA750F}" srcOrd="3" destOrd="0" presId="urn:microsoft.com/office/officeart/2005/8/layout/hierarchy5"/>
    <dgm:cxn modelId="{396CDEAD-433B-4D4A-BCD1-AE407C06C79F}" type="presParOf" srcId="{636E5259-1C71-4DE7-AE13-B1C2A3EA750F}" destId="{EDC41CCE-49CF-4FD4-935E-A28DAF5CCB72}" srcOrd="0" destOrd="0" presId="urn:microsoft.com/office/officeart/2005/8/layout/hierarchy5"/>
    <dgm:cxn modelId="{68C8C782-8D1A-4A02-840F-666280A3DDA5}" type="presParOf" srcId="{C4BDE268-17CD-4D54-96D9-847E7721ECDC}" destId="{09AA534D-0202-4B19-B765-8CF339EE3524}" srcOrd="4" destOrd="0" presId="urn:microsoft.com/office/officeart/2005/8/layout/hierarchy5"/>
    <dgm:cxn modelId="{DFE49AA9-9681-4146-8F5F-62F6894E3D93}" type="presParOf" srcId="{09AA534D-0202-4B19-B765-8CF339EE3524}" destId="{81E063A1-4AE0-4B3D-A3E1-8794A3FFDAF7}" srcOrd="0" destOrd="0" presId="urn:microsoft.com/office/officeart/2005/8/layout/hierarchy5"/>
    <dgm:cxn modelId="{A20331B8-DE9B-4E06-A812-E95664137B81}" type="presParOf" srcId="{09AA534D-0202-4B19-B765-8CF339EE3524}" destId="{6466A089-697F-4718-A16C-19A16A215DC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80471-4A94-4ED5-8C02-3B2EB33B80BC}">
      <dsp:nvSpPr>
        <dsp:cNvPr id="0" name=""/>
        <dsp:cNvSpPr/>
      </dsp:nvSpPr>
      <dsp:spPr>
        <a:xfrm>
          <a:off x="7804" y="1759214"/>
          <a:ext cx="2332692" cy="1857905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2D Sketches</a:t>
          </a:r>
        </a:p>
      </dsp:txBody>
      <dsp:txXfrm>
        <a:off x="62220" y="1813630"/>
        <a:ext cx="2223860" cy="1749073"/>
      </dsp:txXfrm>
    </dsp:sp>
    <dsp:sp modelId="{2CFFA37C-8668-4D2B-9256-774EF624F6F7}">
      <dsp:nvSpPr>
        <dsp:cNvPr id="0" name=""/>
        <dsp:cNvSpPr/>
      </dsp:nvSpPr>
      <dsp:spPr>
        <a:xfrm>
          <a:off x="2573766" y="2304199"/>
          <a:ext cx="494530" cy="767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2573766" y="2457786"/>
        <a:ext cx="346171" cy="460760"/>
      </dsp:txXfrm>
    </dsp:sp>
    <dsp:sp modelId="{7F328D5C-20E5-4406-AFAA-BB75A179F3C9}">
      <dsp:nvSpPr>
        <dsp:cNvPr id="0" name=""/>
        <dsp:cNvSpPr/>
      </dsp:nvSpPr>
      <dsp:spPr>
        <a:xfrm>
          <a:off x="3273573" y="1762111"/>
          <a:ext cx="2332692" cy="185211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3D Parts</a:t>
          </a:r>
        </a:p>
      </dsp:txBody>
      <dsp:txXfrm>
        <a:off x="3327819" y="1816357"/>
        <a:ext cx="2224200" cy="1743619"/>
      </dsp:txXfrm>
    </dsp:sp>
    <dsp:sp modelId="{0997E995-6EE1-42F9-9125-FE6393DB7DA3}">
      <dsp:nvSpPr>
        <dsp:cNvPr id="0" name=""/>
        <dsp:cNvSpPr/>
      </dsp:nvSpPr>
      <dsp:spPr>
        <a:xfrm>
          <a:off x="5839535" y="2304199"/>
          <a:ext cx="494530" cy="7679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839535" y="2457786"/>
        <a:ext cx="346171" cy="460760"/>
      </dsp:txXfrm>
    </dsp:sp>
    <dsp:sp modelId="{2345E79D-CCEF-48A1-812E-0977E450FBB9}">
      <dsp:nvSpPr>
        <dsp:cNvPr id="0" name=""/>
        <dsp:cNvSpPr/>
      </dsp:nvSpPr>
      <dsp:spPr>
        <a:xfrm>
          <a:off x="6539343" y="1759214"/>
          <a:ext cx="2332692" cy="1857905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3D Assembly</a:t>
          </a:r>
        </a:p>
      </dsp:txBody>
      <dsp:txXfrm>
        <a:off x="6593759" y="1813630"/>
        <a:ext cx="2223860" cy="1749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063A1-4AE0-4B3D-A3E1-8794A3FFDAF7}">
      <dsp:nvSpPr>
        <dsp:cNvPr id="0" name=""/>
        <dsp:cNvSpPr/>
      </dsp:nvSpPr>
      <dsp:spPr>
        <a:xfrm>
          <a:off x="6087110" y="0"/>
          <a:ext cx="2600325" cy="541866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Sketches/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Features</a:t>
          </a:r>
        </a:p>
      </dsp:txBody>
      <dsp:txXfrm>
        <a:off x="6087110" y="0"/>
        <a:ext cx="2600325" cy="1625600"/>
      </dsp:txXfrm>
    </dsp:sp>
    <dsp:sp modelId="{811750FC-F1A8-4801-B6C1-AB3356C54D28}">
      <dsp:nvSpPr>
        <dsp:cNvPr id="0" name=""/>
        <dsp:cNvSpPr/>
      </dsp:nvSpPr>
      <dsp:spPr>
        <a:xfrm>
          <a:off x="3053397" y="0"/>
          <a:ext cx="2600325" cy="541866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Parts</a:t>
          </a:r>
        </a:p>
      </dsp:txBody>
      <dsp:txXfrm>
        <a:off x="3053397" y="0"/>
        <a:ext cx="2600325" cy="1625600"/>
      </dsp:txXfrm>
    </dsp:sp>
    <dsp:sp modelId="{1E56F248-7AB6-4383-B16E-54FEAFAAA642}">
      <dsp:nvSpPr>
        <dsp:cNvPr id="0" name=""/>
        <dsp:cNvSpPr/>
      </dsp:nvSpPr>
      <dsp:spPr>
        <a:xfrm>
          <a:off x="19684" y="0"/>
          <a:ext cx="2600325" cy="541866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Assembly</a:t>
          </a:r>
        </a:p>
      </dsp:txBody>
      <dsp:txXfrm>
        <a:off x="19684" y="0"/>
        <a:ext cx="2600325" cy="1625600"/>
      </dsp:txXfrm>
    </dsp:sp>
    <dsp:sp modelId="{C18C549F-9D0E-44B5-B48B-15D24F5BCE8E}">
      <dsp:nvSpPr>
        <dsp:cNvPr id="0" name=""/>
        <dsp:cNvSpPr/>
      </dsp:nvSpPr>
      <dsp:spPr>
        <a:xfrm>
          <a:off x="314821" y="3173360"/>
          <a:ext cx="2166937" cy="10834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Assembly</a:t>
          </a:r>
        </a:p>
      </dsp:txBody>
      <dsp:txXfrm>
        <a:off x="346555" y="3205094"/>
        <a:ext cx="2103469" cy="1020000"/>
      </dsp:txXfrm>
    </dsp:sp>
    <dsp:sp modelId="{2F066DCD-4AAF-4DDE-B0F0-FA21711C6D3E}">
      <dsp:nvSpPr>
        <dsp:cNvPr id="0" name=""/>
        <dsp:cNvSpPr/>
      </dsp:nvSpPr>
      <dsp:spPr>
        <a:xfrm rot="18673530">
          <a:off x="2269932" y="3229853"/>
          <a:ext cx="124247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242474" y="179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0107" y="3216786"/>
        <a:ext cx="62123" cy="62123"/>
      </dsp:txXfrm>
    </dsp:sp>
    <dsp:sp modelId="{B23E7C98-0759-4D4B-8643-DB64D040FC0E}">
      <dsp:nvSpPr>
        <dsp:cNvPr id="0" name=""/>
        <dsp:cNvSpPr/>
      </dsp:nvSpPr>
      <dsp:spPr>
        <a:xfrm>
          <a:off x="3300579" y="2238868"/>
          <a:ext cx="2166937" cy="10834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Part 1</a:t>
          </a:r>
        </a:p>
      </dsp:txBody>
      <dsp:txXfrm>
        <a:off x="3332313" y="2270602"/>
        <a:ext cx="2103469" cy="1020000"/>
      </dsp:txXfrm>
    </dsp:sp>
    <dsp:sp modelId="{996B6E1E-D8FD-4274-B6BF-F76A5BEBEB1C}">
      <dsp:nvSpPr>
        <dsp:cNvPr id="0" name=""/>
        <dsp:cNvSpPr/>
      </dsp:nvSpPr>
      <dsp:spPr>
        <a:xfrm rot="19425959">
          <a:off x="5367264" y="2456191"/>
          <a:ext cx="103679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36791" y="179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59740" y="2448267"/>
        <a:ext cx="51839" cy="51839"/>
      </dsp:txXfrm>
    </dsp:sp>
    <dsp:sp modelId="{379D1CC1-60DF-4C97-A102-996D5533D28E}">
      <dsp:nvSpPr>
        <dsp:cNvPr id="0" name=""/>
        <dsp:cNvSpPr/>
      </dsp:nvSpPr>
      <dsp:spPr>
        <a:xfrm>
          <a:off x="6303803" y="1626036"/>
          <a:ext cx="2166937" cy="10834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Sketch/Feature 1</a:t>
          </a:r>
        </a:p>
      </dsp:txBody>
      <dsp:txXfrm>
        <a:off x="6335537" y="1657770"/>
        <a:ext cx="2103469" cy="1020000"/>
      </dsp:txXfrm>
    </dsp:sp>
    <dsp:sp modelId="{01466BFC-4E38-47B1-BE01-1C7A01160AA4}">
      <dsp:nvSpPr>
        <dsp:cNvPr id="0" name=""/>
        <dsp:cNvSpPr/>
      </dsp:nvSpPr>
      <dsp:spPr>
        <a:xfrm rot="2227775">
          <a:off x="5361193" y="3079185"/>
          <a:ext cx="104893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48934" y="179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59437" y="3070958"/>
        <a:ext cx="52446" cy="52446"/>
      </dsp:txXfrm>
    </dsp:sp>
    <dsp:sp modelId="{621712F4-D1F4-4862-A7CD-87967CF20FDA}">
      <dsp:nvSpPr>
        <dsp:cNvPr id="0" name=""/>
        <dsp:cNvSpPr/>
      </dsp:nvSpPr>
      <dsp:spPr>
        <a:xfrm>
          <a:off x="6303803" y="2872025"/>
          <a:ext cx="2166937" cy="10834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Sketch/Feature 2</a:t>
          </a:r>
        </a:p>
      </dsp:txBody>
      <dsp:txXfrm>
        <a:off x="6335537" y="2903759"/>
        <a:ext cx="2103469" cy="1020000"/>
      </dsp:txXfrm>
    </dsp:sp>
    <dsp:sp modelId="{A6F35E53-05FD-4B27-8376-49CC518FB572}">
      <dsp:nvSpPr>
        <dsp:cNvPr id="0" name=""/>
        <dsp:cNvSpPr/>
      </dsp:nvSpPr>
      <dsp:spPr>
        <a:xfrm rot="2926470">
          <a:off x="2269932" y="4164344"/>
          <a:ext cx="124247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242474" y="179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0107" y="4151278"/>
        <a:ext cx="62123" cy="62123"/>
      </dsp:txXfrm>
    </dsp:sp>
    <dsp:sp modelId="{E31BC647-792B-4F43-8D62-C03E789FA22B}">
      <dsp:nvSpPr>
        <dsp:cNvPr id="0" name=""/>
        <dsp:cNvSpPr/>
      </dsp:nvSpPr>
      <dsp:spPr>
        <a:xfrm>
          <a:off x="3300579" y="4107852"/>
          <a:ext cx="2166937" cy="10834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Part 2</a:t>
          </a:r>
        </a:p>
      </dsp:txBody>
      <dsp:txXfrm>
        <a:off x="3332313" y="4139586"/>
        <a:ext cx="2103469" cy="1020000"/>
      </dsp:txXfrm>
    </dsp:sp>
    <dsp:sp modelId="{E9E41A93-9EC8-499E-839A-4A8BA124D8FE}">
      <dsp:nvSpPr>
        <dsp:cNvPr id="0" name=""/>
        <dsp:cNvSpPr/>
      </dsp:nvSpPr>
      <dsp:spPr>
        <a:xfrm rot="41775">
          <a:off x="5467486" y="4636672"/>
          <a:ext cx="83634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36347" y="179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64752" y="4633759"/>
        <a:ext cx="41817" cy="41817"/>
      </dsp:txXfrm>
    </dsp:sp>
    <dsp:sp modelId="{848614FB-E495-4189-AB96-BBB3A1CE4C13}">
      <dsp:nvSpPr>
        <dsp:cNvPr id="0" name=""/>
        <dsp:cNvSpPr/>
      </dsp:nvSpPr>
      <dsp:spPr>
        <a:xfrm>
          <a:off x="6303803" y="4118014"/>
          <a:ext cx="2166937" cy="10834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Sketch/Feature 3</a:t>
          </a:r>
        </a:p>
      </dsp:txBody>
      <dsp:txXfrm>
        <a:off x="6335537" y="4149748"/>
        <a:ext cx="2103469" cy="10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2B0E2-5381-B612-5355-49A9EE899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C97A67-46E2-ADEF-87B8-294C0C27D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E3F00-DB8E-6964-6B5B-6717A7A9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1AE58-95C7-84F5-B77A-86D2BAEE4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1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7DD40-C1E1-F518-469F-D202FCC2F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D0447-C32C-46DE-EE98-FD4C84085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9333DC-D683-B05D-D0C9-3F5D533E3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1DC4A-42F2-37FB-3FCD-407652F28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42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FD4F-A463-6B7E-DA68-B1A3EC462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5A84E-B888-622B-9748-0EC465870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388A5-6577-01F3-5937-38623E200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A3DD2-430D-B690-DD3E-96740991C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2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32BEB-FE9F-675F-476E-8AE30E4FB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0BC0B9-5D2B-771E-804E-82EC0DF8F7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959055-31B7-26BA-BB36-4315B9D5E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AF1D7-A05F-642F-C908-AA95CB5B3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6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3EF57-C172-DDB9-BE30-D3EC55041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E104F-95CC-395F-B88D-A04B3AE5C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295DC-B4EE-9BB8-2C5C-4B3F7A468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F9546-AE5E-52EC-8E7D-C80F6211D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2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92FF1-F808-1E98-2021-B0A1814E5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33FEAC-BF2D-A012-3A05-04D8670C3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6C2D3F-B8E4-2FD0-3224-CFED6D487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60FD-D0F6-2C59-1779-CF6065283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1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gatech/comments/14bdixi/free_solidworks_cswa_cswp_course_and_unlimited/" TargetMode="External"/><Relationship Id="rId2" Type="http://schemas.openxmlformats.org/officeDocument/2006/relationships/hyperlink" Target="https://gatech.instructure.com/enroll/DTCD39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12160"/>
            <a:ext cx="4941771" cy="3218030"/>
          </a:xfrm>
        </p:spPr>
        <p:txBody>
          <a:bodyPr anchor="ctr"/>
          <a:lstStyle/>
          <a:p>
            <a:pPr algn="ctr"/>
            <a:r>
              <a:rPr lang="en-US" b="1" dirty="0"/>
              <a:t>Introduction to CAD 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Through </a:t>
            </a:r>
            <a:r>
              <a:rPr lang="en-US" dirty="0" err="1"/>
              <a:t>ONshape</a:t>
            </a:r>
            <a:endParaRPr lang="en-US" dirty="0"/>
          </a:p>
        </p:txBody>
      </p:sp>
      <p:pic>
        <p:nvPicPr>
          <p:cNvPr id="14338" name="Picture 2" descr="Onshape - Innovation Factory">
            <a:extLst>
              <a:ext uri="{FF2B5EF4-FFF2-40B4-BE49-F238E27FC236}">
                <a16:creationId xmlns:a16="http://schemas.microsoft.com/office/drawing/2014/main" id="{2919A2CA-FE5A-6C25-130C-99ECB8FF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" y="5092550"/>
            <a:ext cx="3363595" cy="168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46B-29F8-EDF6-D374-A138E446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tools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49BC0BA4-63AB-AB1D-EBCA-03D070D79DD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48335423"/>
              </p:ext>
            </p:extLst>
          </p:nvPr>
        </p:nvGraphicFramePr>
        <p:xfrm>
          <a:off x="2438400" y="2111374"/>
          <a:ext cx="8056879" cy="4085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63">
                  <a:extLst>
                    <a:ext uri="{9D8B030D-6E8A-4147-A177-3AD203B41FA5}">
                      <a16:colId xmlns:a16="http://schemas.microsoft.com/office/drawing/2014/main" val="241697819"/>
                    </a:ext>
                  </a:extLst>
                </a:gridCol>
                <a:gridCol w="1588022">
                  <a:extLst>
                    <a:ext uri="{9D8B030D-6E8A-4147-A177-3AD203B41FA5}">
                      <a16:colId xmlns:a16="http://schemas.microsoft.com/office/drawing/2014/main" val="2697039131"/>
                    </a:ext>
                  </a:extLst>
                </a:gridCol>
                <a:gridCol w="1496255">
                  <a:extLst>
                    <a:ext uri="{9D8B030D-6E8A-4147-A177-3AD203B41FA5}">
                      <a16:colId xmlns:a16="http://schemas.microsoft.com/office/drawing/2014/main" val="3086016336"/>
                    </a:ext>
                  </a:extLst>
                </a:gridCol>
                <a:gridCol w="4104639">
                  <a:extLst>
                    <a:ext uri="{9D8B030D-6E8A-4147-A177-3AD203B41FA5}">
                      <a16:colId xmlns:a16="http://schemas.microsoft.com/office/drawing/2014/main" val="663891252"/>
                    </a:ext>
                  </a:extLst>
                </a:gridCol>
              </a:tblGrid>
              <a:tr h="7928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4802"/>
                  </a:ext>
                </a:extLst>
              </a:tr>
              <a:tr h="7928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Creates a straight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83533"/>
                  </a:ext>
                </a:extLst>
              </a:tr>
              <a:tr h="7928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 (corner)</a:t>
                      </a:r>
                    </a:p>
                    <a:p>
                      <a:pPr algn="ctr"/>
                      <a:r>
                        <a:rPr lang="en-US" dirty="0"/>
                        <a:t>or</a:t>
                      </a:r>
                    </a:p>
                    <a:p>
                      <a:pPr algn="ctr"/>
                      <a:r>
                        <a:rPr lang="en-US" dirty="0"/>
                        <a:t>r (center)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Creates a 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74958"/>
                  </a:ext>
                </a:extLst>
              </a:tr>
              <a:tr h="79286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Creates a 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50949"/>
                  </a:ext>
                </a:extLst>
              </a:tr>
              <a:tr h="79286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“Dimensions set entities”</a:t>
                      </a:r>
                      <a:br>
                        <a:rPr lang="en-US" dirty="0"/>
                      </a:br>
                      <a:r>
                        <a:rPr lang="en-US" dirty="0"/>
                        <a:t>(set lengths, distances, angles,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62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8892D-1630-4215-8849-A6350906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67EC4-CD89-946F-5EFB-9E05FC30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03" y="3044778"/>
            <a:ext cx="583396" cy="551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8702BA-E68C-5207-80EF-B5C67684C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603" y="3721999"/>
            <a:ext cx="736329" cy="717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58F626-7684-E4B4-4932-404A497C4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001" y="4530044"/>
            <a:ext cx="752599" cy="7179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D5F80B-ABF8-53E2-76D4-3859CD399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625" y="5419044"/>
            <a:ext cx="497655" cy="5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7FE3-C852-4A68-5C9A-59685E32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8EF6-CE77-9CC8-49F2-4F319D316C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0B41F-3645-920A-226F-F4BB2A7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D1848-8471-436A-6166-C64DE3DC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C2264D-4987-3BE0-FAD4-72CA7A60569E}"/>
              </a:ext>
            </a:extLst>
          </p:cNvPr>
          <p:cNvSpPr/>
          <p:nvPr/>
        </p:nvSpPr>
        <p:spPr>
          <a:xfrm flipV="1">
            <a:off x="1503680" y="301790"/>
            <a:ext cx="6604000" cy="2976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22AC-38E8-0C42-0FEE-CB04F12C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Relations (constraints)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3F5C-F6EA-3953-98D6-8906A833F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30484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relate sketch objects to each other 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Needed to make a sketch defined​ (you want your sketch to be fully defined)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sketches stay consistent when​ changing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D92E7-BF8D-F7C0-E245-52C67022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4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661A0-E044-8143-1EB8-9529D219A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0D3C3-6105-C2AC-D093-4A858BF5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98" name="Picture 2" descr="Text&#10;&#10;Description automatically generated">
            <a:extLst>
              <a:ext uri="{FF2B5EF4-FFF2-40B4-BE49-F238E27FC236}">
                <a16:creationId xmlns:a16="http://schemas.microsoft.com/office/drawing/2014/main" id="{D56B62B2-2608-061A-1196-ACB935E3D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96"/>
          <a:stretch/>
        </p:blipFill>
        <p:spPr bwMode="auto">
          <a:xfrm>
            <a:off x="533400" y="1517969"/>
            <a:ext cx="11125200" cy="40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7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04FC-E7AB-EB80-9C28-9512FFB0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3391922" cy="9865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7DB7-432C-1E91-A2A7-A3EB1ECFC7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49938-E9BC-2216-1FC0-3DCE931E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9F55B-FF42-353A-F89D-4AEE1E6F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959" y="1418589"/>
            <a:ext cx="5058685" cy="4937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7AC11-8BBA-8937-A47C-11FD757B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44" y="1441105"/>
            <a:ext cx="4665641" cy="45484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F5A9895-659B-DB8F-9A2F-23327D2FFFAA}"/>
              </a:ext>
            </a:extLst>
          </p:cNvPr>
          <p:cNvSpPr txBox="1">
            <a:spLocks/>
          </p:cNvSpPr>
          <p:nvPr/>
        </p:nvSpPr>
        <p:spPr>
          <a:xfrm>
            <a:off x="6656318" y="268360"/>
            <a:ext cx="3391922" cy="986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175876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EBF0B-893C-C466-45B5-FA733BFE4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ACA2-CB7F-9AEE-83C6-5982E1AD9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6794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8C2B-72DA-35E9-65AD-DA030FC23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138-0D82-BC91-C1EF-62E34853E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3D Parts</a:t>
            </a:r>
          </a:p>
        </p:txBody>
      </p:sp>
    </p:spTree>
    <p:extLst>
      <p:ext uri="{BB962C8B-B14F-4D97-AF65-F5344CB8AC3E}">
        <p14:creationId xmlns:p14="http://schemas.microsoft.com/office/powerpoint/2010/main" val="178354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418200"/>
          </a:xfrm>
        </p:spPr>
        <p:txBody>
          <a:bodyPr/>
          <a:lstStyle/>
          <a:p>
            <a:r>
              <a:rPr lang="en-US" dirty="0"/>
              <a:t>Introduction to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5268" y="2235351"/>
            <a:ext cx="3046412" cy="37793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Features convert 2D sketches to a 3D Part, or modifies existing parts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Depending on the selection of features, the 2D sketch will be utilized in a different way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122" name="Picture 2" descr="Diagram&#10;&#10;Description automatically generated">
            <a:extLst>
              <a:ext uri="{FF2B5EF4-FFF2-40B4-BE49-F238E27FC236}">
                <a16:creationId xmlns:a16="http://schemas.microsoft.com/office/drawing/2014/main" id="{33997C7C-AB12-D850-ACED-1812BC86C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909" y="2235351"/>
            <a:ext cx="6646985" cy="39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7ED2-8804-F7DC-FEB1-8E8EE7EF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A883-E11A-E1DC-1D18-BD33DCF71E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88718-E47F-0CF6-3A47-E68FC74C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146" name="Picture 2" descr="Diagram&#10;&#10;Description automatically generated">
            <a:extLst>
              <a:ext uri="{FF2B5EF4-FFF2-40B4-BE49-F238E27FC236}">
                <a16:creationId xmlns:a16="http://schemas.microsoft.com/office/drawing/2014/main" id="{4FCD9EC6-46BE-35FA-00A9-EA749205B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90513"/>
            <a:ext cx="9153525" cy="62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480F-5941-5139-008D-CBB42294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6DC5-4140-D492-CB9E-95FBF7F9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E4801-BAB6-2614-3ABB-B2A63B56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1" y="951262"/>
            <a:ext cx="10317015" cy="40963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34DEC2-B7A4-DE4A-8150-4B8B7E53C4FE}"/>
              </a:ext>
            </a:extLst>
          </p:cNvPr>
          <p:cNvSpPr/>
          <p:nvPr/>
        </p:nvSpPr>
        <p:spPr>
          <a:xfrm flipV="1">
            <a:off x="2926080" y="1442720"/>
            <a:ext cx="5684520" cy="3860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818816-A5B9-F024-550D-21235B8F5CAD}"/>
              </a:ext>
            </a:extLst>
          </p:cNvPr>
          <p:cNvSpPr/>
          <p:nvPr/>
        </p:nvSpPr>
        <p:spPr>
          <a:xfrm>
            <a:off x="2255901" y="2049979"/>
            <a:ext cx="1046480" cy="38608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Extrude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60140F-FB5C-870C-95FE-04C1FCF5767E}"/>
              </a:ext>
            </a:extLst>
          </p:cNvPr>
          <p:cNvSpPr/>
          <p:nvPr/>
        </p:nvSpPr>
        <p:spPr>
          <a:xfrm>
            <a:off x="3491098" y="2049979"/>
            <a:ext cx="1046480" cy="38608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Revolve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50D062-99AA-D581-3113-D46436D5875B}"/>
              </a:ext>
            </a:extLst>
          </p:cNvPr>
          <p:cNvSpPr/>
          <p:nvPr/>
        </p:nvSpPr>
        <p:spPr>
          <a:xfrm>
            <a:off x="4816598" y="2049979"/>
            <a:ext cx="1046480" cy="38608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384380-2BAE-69B4-B467-80BE52DB5704}"/>
              </a:ext>
            </a:extLst>
          </p:cNvPr>
          <p:cNvSpPr/>
          <p:nvPr/>
        </p:nvSpPr>
        <p:spPr>
          <a:xfrm>
            <a:off x="6135740" y="2043597"/>
            <a:ext cx="1240420" cy="38608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Chamfer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5467DB-932C-5DF3-714F-E74F66A3EE91}"/>
              </a:ext>
            </a:extLst>
          </p:cNvPr>
          <p:cNvCxnSpPr>
            <a:stCxn id="14" idx="0"/>
          </p:cNvCxnSpPr>
          <p:nvPr/>
        </p:nvCxnSpPr>
        <p:spPr>
          <a:xfrm flipV="1">
            <a:off x="2779141" y="1828800"/>
            <a:ext cx="289179" cy="221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C5D42B-B587-27E8-1206-F00CC29B3A99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619762" y="1814481"/>
            <a:ext cx="394576" cy="235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0F75C-E9CB-7BD9-DEAD-2AE682D862F5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339838" y="1767959"/>
            <a:ext cx="83945" cy="282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3D76E2-005D-540B-7FD3-19E174D66670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195990" y="1767959"/>
            <a:ext cx="559960" cy="275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2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Creating an Account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Sketches</a:t>
            </a:r>
          </a:p>
          <a:p>
            <a:r>
              <a:rPr lang="en-US" dirty="0"/>
              <a:t>3D Parts</a:t>
            </a:r>
          </a:p>
          <a:p>
            <a:r>
              <a:rPr lang="en-US" dirty="0"/>
              <a:t>Assemblies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9104-AD73-7ED5-6451-F6A2602E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758" y="802960"/>
            <a:ext cx="7288282" cy="513080"/>
          </a:xfrm>
        </p:spPr>
        <p:txBody>
          <a:bodyPr/>
          <a:lstStyle/>
          <a:p>
            <a:r>
              <a:rPr lang="en-US" dirty="0"/>
              <a:t>Feature Menu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98224-FA6B-35C7-1311-90AFE8F2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5E2A2-114A-B8EF-2DB8-499824D8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44" y="1539560"/>
            <a:ext cx="2876951" cy="451548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C04517-985F-5729-39B5-B16041F1CC3A}"/>
              </a:ext>
            </a:extLst>
          </p:cNvPr>
          <p:cNvSpPr/>
          <p:nvPr/>
        </p:nvSpPr>
        <p:spPr>
          <a:xfrm>
            <a:off x="7380407" y="3683000"/>
            <a:ext cx="2645847" cy="51308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much to extrude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B5C576-4CB7-64B8-B926-1DFAEACD70CB}"/>
              </a:ext>
            </a:extLst>
          </p:cNvPr>
          <p:cNvSpPr/>
          <p:nvPr/>
        </p:nvSpPr>
        <p:spPr>
          <a:xfrm>
            <a:off x="7380407" y="3123135"/>
            <a:ext cx="2645847" cy="51308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evaluation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E121C-94B9-2022-66DA-659A1E48288D}"/>
              </a:ext>
            </a:extLst>
          </p:cNvPr>
          <p:cNvSpPr/>
          <p:nvPr/>
        </p:nvSpPr>
        <p:spPr>
          <a:xfrm flipV="1">
            <a:off x="4521200" y="2265680"/>
            <a:ext cx="1747520" cy="3860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18E3ED-4246-6849-8D1F-606384639DF2}"/>
              </a:ext>
            </a:extLst>
          </p:cNvPr>
          <p:cNvSpPr/>
          <p:nvPr/>
        </p:nvSpPr>
        <p:spPr>
          <a:xfrm>
            <a:off x="7380407" y="2563270"/>
            <a:ext cx="2645847" cy="51308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Sketch selection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88D1B24-D951-8EB5-8556-21FAFBA73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4628" y="2049855"/>
            <a:ext cx="2650172" cy="37793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New: Create a part</a:t>
            </a:r>
          </a:p>
          <a:p>
            <a:pPr lvl="1"/>
            <a:r>
              <a:rPr lang="en-US" dirty="0"/>
              <a:t>Add: Add feature to an existing part</a:t>
            </a:r>
          </a:p>
          <a:p>
            <a:pPr lvl="1"/>
            <a:r>
              <a:rPr lang="en-US" dirty="0"/>
              <a:t>Remove (Cut): Cut out feature from existing part</a:t>
            </a:r>
          </a:p>
        </p:txBody>
      </p:sp>
    </p:spTree>
    <p:extLst>
      <p:ext uri="{BB962C8B-B14F-4D97-AF65-F5344CB8AC3E}">
        <p14:creationId xmlns:p14="http://schemas.microsoft.com/office/powerpoint/2010/main" val="240562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364FD-5B78-C21E-3950-E3FF774C8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125D-3BA4-B6FF-E515-FAB4FC861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0507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64E77-70F6-4F0F-5B0A-C325766E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06" y="0"/>
            <a:ext cx="8864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0B568-E03D-B2C5-F794-F6211A131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blueprint of a machine&#10;&#10;Description automatically generated">
            <a:extLst>
              <a:ext uri="{FF2B5EF4-FFF2-40B4-BE49-F238E27FC236}">
                <a16:creationId xmlns:a16="http://schemas.microsoft.com/office/drawing/2014/main" id="{21C879C3-A7CE-2433-3EE5-4F5CF2DC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0"/>
            <a:ext cx="881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85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FFBD-C867-9190-DC47-2BA1B902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3E640-2156-DDF8-7D96-FAC66BFF0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D158C-5E3C-2CE1-5EDD-6B8C14D735A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BAA33-E822-9490-008D-DDCE833E5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A4129-58A2-DD90-202C-E344C2464B4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5D20-3761-D336-1664-B0182024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170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B195E80F-1768-D268-18E7-915DE968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00025"/>
            <a:ext cx="824865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71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9FB5-F410-95D8-B81D-95DA0050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72147-5AF7-83FD-A152-4923D2C37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AC6B-703D-A949-56F9-47632DF1BE0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A9428-0A6A-714A-0281-06591AB1D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A3F5A-0D96-3901-E97D-347F89863D6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FA1B6-6C3D-DA97-9E27-B4C36625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266" name="Picture 2" descr="Diagram&#10;&#10;Description automatically generated">
            <a:extLst>
              <a:ext uri="{FF2B5EF4-FFF2-40B4-BE49-F238E27FC236}">
                <a16:creationId xmlns:a16="http://schemas.microsoft.com/office/drawing/2014/main" id="{B58A17BE-87C3-6B9A-D94A-A91B9D17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00025"/>
            <a:ext cx="8258175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920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9EBF-A068-E54E-3CDA-D441037EC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Assemblies</a:t>
            </a:r>
          </a:p>
        </p:txBody>
      </p:sp>
    </p:spTree>
    <p:extLst>
      <p:ext uri="{BB962C8B-B14F-4D97-AF65-F5344CB8AC3E}">
        <p14:creationId xmlns:p14="http://schemas.microsoft.com/office/powerpoint/2010/main" val="2694944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9888-F550-A569-65B0-56114101F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DB58-0EEC-E8AC-07C7-ABEF8C84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4856480" cy="1780860"/>
          </a:xfrm>
        </p:spPr>
        <p:txBody>
          <a:bodyPr/>
          <a:lstStyle/>
          <a:p>
            <a:r>
              <a:rPr lang="en-US" dirty="0"/>
              <a:t>Creating an Assembly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8628DB98-FDF0-AF36-62BD-7026CCA5DC8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636016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bottom file menu, click “Assembly 1”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Insert a part, click “Insert”, and you should see a screen similar to the one on the right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2452D7C8-34E5-7073-17F0-AD94DE761A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4949C-D5BB-D8A5-C820-2706B8D09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119" y="1248715"/>
            <a:ext cx="3523761" cy="5050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E8C98-A1E3-05CA-B863-45C38E8CADC5}"/>
              </a:ext>
            </a:extLst>
          </p:cNvPr>
          <p:cNvSpPr/>
          <p:nvPr/>
        </p:nvSpPr>
        <p:spPr>
          <a:xfrm>
            <a:off x="7327119" y="1237590"/>
            <a:ext cx="690880" cy="3372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93676"/>
            <a:ext cx="9953308" cy="1780860"/>
          </a:xfrm>
        </p:spPr>
        <p:txBody>
          <a:bodyPr/>
          <a:lstStyle/>
          <a:p>
            <a:r>
              <a:rPr lang="en-US" dirty="0"/>
              <a:t>How to Define parts together?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412237"/>
            <a:ext cx="2722880" cy="351284"/>
          </a:xfrm>
        </p:spPr>
        <p:txBody>
          <a:bodyPr/>
          <a:lstStyle/>
          <a:p>
            <a:r>
              <a:rPr lang="en-US" dirty="0"/>
              <a:t>Using Mates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987040"/>
            <a:ext cx="7000240" cy="33121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Mates, similar to constraints, define relations between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select Points, Edges, Faces to 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Mates​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Fastened: Overlaps Points, Edges, or Faces (be careful with orientation of selected entities)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Planar: Overlaps two flat faces together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Cylindrical: For two circular surfaces, aligns the center axis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E6A11-2FD5-0C7F-E22D-6B6A078C65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406"/>
          <a:stretch/>
        </p:blipFill>
        <p:spPr>
          <a:xfrm>
            <a:off x="9180756" y="2763521"/>
            <a:ext cx="1653958" cy="15726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8EC417-7D3B-3440-330B-7AEBCF067EB9}"/>
              </a:ext>
            </a:extLst>
          </p:cNvPr>
          <p:cNvSpPr txBox="1"/>
          <p:nvPr/>
        </p:nvSpPr>
        <p:spPr>
          <a:xfrm>
            <a:off x="9180756" y="4643119"/>
            <a:ext cx="226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 Connector:</a:t>
            </a:r>
          </a:p>
          <a:p>
            <a:r>
              <a:rPr lang="en-US" dirty="0"/>
              <a:t>A point on part in which a mate is taken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0F094-6C13-7657-37A6-93F57462B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29DF0-7F44-57CF-2FBA-CA36F019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4BEF6-7C60-69EE-69FD-F6F1CB53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823"/>
            <a:ext cx="12192000" cy="52823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D4A940-C17C-5C01-D62F-305BD4E31D7A}"/>
              </a:ext>
            </a:extLst>
          </p:cNvPr>
          <p:cNvSpPr txBox="1"/>
          <p:nvPr/>
        </p:nvSpPr>
        <p:spPr>
          <a:xfrm>
            <a:off x="4267200" y="614680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(top left) -&gt; Document</a:t>
            </a:r>
          </a:p>
        </p:txBody>
      </p:sp>
    </p:spTree>
    <p:extLst>
      <p:ext uri="{BB962C8B-B14F-4D97-AF65-F5344CB8AC3E}">
        <p14:creationId xmlns:p14="http://schemas.microsoft.com/office/powerpoint/2010/main" val="318584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9D68-490F-7E4C-18EC-4CB2B5D64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2682240"/>
          </a:xfrm>
        </p:spPr>
        <p:txBody>
          <a:bodyPr/>
          <a:lstStyle/>
          <a:p>
            <a:r>
              <a:rPr lang="en-US" dirty="0"/>
              <a:t>Practice: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06990F9F-B610-C58B-78B2-E23933D8C0E6}"/>
              </a:ext>
            </a:extLst>
          </p:cNvPr>
          <p:cNvSpPr txBox="1">
            <a:spLocks/>
          </p:cNvSpPr>
          <p:nvPr/>
        </p:nvSpPr>
        <p:spPr>
          <a:xfrm>
            <a:off x="6705600" y="2905760"/>
            <a:ext cx="4602480" cy="33121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>
                <a:solidFill>
                  <a:schemeClr val="bg1"/>
                </a:solidFill>
              </a:rPr>
              <a:t>Mate the Base and Handle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Use 1 Planar, 1 Cylindrical Mate</a:t>
            </a:r>
          </a:p>
        </p:txBody>
      </p:sp>
    </p:spTree>
    <p:extLst>
      <p:ext uri="{BB962C8B-B14F-4D97-AF65-F5344CB8AC3E}">
        <p14:creationId xmlns:p14="http://schemas.microsoft.com/office/powerpoint/2010/main" val="73465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06F92-0398-4B66-B093-B6E484FBC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9C23-F3D0-451C-0297-4D794CBEC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2682240"/>
          </a:xfrm>
        </p:spPr>
        <p:txBody>
          <a:bodyPr/>
          <a:lstStyle/>
          <a:p>
            <a:r>
              <a:rPr lang="en-US" dirty="0"/>
              <a:t>Extra Practice: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FB5009D5-4E9F-F476-8B48-15ABD1082310}"/>
              </a:ext>
            </a:extLst>
          </p:cNvPr>
          <p:cNvSpPr txBox="1">
            <a:spLocks/>
          </p:cNvSpPr>
          <p:nvPr/>
        </p:nvSpPr>
        <p:spPr>
          <a:xfrm>
            <a:off x="6705600" y="2905760"/>
            <a:ext cx="4602480" cy="33121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>
                <a:solidFill>
                  <a:schemeClr val="bg1"/>
                </a:solidFill>
              </a:rPr>
              <a:t>Mate the Hinges together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Bonus: Limit the angle of rotation</a:t>
            </a:r>
          </a:p>
        </p:txBody>
      </p:sp>
    </p:spTree>
    <p:extLst>
      <p:ext uri="{BB962C8B-B14F-4D97-AF65-F5344CB8AC3E}">
        <p14:creationId xmlns:p14="http://schemas.microsoft.com/office/powerpoint/2010/main" val="3581954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B2061-276E-4550-4900-2CAAD5A06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6F71-2B3A-5E58-4FF3-B13F1E5B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4C1F-8BF0-7466-FD60-2BCA33AA0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12D87-DC91-AB6D-6B62-456E529A4D5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93027-886E-63C1-10E2-1A30D9C0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6BB7D-F022-CE7B-DC6A-F57E0660843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C588-6A68-911C-B54F-82CE06C7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3314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5C027FAE-6BB9-8AA0-630A-A0BEF392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04788"/>
            <a:ext cx="7086600" cy="64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7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2FD7B-1DB7-50C8-1963-CBFC08F78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D6DE-1616-57B3-FA00-A3B87D63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6351C-F825-29DC-1ED3-76AAA8608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088AE-B37F-FF85-1ACA-1D01C19CBCF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2E2D5-0746-BF36-F57F-4AF21BD68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1D05D-9772-1C6B-EBD3-2FA4E375BBB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AD504-D239-EB42-7555-D7C7EB15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2290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01286549-9501-BA28-CD5B-EBE47B237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00025"/>
            <a:ext cx="836295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599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0" y="2666632"/>
            <a:ext cx="4179570" cy="1524735"/>
          </a:xfrm>
        </p:spPr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coming!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05DC-B277-2DDE-4F37-3797D298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8F414-870F-A033-E14D-D8E71BE57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Solidworks</a:t>
            </a:r>
            <a:r>
              <a:rPr lang="en-US" dirty="0"/>
              <a:t> Course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867F2-2898-CBBB-FE8A-210E00A411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/>
            <a:r>
              <a:rPr lang="en-US" sz="1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Primary Link to Canvas Course: </a:t>
            </a: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Aptos" panose="020B0004020202020204" pitchFamily="34" charset="0"/>
                <a:hlinkClick r:id="rId2"/>
              </a:rPr>
              <a:t>https://gatech.instructure.com/enroll/DTCD39</a:t>
            </a:r>
            <a:endParaRPr lang="en-US" sz="18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Aptos" panose="020B0004020202020204" pitchFamily="34" charset="0"/>
            </a:endParaRPr>
          </a:p>
          <a:p>
            <a:pPr marL="0" marR="0"/>
            <a:r>
              <a:rPr lang="en-US" sz="1800">
                <a:effectLst/>
                <a:latin typeface="Aptos" panose="020B0004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Secondary Link to Post (has some other info): </a:t>
            </a:r>
            <a:r>
              <a:rPr lang="en-US" sz="1800" u="sng">
                <a:solidFill>
                  <a:srgbClr val="467886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Aptos" panose="020B0004020202020204" pitchFamily="34" charset="0"/>
                <a:hlinkClick r:id="rId3"/>
              </a:rPr>
              <a:t>https://www.reddit.com/r/gatech/comments/14bdixi/free_solidworks_cswa_cswp_course_and_unlimited/</a:t>
            </a:r>
            <a:endParaRPr lang="en-US" sz="1800">
              <a:effectLst/>
              <a:latin typeface="Aptos" panose="020B0004020202020204" pitchFamily="34" charset="0"/>
              <a:ea typeface="Yu Gothic" panose="020B0400000000000000" pitchFamily="34" charset="-128"/>
              <a:cs typeface="Aptos" panose="020B00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499D6-E9F1-6886-0A53-DEE29ACF4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If you ever want to 3D print a part: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43FD3-0C09-B0FD-00FC-99A51E3874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the part studio or specific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 format as STL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long as you have the STL file, the Hive will help you slice and print the part!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5EBC9-2743-174D-0A5E-14861D26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3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8C5CFD-747F-E057-EEFD-FD36669D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" y="2780"/>
            <a:ext cx="12192000" cy="68552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089F4-361A-AA54-9E0F-7C36185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3A5E2A-06C1-4B50-3046-2C2833EEB620}"/>
              </a:ext>
            </a:extLst>
          </p:cNvPr>
          <p:cNvSpPr/>
          <p:nvPr/>
        </p:nvSpPr>
        <p:spPr>
          <a:xfrm>
            <a:off x="345440" y="863600"/>
            <a:ext cx="1513840" cy="36677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1BABE4-E98A-4769-5977-A2923EC6A1F8}"/>
              </a:ext>
            </a:extLst>
          </p:cNvPr>
          <p:cNvSpPr/>
          <p:nvPr/>
        </p:nvSpPr>
        <p:spPr>
          <a:xfrm flipV="1">
            <a:off x="345440" y="4632960"/>
            <a:ext cx="1513840" cy="18897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A7B51-72A2-5CC0-8889-95C4E331C51D}"/>
              </a:ext>
            </a:extLst>
          </p:cNvPr>
          <p:cNvSpPr/>
          <p:nvPr/>
        </p:nvSpPr>
        <p:spPr>
          <a:xfrm flipV="1">
            <a:off x="4165600" y="1093150"/>
            <a:ext cx="5791200" cy="51755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0F868-AFE2-3240-3EDE-1B96C51191DA}"/>
              </a:ext>
            </a:extLst>
          </p:cNvPr>
          <p:cNvSpPr/>
          <p:nvPr/>
        </p:nvSpPr>
        <p:spPr>
          <a:xfrm>
            <a:off x="914400" y="335280"/>
            <a:ext cx="9225280" cy="254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CB62C3-5421-F166-7B6D-1338A5673DAF}"/>
              </a:ext>
            </a:extLst>
          </p:cNvPr>
          <p:cNvSpPr/>
          <p:nvPr/>
        </p:nvSpPr>
        <p:spPr>
          <a:xfrm>
            <a:off x="10789920" y="690880"/>
            <a:ext cx="1310640" cy="13106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14842-A66C-5EA8-AEAF-E27096578A36}"/>
              </a:ext>
            </a:extLst>
          </p:cNvPr>
          <p:cNvSpPr/>
          <p:nvPr/>
        </p:nvSpPr>
        <p:spPr>
          <a:xfrm>
            <a:off x="345440" y="6624321"/>
            <a:ext cx="3474720" cy="2308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91B08-B5D1-8C75-73A2-A240E58C3D28}"/>
              </a:ext>
            </a:extLst>
          </p:cNvPr>
          <p:cNvSpPr txBox="1"/>
          <p:nvPr/>
        </p:nvSpPr>
        <p:spPr>
          <a:xfrm rot="16200000">
            <a:off x="1013768" y="2339646"/>
            <a:ext cx="461665" cy="1564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Feature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6C31F-DB9C-D7AB-82DD-5C52AD4B9491}"/>
              </a:ext>
            </a:extLst>
          </p:cNvPr>
          <p:cNvSpPr txBox="1"/>
          <p:nvPr/>
        </p:nvSpPr>
        <p:spPr>
          <a:xfrm rot="16200000">
            <a:off x="896927" y="4564686"/>
            <a:ext cx="461665" cy="15646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Parts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1CAFF-83BE-F5F4-009C-2F372633CBBA}"/>
              </a:ext>
            </a:extLst>
          </p:cNvPr>
          <p:cNvSpPr txBox="1"/>
          <p:nvPr/>
        </p:nvSpPr>
        <p:spPr>
          <a:xfrm rot="16200000">
            <a:off x="3010210" y="5615406"/>
            <a:ext cx="461665" cy="1564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File Menu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42BD84-D0B4-7EE6-5F56-452235891B6E}"/>
              </a:ext>
            </a:extLst>
          </p:cNvPr>
          <p:cNvSpPr txBox="1"/>
          <p:nvPr/>
        </p:nvSpPr>
        <p:spPr>
          <a:xfrm rot="16200000">
            <a:off x="11375629" y="1541247"/>
            <a:ext cx="738664" cy="1564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Reference</a:t>
            </a:r>
          </a:p>
          <a:p>
            <a:r>
              <a:rPr lang="en-US" dirty="0"/>
              <a:t>Cube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27EE7-6BEF-46E5-780B-F0646C36380F}"/>
              </a:ext>
            </a:extLst>
          </p:cNvPr>
          <p:cNvSpPr txBox="1"/>
          <p:nvPr/>
        </p:nvSpPr>
        <p:spPr>
          <a:xfrm rot="16200000">
            <a:off x="4016048" y="29197"/>
            <a:ext cx="461665" cy="1564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6D2D8-E37E-E06E-3B93-B873CE68F413}"/>
              </a:ext>
            </a:extLst>
          </p:cNvPr>
          <p:cNvSpPr txBox="1"/>
          <p:nvPr/>
        </p:nvSpPr>
        <p:spPr>
          <a:xfrm rot="16200000">
            <a:off x="3486390" y="2696922"/>
            <a:ext cx="738664" cy="12293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Main Screen</a:t>
            </a:r>
          </a:p>
        </p:txBody>
      </p:sp>
    </p:spTree>
    <p:extLst>
      <p:ext uri="{BB962C8B-B14F-4D97-AF65-F5344CB8AC3E}">
        <p14:creationId xmlns:p14="http://schemas.microsoft.com/office/powerpoint/2010/main" val="305958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34242-6510-5FAE-3DB3-3B8691AED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EF3E23-21A3-AD77-EAD3-B575914D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320" y="0"/>
            <a:ext cx="4431303" cy="1917700"/>
          </a:xfrm>
        </p:spPr>
        <p:txBody>
          <a:bodyPr>
            <a:normAutofit/>
          </a:bodyPr>
          <a:lstStyle/>
          <a:p>
            <a:r>
              <a:rPr lang="en-US" dirty="0"/>
              <a:t>Navigation Controls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ADA7221-9AB9-ECE9-280B-51A79B0053E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8395719"/>
              </p:ext>
            </p:extLst>
          </p:nvPr>
        </p:nvGraphicFramePr>
        <p:xfrm>
          <a:off x="2661920" y="1442096"/>
          <a:ext cx="6634480" cy="47961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1724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31724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96072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94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Click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  <a:p>
                      <a:pPr algn="ctr"/>
                      <a:r>
                        <a:rPr lang="en-US" dirty="0"/>
                        <a:t>(esc or click out to deselect)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94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Click + Drag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 Select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777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Click + Drag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Rotate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94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Scroll Wheel + Drag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B7A30-51B6-8BB0-CEB1-5FC5F309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1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E443E-D1CD-1B7E-DDD6-B5B4BA3A6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67733-5D0A-BC08-80A8-2DCAC5B7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164E3-08B0-76A3-89F9-CACCE3548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419562"/>
              </p:ext>
            </p:extLst>
          </p:nvPr>
        </p:nvGraphicFramePr>
        <p:xfrm>
          <a:off x="1828800" y="719667"/>
          <a:ext cx="8879840" cy="537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F0DDEB6-3D08-5DAB-2149-69CD39E62A5F}"/>
              </a:ext>
            </a:extLst>
          </p:cNvPr>
          <p:cNvSpPr txBox="1">
            <a:spLocks/>
          </p:cNvSpPr>
          <p:nvPr/>
        </p:nvSpPr>
        <p:spPr>
          <a:xfrm>
            <a:off x="3797834" y="1107440"/>
            <a:ext cx="4941771" cy="1209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General Workflow</a:t>
            </a:r>
          </a:p>
        </p:txBody>
      </p:sp>
    </p:spTree>
    <p:extLst>
      <p:ext uri="{BB962C8B-B14F-4D97-AF65-F5344CB8AC3E}">
        <p14:creationId xmlns:p14="http://schemas.microsoft.com/office/powerpoint/2010/main" val="383691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06709-A8B8-73F9-3F11-5FEDEE2A9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3BB00-BC54-3E11-1693-9A492748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F387BA-F099-FD43-B695-ADEBA9A74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286935"/>
              </p:ext>
            </p:extLst>
          </p:nvPr>
        </p:nvGraphicFramePr>
        <p:xfrm>
          <a:off x="1742440" y="937682"/>
          <a:ext cx="87071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41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Sketches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4999-92CC-88F7-4075-61D4EB86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308999"/>
            <a:ext cx="7288282" cy="2121177"/>
          </a:xfrm>
        </p:spPr>
        <p:txBody>
          <a:bodyPr/>
          <a:lstStyle/>
          <a:p>
            <a:r>
              <a:rPr lang="en-US" dirty="0"/>
              <a:t>Starting a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063C-7550-3CB5-27B1-BF95863D02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Sketches can be made on any plane or flat faces of parts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dirty="0"/>
              <a:t>Click “Sketch” on top left of Part Studio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dirty="0"/>
              <a:t>Select a plane or face to draw sketch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dirty="0"/>
              <a:t>Add entities to sketch (lines, shapes,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dirty="0"/>
              <a:t>Confirm Sketch (or </a:t>
            </a:r>
            <a:r>
              <a:rPr lang="en-US" sz="2400" b="0" dirty="0" err="1"/>
              <a:t>Onshape</a:t>
            </a:r>
            <a:r>
              <a:rPr lang="en-US" sz="2400" b="0" dirty="0"/>
              <a:t> won’t keep sketch)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485A0-C004-465D-4CF2-8824706A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4CC82-D972-7791-1A29-3DC07410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615765"/>
            <a:ext cx="3083677" cy="30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9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{155B83C0-3EC4-4044-8E2B-38FAB048D977}tf67328976_win32</Template>
  <TotalTime>855</TotalTime>
  <Words>614</Words>
  <Application>Microsoft Office PowerPoint</Application>
  <PresentationFormat>Widescreen</PresentationFormat>
  <Paragraphs>161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Arial</vt:lpstr>
      <vt:lpstr>Calibri</vt:lpstr>
      <vt:lpstr>Tenorite</vt:lpstr>
      <vt:lpstr>Custom</vt:lpstr>
      <vt:lpstr>Introduction to CAD   Through ONshape</vt:lpstr>
      <vt:lpstr>AGENDA</vt:lpstr>
      <vt:lpstr>PowerPoint Presentation</vt:lpstr>
      <vt:lpstr>PowerPoint Presentation</vt:lpstr>
      <vt:lpstr>Navigation Controls</vt:lpstr>
      <vt:lpstr>PowerPoint Presentation</vt:lpstr>
      <vt:lpstr>PowerPoint Presentation</vt:lpstr>
      <vt:lpstr>Sketches</vt:lpstr>
      <vt:lpstr>Starting a sketch</vt:lpstr>
      <vt:lpstr>basic tools</vt:lpstr>
      <vt:lpstr>PowerPoint Presentation</vt:lpstr>
      <vt:lpstr>Sketch Relations (constraints)</vt:lpstr>
      <vt:lpstr>PowerPoint Presentation</vt:lpstr>
      <vt:lpstr>bad</vt:lpstr>
      <vt:lpstr>Demonstration</vt:lpstr>
      <vt:lpstr>3D Parts</vt:lpstr>
      <vt:lpstr>Introduction to Features</vt:lpstr>
      <vt:lpstr>PowerPoint Presentation</vt:lpstr>
      <vt:lpstr>PowerPoint Presentation</vt:lpstr>
      <vt:lpstr>Feature Menu</vt:lpstr>
      <vt:lpstr>Demonstration</vt:lpstr>
      <vt:lpstr>Practice</vt:lpstr>
      <vt:lpstr>PowerPoint Presentation</vt:lpstr>
      <vt:lpstr>PowerPoint Presentation</vt:lpstr>
      <vt:lpstr>PowerPoint Presentation</vt:lpstr>
      <vt:lpstr>PowerPoint Presentation</vt:lpstr>
      <vt:lpstr>Assemblies</vt:lpstr>
      <vt:lpstr>Creating an Assembly</vt:lpstr>
      <vt:lpstr>How to Define parts together?</vt:lpstr>
      <vt:lpstr>Practice: </vt:lpstr>
      <vt:lpstr>Extra Practice: </vt:lpstr>
      <vt:lpstr>PowerPoint Presentation</vt:lpstr>
      <vt:lpstr>PowerPoint Presentation</vt:lpstr>
      <vt:lpstr>THANK YOU  for coming!</vt:lpstr>
      <vt:lpstr>Additional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 Ray M</dc:creator>
  <cp:lastModifiedBy>Toma Ray M</cp:lastModifiedBy>
  <cp:revision>6</cp:revision>
  <dcterms:created xsi:type="dcterms:W3CDTF">2024-11-04T17:31:13Z</dcterms:created>
  <dcterms:modified xsi:type="dcterms:W3CDTF">2025-02-06T03:07:21Z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