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6"/>
  </p:notesMasterIdLst>
  <p:handoutMasterIdLst>
    <p:handoutMasterId r:id="rId27"/>
  </p:handoutMasterIdLst>
  <p:sldIdLst>
    <p:sldId id="342" r:id="rId3"/>
    <p:sldId id="356" r:id="rId4"/>
    <p:sldId id="341" r:id="rId5"/>
    <p:sldId id="340" r:id="rId6"/>
    <p:sldId id="339" r:id="rId7"/>
    <p:sldId id="338" r:id="rId8"/>
    <p:sldId id="331" r:id="rId9"/>
    <p:sldId id="336" r:id="rId10"/>
    <p:sldId id="333" r:id="rId11"/>
    <p:sldId id="334" r:id="rId12"/>
    <p:sldId id="335" r:id="rId13"/>
    <p:sldId id="348" r:id="rId14"/>
    <p:sldId id="347" r:id="rId15"/>
    <p:sldId id="346" r:id="rId16"/>
    <p:sldId id="345" r:id="rId17"/>
    <p:sldId id="344" r:id="rId18"/>
    <p:sldId id="349" r:id="rId19"/>
    <p:sldId id="350" r:id="rId20"/>
    <p:sldId id="351" r:id="rId21"/>
    <p:sldId id="352" r:id="rId22"/>
    <p:sldId id="353" r:id="rId23"/>
    <p:sldId id="355" r:id="rId24"/>
    <p:sldId id="354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5D6DC-DCCD-511A-9D77-C24FE5D1FA76}" v="5" dt="2020-07-07T21:29:46.701"/>
    <p1510:client id="{235A623A-6CA6-4ACA-8371-9468528B55BB}" v="696" dt="2020-07-07T22:11:50.308"/>
    <p1510:client id="{322C2F35-7460-8CDF-2BC6-FE13758E1159}" v="447" dt="2020-07-07T18:31:34.818"/>
    <p1510:client id="{40AA7A01-F5E1-048B-1D88-51DB5B95553A}" v="326" dt="2020-07-07T15:31:54.207"/>
    <p1510:client id="{578B390E-E1CA-5EBC-07B7-884F6A77F7D2}" v="184" dt="2020-07-07T21:50:08.173"/>
    <p1510:client id="{5B116C6A-41B0-9D0B-1341-377A37D6C656}" v="30" dt="2020-07-07T19:18:14.713"/>
    <p1510:client id="{87DBDE27-1234-B9E1-70D5-5467D9F7B6B7}" v="756" dt="2020-07-07T22:28:16.612"/>
    <p1510:client id="{8B46C535-73E0-2967-08C4-36C6560D6660}" v="7" dt="2020-07-07T21:18:37.560"/>
    <p1510:client id="{CB589A24-53B6-F8F1-F60A-AECE57215C01}" v="404" dt="2020-07-07T20:29:12.676"/>
    <p1510:client id="{FB8F4E60-5ED0-03F4-F136-9235C07E2FA2}" v="376" dt="2020-07-07T21:41:07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ey, Spencer" userId="S::spencercheney@byui.edu::360f47fc-098b-4f01-9f2f-bd16741641cb" providerId="AD" clId="Web-{40AA7A01-F5E1-048B-1D88-51DB5B95553A}"/>
    <pc:docChg chg="addSld modSld">
      <pc:chgData name="Cheney, Spencer" userId="S::spencercheney@byui.edu::360f47fc-098b-4f01-9f2f-bd16741641cb" providerId="AD" clId="Web-{40AA7A01-F5E1-048B-1D88-51DB5B95553A}" dt="2020-07-07T15:16:40.458" v="301"/>
      <pc:docMkLst>
        <pc:docMk/>
      </pc:docMkLst>
      <pc:sldChg chg="add replId">
        <pc:chgData name="Cheney, Spencer" userId="S::spencercheney@byui.edu::360f47fc-098b-4f01-9f2f-bd16741641cb" providerId="AD" clId="Web-{40AA7A01-F5E1-048B-1D88-51DB5B95553A}" dt="2020-07-07T15:12:08.502" v="0"/>
        <pc:sldMkLst>
          <pc:docMk/>
          <pc:sldMk cId="4193525184" sldId="337"/>
        </pc:sldMkLst>
      </pc:sldChg>
      <pc:sldChg chg="add replId">
        <pc:chgData name="Cheney, Spencer" userId="S::spencercheney@byui.edu::360f47fc-098b-4f01-9f2f-bd16741641cb" providerId="AD" clId="Web-{40AA7A01-F5E1-048B-1D88-51DB5B95553A}" dt="2020-07-07T15:12:08.674" v="1"/>
        <pc:sldMkLst>
          <pc:docMk/>
          <pc:sldMk cId="3321124466" sldId="338"/>
        </pc:sldMkLst>
      </pc:sldChg>
      <pc:sldChg chg="add replId">
        <pc:chgData name="Cheney, Spencer" userId="S::spencercheney@byui.edu::360f47fc-098b-4f01-9f2f-bd16741641cb" providerId="AD" clId="Web-{40AA7A01-F5E1-048B-1D88-51DB5B95553A}" dt="2020-07-07T15:12:08.877" v="2"/>
        <pc:sldMkLst>
          <pc:docMk/>
          <pc:sldMk cId="4255449199" sldId="339"/>
        </pc:sldMkLst>
      </pc:sldChg>
      <pc:sldChg chg="add replId">
        <pc:chgData name="Cheney, Spencer" userId="S::spencercheney@byui.edu::360f47fc-098b-4f01-9f2f-bd16741641cb" providerId="AD" clId="Web-{40AA7A01-F5E1-048B-1D88-51DB5B95553A}" dt="2020-07-07T15:12:09.049" v="3"/>
        <pc:sldMkLst>
          <pc:docMk/>
          <pc:sldMk cId="711550389" sldId="340"/>
        </pc:sldMkLst>
      </pc:sldChg>
      <pc:sldChg chg="add replId">
        <pc:chgData name="Cheney, Spencer" userId="S::spencercheney@byui.edu::360f47fc-098b-4f01-9f2f-bd16741641cb" providerId="AD" clId="Web-{40AA7A01-F5E1-048B-1D88-51DB5B95553A}" dt="2020-07-07T15:12:09.237" v="4"/>
        <pc:sldMkLst>
          <pc:docMk/>
          <pc:sldMk cId="1714655614" sldId="341"/>
        </pc:sldMkLst>
      </pc:sldChg>
      <pc:sldChg chg="add replId">
        <pc:chgData name="Cheney, Spencer" userId="S::spencercheney@byui.edu::360f47fc-098b-4f01-9f2f-bd16741641cb" providerId="AD" clId="Web-{40AA7A01-F5E1-048B-1D88-51DB5B95553A}" dt="2020-07-07T15:12:09.424" v="5"/>
        <pc:sldMkLst>
          <pc:docMk/>
          <pc:sldMk cId="3193635640" sldId="342"/>
        </pc:sldMkLst>
      </pc:sldChg>
      <pc:sldChg chg="add replId">
        <pc:chgData name="Cheney, Spencer" userId="S::spencercheney@byui.edu::360f47fc-098b-4f01-9f2f-bd16741641cb" providerId="AD" clId="Web-{40AA7A01-F5E1-048B-1D88-51DB5B95553A}" dt="2020-07-07T15:12:10.768" v="6"/>
        <pc:sldMkLst>
          <pc:docMk/>
          <pc:sldMk cId="3290404731" sldId="343"/>
        </pc:sldMkLst>
      </pc:sldChg>
      <pc:sldChg chg="add replId">
        <pc:chgData name="Cheney, Spencer" userId="S::spencercheney@byui.edu::360f47fc-098b-4f01-9f2f-bd16741641cb" providerId="AD" clId="Web-{40AA7A01-F5E1-048B-1D88-51DB5B95553A}" dt="2020-07-07T15:12:10.940" v="7"/>
        <pc:sldMkLst>
          <pc:docMk/>
          <pc:sldMk cId="185300820" sldId="344"/>
        </pc:sldMkLst>
      </pc:sldChg>
      <pc:sldChg chg="modSp add replId">
        <pc:chgData name="Cheney, Spencer" userId="S::spencercheney@byui.edu::360f47fc-098b-4f01-9f2f-bd16741641cb" providerId="AD" clId="Web-{40AA7A01-F5E1-048B-1D88-51DB5B95553A}" dt="2020-07-07T15:16:40.458" v="301"/>
        <pc:sldMkLst>
          <pc:docMk/>
          <pc:sldMk cId="4293517542" sldId="345"/>
        </pc:sldMkLst>
        <pc:graphicFrameChg chg="mod modGraphic">
          <ac:chgData name="Cheney, Spencer" userId="S::spencercheney@byui.edu::360f47fc-098b-4f01-9f2f-bd16741641cb" providerId="AD" clId="Web-{40AA7A01-F5E1-048B-1D88-51DB5B95553A}" dt="2020-07-07T15:16:40.458" v="301"/>
          <ac:graphicFrameMkLst>
            <pc:docMk/>
            <pc:sldMk cId="4293517542" sldId="345"/>
            <ac:graphicFrameMk id="3" creationId="{00000000-0000-0000-0000-000000000000}"/>
          </ac:graphicFrameMkLst>
        </pc:graphicFrameChg>
      </pc:sldChg>
      <pc:sldChg chg="modSp add replId">
        <pc:chgData name="Cheney, Spencer" userId="S::spencercheney@byui.edu::360f47fc-098b-4f01-9f2f-bd16741641cb" providerId="AD" clId="Web-{40AA7A01-F5E1-048B-1D88-51DB5B95553A}" dt="2020-07-07T15:15:35.923" v="205" actId="20577"/>
        <pc:sldMkLst>
          <pc:docMk/>
          <pc:sldMk cId="3055825630" sldId="346"/>
        </pc:sldMkLst>
        <pc:spChg chg="mod">
          <ac:chgData name="Cheney, Spencer" userId="S::spencercheney@byui.edu::360f47fc-098b-4f01-9f2f-bd16741641cb" providerId="AD" clId="Web-{40AA7A01-F5E1-048B-1D88-51DB5B95553A}" dt="2020-07-07T15:15:35.923" v="205" actId="20577"/>
          <ac:spMkLst>
            <pc:docMk/>
            <pc:sldMk cId="3055825630" sldId="346"/>
            <ac:spMk id="3" creationId="{00000000-0000-0000-0000-000000000000}"/>
          </ac:spMkLst>
        </pc:spChg>
      </pc:sldChg>
      <pc:sldChg chg="modSp add replId">
        <pc:chgData name="Cheney, Spencer" userId="S::spencercheney@byui.edu::360f47fc-098b-4f01-9f2f-bd16741641cb" providerId="AD" clId="Web-{40AA7A01-F5E1-048B-1D88-51DB5B95553A}" dt="2020-07-07T15:15:20.047" v="180" actId="20577"/>
        <pc:sldMkLst>
          <pc:docMk/>
          <pc:sldMk cId="2582922767" sldId="347"/>
        </pc:sldMkLst>
        <pc:spChg chg="mod">
          <ac:chgData name="Cheney, Spencer" userId="S::spencercheney@byui.edu::360f47fc-098b-4f01-9f2f-bd16741641cb" providerId="AD" clId="Web-{40AA7A01-F5E1-048B-1D88-51DB5B95553A}" dt="2020-07-07T15:15:20.047" v="180" actId="20577"/>
          <ac:spMkLst>
            <pc:docMk/>
            <pc:sldMk cId="2582922767" sldId="347"/>
            <ac:spMk id="3" creationId="{00000000-0000-0000-0000-000000000000}"/>
          </ac:spMkLst>
        </pc:spChg>
      </pc:sldChg>
      <pc:sldChg chg="modSp add replId">
        <pc:chgData name="Cheney, Spencer" userId="S::spencercheney@byui.edu::360f47fc-098b-4f01-9f2f-bd16741641cb" providerId="AD" clId="Web-{40AA7A01-F5E1-048B-1D88-51DB5B95553A}" dt="2020-07-07T15:14:30.418" v="139"/>
        <pc:sldMkLst>
          <pc:docMk/>
          <pc:sldMk cId="4282857681" sldId="348"/>
        </pc:sldMkLst>
        <pc:spChg chg="mod">
          <ac:chgData name="Cheney, Spencer" userId="S::spencercheney@byui.edu::360f47fc-098b-4f01-9f2f-bd16741641cb" providerId="AD" clId="Web-{40AA7A01-F5E1-048B-1D88-51DB5B95553A}" dt="2020-07-07T15:12:21.066" v="27" actId="20577"/>
          <ac:spMkLst>
            <pc:docMk/>
            <pc:sldMk cId="4282857681" sldId="348"/>
            <ac:spMk id="2" creationId="{00000000-0000-0000-0000-000000000000}"/>
          </ac:spMkLst>
        </pc:spChg>
        <pc:graphicFrameChg chg="mod modGraphic">
          <ac:chgData name="Cheney, Spencer" userId="S::spencercheney@byui.edu::360f47fc-098b-4f01-9f2f-bd16741641cb" providerId="AD" clId="Web-{40AA7A01-F5E1-048B-1D88-51DB5B95553A}" dt="2020-07-07T15:13:56.775" v="127"/>
          <ac:graphicFrameMkLst>
            <pc:docMk/>
            <pc:sldMk cId="4282857681" sldId="348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40AA7A01-F5E1-048B-1D88-51DB5B95553A}" dt="2020-07-07T15:14:30.418" v="139"/>
          <ac:graphicFrameMkLst>
            <pc:docMk/>
            <pc:sldMk cId="4282857681" sldId="348"/>
            <ac:graphicFrameMk id="4" creationId="{00000000-0000-0000-0000-000000000000}"/>
          </ac:graphicFrameMkLst>
        </pc:graphicFrameChg>
      </pc:sldChg>
      <pc:sldChg chg="add replId">
        <pc:chgData name="Cheney, Spencer" userId="S::spencercheney@byui.edu::360f47fc-098b-4f01-9f2f-bd16741641cb" providerId="AD" clId="Web-{40AA7A01-F5E1-048B-1D88-51DB5B95553A}" dt="2020-07-07T15:12:12.596" v="14"/>
        <pc:sldMkLst>
          <pc:docMk/>
          <pc:sldMk cId="3532625542" sldId="349"/>
        </pc:sldMkLst>
      </pc:sldChg>
      <pc:sldChg chg="add replId">
        <pc:chgData name="Cheney, Spencer" userId="S::spencercheney@byui.edu::360f47fc-098b-4f01-9f2f-bd16741641cb" providerId="AD" clId="Web-{40AA7A01-F5E1-048B-1D88-51DB5B95553A}" dt="2020-07-07T15:12:12.768" v="15"/>
        <pc:sldMkLst>
          <pc:docMk/>
          <pc:sldMk cId="2039791464" sldId="350"/>
        </pc:sldMkLst>
      </pc:sldChg>
      <pc:sldChg chg="add replId">
        <pc:chgData name="Cheney, Spencer" userId="S::spencercheney@byui.edu::360f47fc-098b-4f01-9f2f-bd16741641cb" providerId="AD" clId="Web-{40AA7A01-F5E1-048B-1D88-51DB5B95553A}" dt="2020-07-07T15:12:12.940" v="16"/>
        <pc:sldMkLst>
          <pc:docMk/>
          <pc:sldMk cId="317242670" sldId="351"/>
        </pc:sldMkLst>
      </pc:sldChg>
      <pc:sldChg chg="add replId">
        <pc:chgData name="Cheney, Spencer" userId="S::spencercheney@byui.edu::360f47fc-098b-4f01-9f2f-bd16741641cb" providerId="AD" clId="Web-{40AA7A01-F5E1-048B-1D88-51DB5B95553A}" dt="2020-07-07T15:12:13.143" v="17"/>
        <pc:sldMkLst>
          <pc:docMk/>
          <pc:sldMk cId="1961632943" sldId="352"/>
        </pc:sldMkLst>
      </pc:sldChg>
      <pc:sldChg chg="add replId">
        <pc:chgData name="Cheney, Spencer" userId="S::spencercheney@byui.edu::360f47fc-098b-4f01-9f2f-bd16741641cb" providerId="AD" clId="Web-{40AA7A01-F5E1-048B-1D88-51DB5B95553A}" dt="2020-07-07T15:12:13.315" v="18"/>
        <pc:sldMkLst>
          <pc:docMk/>
          <pc:sldMk cId="3278230044" sldId="353"/>
        </pc:sldMkLst>
      </pc:sldChg>
      <pc:sldChg chg="add replId">
        <pc:chgData name="Cheney, Spencer" userId="S::spencercheney@byui.edu::360f47fc-098b-4f01-9f2f-bd16741641cb" providerId="AD" clId="Web-{40AA7A01-F5E1-048B-1D88-51DB5B95553A}" dt="2020-07-07T15:12:13.487" v="19"/>
        <pc:sldMkLst>
          <pc:docMk/>
          <pc:sldMk cId="1810927185" sldId="354"/>
        </pc:sldMkLst>
      </pc:sldChg>
    </pc:docChg>
  </pc:docChgLst>
  <pc:docChgLst>
    <pc:chgData name="Boe, Jonah" userId="S::jonahwb@byui.edu::0d5e1f00-1ebc-42bd-9eb7-862baab2db1c" providerId="AD" clId="Web-{1EE5D6DC-DCCD-511A-9D77-C24FE5D1FA76}"/>
    <pc:docChg chg="sldOrd">
      <pc:chgData name="Boe, Jonah" userId="S::jonahwb@byui.edu::0d5e1f00-1ebc-42bd-9eb7-862baab2db1c" providerId="AD" clId="Web-{1EE5D6DC-DCCD-511A-9D77-C24FE5D1FA76}" dt="2020-07-07T21:29:46.701" v="4"/>
      <pc:docMkLst>
        <pc:docMk/>
      </pc:docMkLst>
      <pc:sldChg chg="ord">
        <pc:chgData name="Boe, Jonah" userId="S::jonahwb@byui.edu::0d5e1f00-1ebc-42bd-9eb7-862baab2db1c" providerId="AD" clId="Web-{1EE5D6DC-DCCD-511A-9D77-C24FE5D1FA76}" dt="2020-07-07T21:29:46.701" v="4"/>
        <pc:sldMkLst>
          <pc:docMk/>
          <pc:sldMk cId="3321124466" sldId="338"/>
        </pc:sldMkLst>
      </pc:sldChg>
      <pc:sldChg chg="ord">
        <pc:chgData name="Boe, Jonah" userId="S::jonahwb@byui.edu::0d5e1f00-1ebc-42bd-9eb7-862baab2db1c" providerId="AD" clId="Web-{1EE5D6DC-DCCD-511A-9D77-C24FE5D1FA76}" dt="2020-07-07T21:29:40.717" v="3"/>
        <pc:sldMkLst>
          <pc:docMk/>
          <pc:sldMk cId="4255449199" sldId="339"/>
        </pc:sldMkLst>
      </pc:sldChg>
      <pc:sldChg chg="ord">
        <pc:chgData name="Boe, Jonah" userId="S::jonahwb@byui.edu::0d5e1f00-1ebc-42bd-9eb7-862baab2db1c" providerId="AD" clId="Web-{1EE5D6DC-DCCD-511A-9D77-C24FE5D1FA76}" dt="2020-07-07T21:29:33.107" v="2"/>
        <pc:sldMkLst>
          <pc:docMk/>
          <pc:sldMk cId="711550389" sldId="340"/>
        </pc:sldMkLst>
      </pc:sldChg>
      <pc:sldChg chg="ord">
        <pc:chgData name="Boe, Jonah" userId="S::jonahwb@byui.edu::0d5e1f00-1ebc-42bd-9eb7-862baab2db1c" providerId="AD" clId="Web-{1EE5D6DC-DCCD-511A-9D77-C24FE5D1FA76}" dt="2020-07-07T21:29:18.153" v="1"/>
        <pc:sldMkLst>
          <pc:docMk/>
          <pc:sldMk cId="1714655614" sldId="341"/>
        </pc:sldMkLst>
      </pc:sldChg>
      <pc:sldChg chg="ord">
        <pc:chgData name="Boe, Jonah" userId="S::jonahwb@byui.edu::0d5e1f00-1ebc-42bd-9eb7-862baab2db1c" providerId="AD" clId="Web-{1EE5D6DC-DCCD-511A-9D77-C24FE5D1FA76}" dt="2020-07-07T21:29:07.387" v="0"/>
        <pc:sldMkLst>
          <pc:docMk/>
          <pc:sldMk cId="3193635640" sldId="342"/>
        </pc:sldMkLst>
      </pc:sldChg>
    </pc:docChg>
  </pc:docChgLst>
  <pc:docChgLst>
    <pc:chgData name="Cheney, Spencer" userId="S::spencercheney@byui.edu::360f47fc-098b-4f01-9f2f-bd16741641cb" providerId="AD" clId="Web-{8B46C535-73E0-2967-08C4-36C6560D6660}"/>
    <pc:docChg chg="modSld">
      <pc:chgData name="Cheney, Spencer" userId="S::spencercheney@byui.edu::360f47fc-098b-4f01-9f2f-bd16741641cb" providerId="AD" clId="Web-{8B46C535-73E0-2967-08C4-36C6560D6660}" dt="2020-07-07T21:18:37.560" v="6" actId="20577"/>
      <pc:docMkLst>
        <pc:docMk/>
      </pc:docMkLst>
      <pc:sldChg chg="modSp">
        <pc:chgData name="Cheney, Spencer" userId="S::spencercheney@byui.edu::360f47fc-098b-4f01-9f2f-bd16741641cb" providerId="AD" clId="Web-{8B46C535-73E0-2967-08C4-36C6560D6660}" dt="2020-07-07T21:18:37.560" v="6" actId="20577"/>
        <pc:sldMkLst>
          <pc:docMk/>
          <pc:sldMk cId="4282857681" sldId="348"/>
        </pc:sldMkLst>
        <pc:spChg chg="mod">
          <ac:chgData name="Cheney, Spencer" userId="S::spencercheney@byui.edu::360f47fc-098b-4f01-9f2f-bd16741641cb" providerId="AD" clId="Web-{8B46C535-73E0-2967-08C4-36C6560D6660}" dt="2020-07-07T21:18:37.560" v="6" actId="20577"/>
          <ac:spMkLst>
            <pc:docMk/>
            <pc:sldMk cId="4282857681" sldId="348"/>
            <ac:spMk id="2" creationId="{00000000-0000-0000-0000-000000000000}"/>
          </ac:spMkLst>
        </pc:spChg>
      </pc:sldChg>
    </pc:docChg>
  </pc:docChgLst>
  <pc:docChgLst>
    <pc:chgData name="Boe, Jonah" userId="S::jonahwb@byui.edu::0d5e1f00-1ebc-42bd-9eb7-862baab2db1c" providerId="AD" clId="Web-{CB589A24-53B6-F8F1-F60A-AECE57215C01}"/>
    <pc:docChg chg="modSld">
      <pc:chgData name="Boe, Jonah" userId="S::jonahwb@byui.edu::0d5e1f00-1ebc-42bd-9eb7-862baab2db1c" providerId="AD" clId="Web-{CB589A24-53B6-F8F1-F60A-AECE57215C01}" dt="2020-07-07T20:29:11.161" v="370" actId="20577"/>
      <pc:docMkLst>
        <pc:docMk/>
      </pc:docMkLst>
      <pc:sldChg chg="modSp">
        <pc:chgData name="Boe, Jonah" userId="S::jonahwb@byui.edu::0d5e1f00-1ebc-42bd-9eb7-862baab2db1c" providerId="AD" clId="Web-{CB589A24-53B6-F8F1-F60A-AECE57215C01}" dt="2020-07-07T20:20:16.755" v="104" actId="20577"/>
        <pc:sldMkLst>
          <pc:docMk/>
          <pc:sldMk cId="1381302934" sldId="331"/>
        </pc:sldMkLst>
        <pc:spChg chg="mod">
          <ac:chgData name="Boe, Jonah" userId="S::jonahwb@byui.edu::0d5e1f00-1ebc-42bd-9eb7-862baab2db1c" providerId="AD" clId="Web-{CB589A24-53B6-F8F1-F60A-AECE57215C01}" dt="2020-07-07T20:20:16.755" v="104" actId="20577"/>
          <ac:spMkLst>
            <pc:docMk/>
            <pc:sldMk cId="1381302934" sldId="331"/>
            <ac:spMk id="2" creationId="{00000000-0000-0000-0000-000000000000}"/>
          </ac:spMkLst>
        </pc:spChg>
        <pc:graphicFrameChg chg="mod modGraphic">
          <ac:chgData name="Boe, Jonah" userId="S::jonahwb@byui.edu::0d5e1f00-1ebc-42bd-9eb7-862baab2db1c" providerId="AD" clId="Web-{CB589A24-53B6-F8F1-F60A-AECE57215C01}" dt="2020-07-07T20:19:43.051" v="89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CB589A24-53B6-F8F1-F60A-AECE57215C01}" dt="2020-07-07T20:20:06.958" v="103"/>
          <ac:graphicFrameMkLst>
            <pc:docMk/>
            <pc:sldMk cId="1381302934" sldId="331"/>
            <ac:graphicFrameMk id="4" creationId="{00000000-0000-0000-0000-000000000000}"/>
          </ac:graphicFrameMkLst>
        </pc:graphicFrameChg>
      </pc:sldChg>
      <pc:sldChg chg="modSp">
        <pc:chgData name="Boe, Jonah" userId="S::jonahwb@byui.edu::0d5e1f00-1ebc-42bd-9eb7-862baab2db1c" providerId="AD" clId="Web-{CB589A24-53B6-F8F1-F60A-AECE57215C01}" dt="2020-07-07T20:25:58.499" v="232" actId="20577"/>
        <pc:sldMkLst>
          <pc:docMk/>
          <pc:sldMk cId="2606426039" sldId="333"/>
        </pc:sldMkLst>
        <pc:spChg chg="mod">
          <ac:chgData name="Boe, Jonah" userId="S::jonahwb@byui.edu::0d5e1f00-1ebc-42bd-9eb7-862baab2db1c" providerId="AD" clId="Web-{CB589A24-53B6-F8F1-F60A-AECE57215C01}" dt="2020-07-07T20:25:58.499" v="232" actId="20577"/>
          <ac:spMkLst>
            <pc:docMk/>
            <pc:sldMk cId="2606426039" sldId="333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CB589A24-53B6-F8F1-F60A-AECE57215C01}" dt="2020-07-07T20:28:30.363" v="355"/>
        <pc:sldMkLst>
          <pc:docMk/>
          <pc:sldMk cId="3214645133" sldId="334"/>
        </pc:sldMkLst>
        <pc:graphicFrameChg chg="mod modGraphic">
          <ac:chgData name="Boe, Jonah" userId="S::jonahwb@byui.edu::0d5e1f00-1ebc-42bd-9eb7-862baab2db1c" providerId="AD" clId="Web-{CB589A24-53B6-F8F1-F60A-AECE57215C01}" dt="2020-07-07T20:28:26.519" v="353"/>
          <ac:graphicFrameMkLst>
            <pc:docMk/>
            <pc:sldMk cId="3214645133" sldId="334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CB589A24-53B6-F8F1-F60A-AECE57215C01}" dt="2020-07-07T20:28:30.363" v="355"/>
          <ac:graphicFrameMkLst>
            <pc:docMk/>
            <pc:sldMk cId="3214645133" sldId="334"/>
            <ac:graphicFrameMk id="4" creationId="{00000000-0000-0000-0000-000000000000}"/>
          </ac:graphicFrameMkLst>
        </pc:graphicFrameChg>
      </pc:sldChg>
      <pc:sldChg chg="modSp">
        <pc:chgData name="Boe, Jonah" userId="S::jonahwb@byui.edu::0d5e1f00-1ebc-42bd-9eb7-862baab2db1c" providerId="AD" clId="Web-{CB589A24-53B6-F8F1-F60A-AECE57215C01}" dt="2020-07-07T20:29:10.411" v="368" actId="20577"/>
        <pc:sldMkLst>
          <pc:docMk/>
          <pc:sldMk cId="3005922186" sldId="335"/>
        </pc:sldMkLst>
        <pc:spChg chg="mod">
          <ac:chgData name="Boe, Jonah" userId="S::jonahwb@byui.edu::0d5e1f00-1ebc-42bd-9eb7-862baab2db1c" providerId="AD" clId="Web-{CB589A24-53B6-F8F1-F60A-AECE57215C01}" dt="2020-07-07T20:29:10.411" v="368" actId="20577"/>
          <ac:spMkLst>
            <pc:docMk/>
            <pc:sldMk cId="3005922186" sldId="335"/>
            <ac:spMk id="3" creationId="{00000000-0000-0000-0000-000000000000}"/>
          </ac:spMkLst>
        </pc:spChg>
      </pc:sldChg>
      <pc:sldChg chg="addSp modSp">
        <pc:chgData name="Boe, Jonah" userId="S::jonahwb@byui.edu::0d5e1f00-1ebc-42bd-9eb7-862baab2db1c" providerId="AD" clId="Web-{CB589A24-53B6-F8F1-F60A-AECE57215C01}" dt="2020-07-07T20:24:46.247" v="131" actId="1076"/>
        <pc:sldMkLst>
          <pc:docMk/>
          <pc:sldMk cId="3333040100" sldId="336"/>
        </pc:sldMkLst>
        <pc:spChg chg="mod">
          <ac:chgData name="Boe, Jonah" userId="S::jonahwb@byui.edu::0d5e1f00-1ebc-42bd-9eb7-862baab2db1c" providerId="AD" clId="Web-{CB589A24-53B6-F8F1-F60A-AECE57215C01}" dt="2020-07-07T20:24:09.887" v="127" actId="20577"/>
          <ac:spMkLst>
            <pc:docMk/>
            <pc:sldMk cId="3333040100" sldId="336"/>
            <ac:spMk id="3" creationId="{00000000-0000-0000-0000-000000000000}"/>
          </ac:spMkLst>
        </pc:spChg>
        <pc:picChg chg="add mod">
          <ac:chgData name="Boe, Jonah" userId="S::jonahwb@byui.edu::0d5e1f00-1ebc-42bd-9eb7-862baab2db1c" providerId="AD" clId="Web-{CB589A24-53B6-F8F1-F60A-AECE57215C01}" dt="2020-07-07T20:24:46.247" v="131" actId="1076"/>
          <ac:picMkLst>
            <pc:docMk/>
            <pc:sldMk cId="3333040100" sldId="336"/>
            <ac:picMk id="4" creationId="{C40F5544-B0FD-46DA-A397-38215B9D3119}"/>
          </ac:picMkLst>
        </pc:picChg>
      </pc:sldChg>
    </pc:docChg>
  </pc:docChgLst>
  <pc:docChgLst>
    <pc:chgData name="Porter, Chris" userId="S::portrchris@byui.edu::bacc3cf6-3423-4651-ad82-46a37d3432a1" providerId="AD" clId="Web-{235A623A-6CA6-4ACA-8371-9468528B55BB}"/>
    <pc:docChg chg="modSld">
      <pc:chgData name="Porter, Chris" userId="S::portrchris@byui.edu::bacc3cf6-3423-4651-ad82-46a37d3432a1" providerId="AD" clId="Web-{235A623A-6CA6-4ACA-8371-9468528B55BB}" dt="2020-07-07T22:11:50.308" v="693" actId="1076"/>
      <pc:docMkLst>
        <pc:docMk/>
      </pc:docMkLst>
      <pc:sldChg chg="addSp modSp">
        <pc:chgData name="Porter, Chris" userId="S::portrchris@byui.edu::bacc3cf6-3423-4651-ad82-46a37d3432a1" providerId="AD" clId="Web-{235A623A-6CA6-4ACA-8371-9468528B55BB}" dt="2020-07-07T22:11:50.308" v="693" actId="1076"/>
        <pc:sldMkLst>
          <pc:docMk/>
          <pc:sldMk cId="1714655614" sldId="341"/>
        </pc:sldMkLst>
        <pc:spChg chg="add mod">
          <ac:chgData name="Porter, Chris" userId="S::portrchris@byui.edu::bacc3cf6-3423-4651-ad82-46a37d3432a1" providerId="AD" clId="Web-{235A623A-6CA6-4ACA-8371-9468528B55BB}" dt="2020-07-07T22:11:49.137" v="691" actId="20577"/>
          <ac:spMkLst>
            <pc:docMk/>
            <pc:sldMk cId="1714655614" sldId="341"/>
            <ac:spMk id="5" creationId="{574E152D-44DD-442D-9B7B-A3C2AA5EB5F1}"/>
          </ac:spMkLst>
        </pc:spChg>
        <pc:picChg chg="add mod">
          <ac:chgData name="Porter, Chris" userId="S::portrchris@byui.edu::bacc3cf6-3423-4651-ad82-46a37d3432a1" providerId="AD" clId="Web-{235A623A-6CA6-4ACA-8371-9468528B55BB}" dt="2020-07-07T22:11:50.308" v="693" actId="1076"/>
          <ac:picMkLst>
            <pc:docMk/>
            <pc:sldMk cId="1714655614" sldId="341"/>
            <ac:picMk id="4" creationId="{7C6E25CD-2C03-4C87-AD95-E9CEF7130218}"/>
          </ac:picMkLst>
        </pc:picChg>
      </pc:sldChg>
      <pc:sldChg chg="addSp modSp">
        <pc:chgData name="Porter, Chris" userId="S::portrchris@byui.edu::bacc3cf6-3423-4651-ad82-46a37d3432a1" providerId="AD" clId="Web-{235A623A-6CA6-4ACA-8371-9468528B55BB}" dt="2020-07-07T22:07:28.007" v="4" actId="14100"/>
        <pc:sldMkLst>
          <pc:docMk/>
          <pc:sldMk cId="2582922767" sldId="347"/>
        </pc:sldMkLst>
        <pc:picChg chg="add mod">
          <ac:chgData name="Porter, Chris" userId="S::portrchris@byui.edu::bacc3cf6-3423-4651-ad82-46a37d3432a1" providerId="AD" clId="Web-{235A623A-6CA6-4ACA-8371-9468528B55BB}" dt="2020-07-07T22:07:28.007" v="4" actId="14100"/>
          <ac:picMkLst>
            <pc:docMk/>
            <pc:sldMk cId="2582922767" sldId="347"/>
            <ac:picMk id="4" creationId="{70DE2957-B5D0-4C5A-9FCE-4E38AB05D311}"/>
          </ac:picMkLst>
        </pc:picChg>
      </pc:sldChg>
    </pc:docChg>
  </pc:docChgLst>
  <pc:docChgLst>
    <pc:chgData name="Porter, Chris" userId="S::portrchris@byui.edu::bacc3cf6-3423-4651-ad82-46a37d3432a1" providerId="AD" clId="Web-{87DBDE27-1234-B9E1-70D5-5467D9F7B6B7}"/>
    <pc:docChg chg="addSld modSld">
      <pc:chgData name="Porter, Chris" userId="S::portrchris@byui.edu::bacc3cf6-3423-4651-ad82-46a37d3432a1" providerId="AD" clId="Web-{87DBDE27-1234-B9E1-70D5-5467D9F7B6B7}" dt="2020-07-07T22:28:02.736" v="698"/>
      <pc:docMkLst>
        <pc:docMk/>
      </pc:docMkLst>
      <pc:sldChg chg="modSp">
        <pc:chgData name="Porter, Chris" userId="S::portrchris@byui.edu::bacc3cf6-3423-4651-ad82-46a37d3432a1" providerId="AD" clId="Web-{87DBDE27-1234-B9E1-70D5-5467D9F7B6B7}" dt="2020-07-07T21:52:51.023" v="58" actId="20577"/>
        <pc:sldMkLst>
          <pc:docMk/>
          <pc:sldMk cId="3321124466" sldId="338"/>
        </pc:sldMkLst>
        <pc:spChg chg="mod">
          <ac:chgData name="Porter, Chris" userId="S::portrchris@byui.edu::bacc3cf6-3423-4651-ad82-46a37d3432a1" providerId="AD" clId="Web-{87DBDE27-1234-B9E1-70D5-5467D9F7B6B7}" dt="2020-07-07T21:52:51.023" v="58" actId="20577"/>
          <ac:spMkLst>
            <pc:docMk/>
            <pc:sldMk cId="3321124466" sldId="338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87DBDE27-1234-B9E1-70D5-5467D9F7B6B7}" dt="2020-07-07T22:28:02.736" v="698"/>
        <pc:sldMkLst>
          <pc:docMk/>
          <pc:sldMk cId="4255449199" sldId="339"/>
        </pc:sldMkLst>
        <pc:graphicFrameChg chg="mod modGraphic">
          <ac:chgData name="Porter, Chris" userId="S::portrchris@byui.edu::bacc3cf6-3423-4651-ad82-46a37d3432a1" providerId="AD" clId="Web-{87DBDE27-1234-B9E1-70D5-5467D9F7B6B7}" dt="2020-07-07T22:27:56.939" v="696"/>
          <ac:graphicFrameMkLst>
            <pc:docMk/>
            <pc:sldMk cId="4255449199" sldId="339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87DBDE27-1234-B9E1-70D5-5467D9F7B6B7}" dt="2020-07-07T22:28:02.736" v="698"/>
          <ac:graphicFrameMkLst>
            <pc:docMk/>
            <pc:sldMk cId="4255449199" sldId="339"/>
            <ac:graphicFrameMk id="4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87DBDE27-1234-B9E1-70D5-5467D9F7B6B7}" dt="2020-07-07T22:26:34.841" v="567" actId="20577"/>
        <pc:sldMkLst>
          <pc:docMk/>
          <pc:sldMk cId="711550389" sldId="340"/>
        </pc:sldMkLst>
        <pc:spChg chg="mod">
          <ac:chgData name="Porter, Chris" userId="S::portrchris@byui.edu::bacc3cf6-3423-4651-ad82-46a37d3432a1" providerId="AD" clId="Web-{87DBDE27-1234-B9E1-70D5-5467D9F7B6B7}" dt="2020-07-07T22:26:34.841" v="567" actId="20577"/>
          <ac:spMkLst>
            <pc:docMk/>
            <pc:sldMk cId="711550389" sldId="340"/>
            <ac:spMk id="3" creationId="{00000000-0000-0000-0000-000000000000}"/>
          </ac:spMkLst>
        </pc:spChg>
      </pc:sldChg>
      <pc:sldChg chg="addSp modSp">
        <pc:chgData name="Porter, Chris" userId="S::portrchris@byui.edu::bacc3cf6-3423-4651-ad82-46a37d3432a1" providerId="AD" clId="Web-{87DBDE27-1234-B9E1-70D5-5467D9F7B6B7}" dt="2020-07-07T22:14:43.281" v="258" actId="14100"/>
        <pc:sldMkLst>
          <pc:docMk/>
          <pc:sldMk cId="1714655614" sldId="341"/>
        </pc:sldMkLst>
        <pc:spChg chg="mod">
          <ac:chgData name="Porter, Chris" userId="S::portrchris@byui.edu::bacc3cf6-3423-4651-ad82-46a37d3432a1" providerId="AD" clId="Web-{87DBDE27-1234-B9E1-70D5-5467D9F7B6B7}" dt="2020-07-07T22:01:01.575" v="218" actId="20577"/>
          <ac:spMkLst>
            <pc:docMk/>
            <pc:sldMk cId="1714655614" sldId="341"/>
            <ac:spMk id="3" creationId="{00000000-0000-0000-0000-000000000000}"/>
          </ac:spMkLst>
        </pc:spChg>
        <pc:spChg chg="mod">
          <ac:chgData name="Porter, Chris" userId="S::portrchris@byui.edu::bacc3cf6-3423-4651-ad82-46a37d3432a1" providerId="AD" clId="Web-{87DBDE27-1234-B9E1-70D5-5467D9F7B6B7}" dt="2020-07-07T22:14:15.904" v="247" actId="20577"/>
          <ac:spMkLst>
            <pc:docMk/>
            <pc:sldMk cId="1714655614" sldId="341"/>
            <ac:spMk id="5" creationId="{574E152D-44DD-442D-9B7B-A3C2AA5EB5F1}"/>
          </ac:spMkLst>
        </pc:spChg>
        <pc:spChg chg="add mod">
          <ac:chgData name="Porter, Chris" userId="S::portrchris@byui.edu::bacc3cf6-3423-4651-ad82-46a37d3432a1" providerId="AD" clId="Web-{87DBDE27-1234-B9E1-70D5-5467D9F7B6B7}" dt="2020-07-07T22:14:26.655" v="255" actId="20577"/>
          <ac:spMkLst>
            <pc:docMk/>
            <pc:sldMk cId="1714655614" sldId="341"/>
            <ac:spMk id="6" creationId="{D86775E5-FB98-4BF7-9AEF-D868BA0B65ED}"/>
          </ac:spMkLst>
        </pc:spChg>
        <pc:picChg chg="mod">
          <ac:chgData name="Porter, Chris" userId="S::portrchris@byui.edu::bacc3cf6-3423-4651-ad82-46a37d3432a1" providerId="AD" clId="Web-{87DBDE27-1234-B9E1-70D5-5467D9F7B6B7}" dt="2020-07-07T22:14:43.281" v="258" actId="14100"/>
          <ac:picMkLst>
            <pc:docMk/>
            <pc:sldMk cId="1714655614" sldId="341"/>
            <ac:picMk id="4" creationId="{7C6E25CD-2C03-4C87-AD95-E9CEF7130218}"/>
          </ac:picMkLst>
        </pc:picChg>
      </pc:sldChg>
      <pc:sldChg chg="addSp delSp modSp">
        <pc:chgData name="Porter, Chris" userId="S::portrchris@byui.edu::bacc3cf6-3423-4651-ad82-46a37d3432a1" providerId="AD" clId="Web-{87DBDE27-1234-B9E1-70D5-5467D9F7B6B7}" dt="2020-07-07T21:53:56.041" v="65" actId="14100"/>
        <pc:sldMkLst>
          <pc:docMk/>
          <pc:sldMk cId="3193635640" sldId="342"/>
        </pc:sldMkLst>
        <pc:spChg chg="mod">
          <ac:chgData name="Porter, Chris" userId="S::portrchris@byui.edu::bacc3cf6-3423-4651-ad82-46a37d3432a1" providerId="AD" clId="Web-{87DBDE27-1234-B9E1-70D5-5467D9F7B6B7}" dt="2020-07-07T21:52:05.912" v="15" actId="20577"/>
          <ac:spMkLst>
            <pc:docMk/>
            <pc:sldMk cId="3193635640" sldId="342"/>
            <ac:spMk id="2" creationId="{00000000-0000-0000-0000-000000000000}"/>
          </ac:spMkLst>
        </pc:spChg>
        <pc:graphicFrameChg chg="del">
          <ac:chgData name="Porter, Chris" userId="S::portrchris@byui.edu::bacc3cf6-3423-4651-ad82-46a37d3432a1" providerId="AD" clId="Web-{87DBDE27-1234-B9E1-70D5-5467D9F7B6B7}" dt="2020-07-07T21:52:00.380" v="14"/>
          <ac:graphicFrameMkLst>
            <pc:docMk/>
            <pc:sldMk cId="3193635640" sldId="342"/>
            <ac:graphicFrameMk id="3" creationId="{00000000-0000-0000-0000-000000000000}"/>
          </ac:graphicFrameMkLst>
        </pc:graphicFrameChg>
        <pc:graphicFrameChg chg="del">
          <ac:chgData name="Porter, Chris" userId="S::portrchris@byui.edu::bacc3cf6-3423-4651-ad82-46a37d3432a1" providerId="AD" clId="Web-{87DBDE27-1234-B9E1-70D5-5467D9F7B6B7}" dt="2020-07-07T21:52:00.380" v="13"/>
          <ac:graphicFrameMkLst>
            <pc:docMk/>
            <pc:sldMk cId="3193635640" sldId="342"/>
            <ac:graphicFrameMk id="4" creationId="{00000000-0000-0000-0000-000000000000}"/>
          </ac:graphicFrameMkLst>
        </pc:graphicFrameChg>
        <pc:picChg chg="add mod">
          <ac:chgData name="Porter, Chris" userId="S::portrchris@byui.edu::bacc3cf6-3423-4651-ad82-46a37d3432a1" providerId="AD" clId="Web-{87DBDE27-1234-B9E1-70D5-5467D9F7B6B7}" dt="2020-07-07T21:53:56.041" v="65" actId="14100"/>
          <ac:picMkLst>
            <pc:docMk/>
            <pc:sldMk cId="3193635640" sldId="342"/>
            <ac:picMk id="5" creationId="{5F406478-73DD-46C4-99CA-DA13D7F66886}"/>
          </ac:picMkLst>
        </pc:picChg>
      </pc:sldChg>
      <pc:sldChg chg="modSp add replId">
        <pc:chgData name="Porter, Chris" userId="S::portrchris@byui.edu::bacc3cf6-3423-4651-ad82-46a37d3432a1" providerId="AD" clId="Web-{87DBDE27-1234-B9E1-70D5-5467D9F7B6B7}" dt="2020-07-07T22:00:56.840" v="217"/>
        <pc:sldMkLst>
          <pc:docMk/>
          <pc:sldMk cId="580586713" sldId="356"/>
        </pc:sldMkLst>
        <pc:spChg chg="mod">
          <ac:chgData name="Porter, Chris" userId="S::portrchris@byui.edu::bacc3cf6-3423-4651-ad82-46a37d3432a1" providerId="AD" clId="Web-{87DBDE27-1234-B9E1-70D5-5467D9F7B6B7}" dt="2020-07-07T21:51:45.145" v="12" actId="20577"/>
          <ac:spMkLst>
            <pc:docMk/>
            <pc:sldMk cId="580586713" sldId="356"/>
            <ac:spMk id="2" creationId="{00000000-0000-0000-0000-000000000000}"/>
          </ac:spMkLst>
        </pc:spChg>
        <pc:graphicFrameChg chg="mod modGraphic">
          <ac:chgData name="Porter, Chris" userId="S::portrchris@byui.edu::bacc3cf6-3423-4651-ad82-46a37d3432a1" providerId="AD" clId="Web-{87DBDE27-1234-B9E1-70D5-5467D9F7B6B7}" dt="2020-07-07T22:00:56.840" v="217"/>
          <ac:graphicFrameMkLst>
            <pc:docMk/>
            <pc:sldMk cId="580586713" sldId="356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87DBDE27-1234-B9E1-70D5-5467D9F7B6B7}" dt="2020-07-07T21:58:08.739" v="79"/>
          <ac:graphicFrameMkLst>
            <pc:docMk/>
            <pc:sldMk cId="580586713" sldId="356"/>
            <ac:graphicFrameMk id="4" creationId="{00000000-0000-0000-0000-000000000000}"/>
          </ac:graphicFrameMkLst>
        </pc:graphicFrameChg>
      </pc:sldChg>
    </pc:docChg>
  </pc:docChgLst>
  <pc:docChgLst>
    <pc:chgData name="Tolliver, Kyle" userId="S::kctolli@byui.edu::7cd0e227-5eec-47da-b0d1-6fddf0bfb0ee" providerId="AD" clId="Web-{578B390E-E1CA-5EBC-07B7-884F6A77F7D2}"/>
    <pc:docChg chg="modSld">
      <pc:chgData name="Tolliver, Kyle" userId="S::kctolli@byui.edu::7cd0e227-5eec-47da-b0d1-6fddf0bfb0ee" providerId="AD" clId="Web-{578B390E-E1CA-5EBC-07B7-884F6A77F7D2}" dt="2020-07-07T21:50:08.173" v="182" actId="20577"/>
      <pc:docMkLst>
        <pc:docMk/>
      </pc:docMkLst>
      <pc:sldChg chg="modSp">
        <pc:chgData name="Tolliver, Kyle" userId="S::kctolli@byui.edu::7cd0e227-5eec-47da-b0d1-6fddf0bfb0ee" providerId="AD" clId="Web-{578B390E-E1CA-5EBC-07B7-884F6A77F7D2}" dt="2020-07-07T21:50:08.173" v="181" actId="20577"/>
        <pc:sldMkLst>
          <pc:docMk/>
          <pc:sldMk cId="3278230044" sldId="353"/>
        </pc:sldMkLst>
        <pc:spChg chg="mod">
          <ac:chgData name="Tolliver, Kyle" userId="S::kctolli@byui.edu::7cd0e227-5eec-47da-b0d1-6fddf0bfb0ee" providerId="AD" clId="Web-{578B390E-E1CA-5EBC-07B7-884F6A77F7D2}" dt="2020-07-07T21:50:08.173" v="181" actId="20577"/>
          <ac:spMkLst>
            <pc:docMk/>
            <pc:sldMk cId="3278230044" sldId="353"/>
            <ac:spMk id="3" creationId="{00000000-0000-0000-0000-000000000000}"/>
          </ac:spMkLst>
        </pc:spChg>
      </pc:sldChg>
      <pc:sldChg chg="addSp modSp">
        <pc:chgData name="Tolliver, Kyle" userId="S::kctolli@byui.edu::7cd0e227-5eec-47da-b0d1-6fddf0bfb0ee" providerId="AD" clId="Web-{578B390E-E1CA-5EBC-07B7-884F6A77F7D2}" dt="2020-07-07T21:47:37.439" v="30" actId="20577"/>
        <pc:sldMkLst>
          <pc:docMk/>
          <pc:sldMk cId="1484760700" sldId="355"/>
        </pc:sldMkLst>
        <pc:spChg chg="add mod">
          <ac:chgData name="Tolliver, Kyle" userId="S::kctolli@byui.edu::7cd0e227-5eec-47da-b0d1-6fddf0bfb0ee" providerId="AD" clId="Web-{578B390E-E1CA-5EBC-07B7-884F6A77F7D2}" dt="2020-07-07T21:47:37.439" v="30" actId="20577"/>
          <ac:spMkLst>
            <pc:docMk/>
            <pc:sldMk cId="1484760700" sldId="355"/>
            <ac:spMk id="2" creationId="{8C3B7928-8146-4D2F-814C-AFF90EC161B9}"/>
          </ac:spMkLst>
        </pc:spChg>
        <pc:spChg chg="mod">
          <ac:chgData name="Tolliver, Kyle" userId="S::kctolli@byui.edu::7cd0e227-5eec-47da-b0d1-6fddf0bfb0ee" providerId="AD" clId="Web-{578B390E-E1CA-5EBC-07B7-884F6A77F7D2}" dt="2020-07-07T21:43:03.720" v="4" actId="20577"/>
          <ac:spMkLst>
            <pc:docMk/>
            <pc:sldMk cId="1484760700" sldId="355"/>
            <ac:spMk id="28" creationId="{7931A5FA-EAF4-484C-8810-BAF977AC630F}"/>
          </ac:spMkLst>
        </pc:spChg>
        <pc:picChg chg="mod modCrop">
          <ac:chgData name="Tolliver, Kyle" userId="S::kctolli@byui.edu::7cd0e227-5eec-47da-b0d1-6fddf0bfb0ee" providerId="AD" clId="Web-{578B390E-E1CA-5EBC-07B7-884F6A77F7D2}" dt="2020-07-07T21:43:16.470" v="7"/>
          <ac:picMkLst>
            <pc:docMk/>
            <pc:sldMk cId="1484760700" sldId="355"/>
            <ac:picMk id="3" creationId="{B978CBB5-0E56-40D1-9A74-B68D7A8601A1}"/>
          </ac:picMkLst>
        </pc:picChg>
      </pc:sldChg>
    </pc:docChg>
  </pc:docChgLst>
  <pc:docChgLst>
    <pc:chgData name="Tolliver, Kyle" userId="S::kctolli@byui.edu::7cd0e227-5eec-47da-b0d1-6fddf0bfb0ee" providerId="AD" clId="Web-{322C2F35-7460-8CDF-2BC6-FE13758E1159}"/>
    <pc:docChg chg="addSld delSld modSld sldOrd">
      <pc:chgData name="Tolliver, Kyle" userId="S::kctolli@byui.edu::7cd0e227-5eec-47da-b0d1-6fddf0bfb0ee" providerId="AD" clId="Web-{322C2F35-7460-8CDF-2BC6-FE13758E1159}" dt="2020-07-07T18:31:34.818" v="396" actId="20577"/>
      <pc:docMkLst>
        <pc:docMk/>
      </pc:docMkLst>
      <pc:sldChg chg="del">
        <pc:chgData name="Tolliver, Kyle" userId="S::kctolli@byui.edu::7cd0e227-5eec-47da-b0d1-6fddf0bfb0ee" providerId="AD" clId="Web-{322C2F35-7460-8CDF-2BC6-FE13758E1159}" dt="2020-07-07T18:01:59.837" v="0"/>
        <pc:sldMkLst>
          <pc:docMk/>
          <pc:sldMk cId="1554097160" sldId="317"/>
        </pc:sldMkLst>
      </pc:sldChg>
      <pc:sldChg chg="del">
        <pc:chgData name="Tolliver, Kyle" userId="S::kctolli@byui.edu::7cd0e227-5eec-47da-b0d1-6fddf0bfb0ee" providerId="AD" clId="Web-{322C2F35-7460-8CDF-2BC6-FE13758E1159}" dt="2020-07-07T18:02:03.040" v="1"/>
        <pc:sldMkLst>
          <pc:docMk/>
          <pc:sldMk cId="4193525184" sldId="337"/>
        </pc:sldMkLst>
      </pc:sldChg>
      <pc:sldChg chg="del">
        <pc:chgData name="Tolliver, Kyle" userId="S::kctolli@byui.edu::7cd0e227-5eec-47da-b0d1-6fddf0bfb0ee" providerId="AD" clId="Web-{322C2F35-7460-8CDF-2BC6-FE13758E1159}" dt="2020-07-07T18:02:05.791" v="2"/>
        <pc:sldMkLst>
          <pc:docMk/>
          <pc:sldMk cId="3290404731" sldId="343"/>
        </pc:sldMkLst>
      </pc:sldChg>
      <pc:sldChg chg="modSp ord">
        <pc:chgData name="Tolliver, Kyle" userId="S::kctolli@byui.edu::7cd0e227-5eec-47da-b0d1-6fddf0bfb0ee" providerId="AD" clId="Web-{322C2F35-7460-8CDF-2BC6-FE13758E1159}" dt="2020-07-07T18:28:06.747" v="300"/>
        <pc:sldMkLst>
          <pc:docMk/>
          <pc:sldMk cId="3532625542" sldId="349"/>
        </pc:sldMkLst>
        <pc:spChg chg="mod">
          <ac:chgData name="Tolliver, Kyle" userId="S::kctolli@byui.edu::7cd0e227-5eec-47da-b0d1-6fddf0bfb0ee" providerId="AD" clId="Web-{322C2F35-7460-8CDF-2BC6-FE13758E1159}" dt="2020-07-07T18:20:54.244" v="188" actId="20577"/>
          <ac:spMkLst>
            <pc:docMk/>
            <pc:sldMk cId="3532625542" sldId="349"/>
            <ac:spMk id="2" creationId="{00000000-0000-0000-0000-000000000000}"/>
          </ac:spMkLst>
        </pc:spChg>
        <pc:graphicFrameChg chg="mod modGraphic">
          <ac:chgData name="Tolliver, Kyle" userId="S::kctolli@byui.edu::7cd0e227-5eec-47da-b0d1-6fddf0bfb0ee" providerId="AD" clId="Web-{322C2F35-7460-8CDF-2BC6-FE13758E1159}" dt="2020-07-07T18:27:34.433" v="294"/>
          <ac:graphicFrameMkLst>
            <pc:docMk/>
            <pc:sldMk cId="3532625542" sldId="349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322C2F35-7460-8CDF-2BC6-FE13758E1159}" dt="2020-07-07T18:28:06.747" v="300"/>
          <ac:graphicFrameMkLst>
            <pc:docMk/>
            <pc:sldMk cId="3532625542" sldId="349"/>
            <ac:graphicFrameMk id="4" creationId="{00000000-0000-0000-0000-000000000000}"/>
          </ac:graphicFrameMkLst>
        </pc:graphicFrameChg>
      </pc:sldChg>
      <pc:sldChg chg="modSp ord">
        <pc:chgData name="Tolliver, Kyle" userId="S::kctolli@byui.edu::7cd0e227-5eec-47da-b0d1-6fddf0bfb0ee" providerId="AD" clId="Web-{322C2F35-7460-8CDF-2BC6-FE13758E1159}" dt="2020-07-07T18:29:53.017" v="332" actId="20577"/>
        <pc:sldMkLst>
          <pc:docMk/>
          <pc:sldMk cId="2039791464" sldId="350"/>
        </pc:sldMkLst>
        <pc:spChg chg="mod">
          <ac:chgData name="Tolliver, Kyle" userId="S::kctolli@byui.edu::7cd0e227-5eec-47da-b0d1-6fddf0bfb0ee" providerId="AD" clId="Web-{322C2F35-7460-8CDF-2BC6-FE13758E1159}" dt="2020-07-07T18:29:53.017" v="332" actId="20577"/>
          <ac:spMkLst>
            <pc:docMk/>
            <pc:sldMk cId="2039791464" sldId="350"/>
            <ac:spMk id="3" creationId="{00000000-0000-0000-0000-000000000000}"/>
          </ac:spMkLst>
        </pc:spChg>
      </pc:sldChg>
      <pc:sldChg chg="modSp ord">
        <pc:chgData name="Tolliver, Kyle" userId="S::kctolli@byui.edu::7cd0e227-5eec-47da-b0d1-6fddf0bfb0ee" providerId="AD" clId="Web-{322C2F35-7460-8CDF-2BC6-FE13758E1159}" dt="2020-07-07T18:30:00.814" v="335" actId="20577"/>
        <pc:sldMkLst>
          <pc:docMk/>
          <pc:sldMk cId="317242670" sldId="351"/>
        </pc:sldMkLst>
        <pc:spChg chg="mod">
          <ac:chgData name="Tolliver, Kyle" userId="S::kctolli@byui.edu::7cd0e227-5eec-47da-b0d1-6fddf0bfb0ee" providerId="AD" clId="Web-{322C2F35-7460-8CDF-2BC6-FE13758E1159}" dt="2020-07-07T18:30:00.814" v="335" actId="20577"/>
          <ac:spMkLst>
            <pc:docMk/>
            <pc:sldMk cId="317242670" sldId="351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322C2F35-7460-8CDF-2BC6-FE13758E1159}" dt="2020-07-07T18:19:02.302" v="185"/>
        <pc:sldMkLst>
          <pc:docMk/>
          <pc:sldMk cId="1961632943" sldId="352"/>
        </pc:sldMkLst>
        <pc:graphicFrameChg chg="mod modGraphic">
          <ac:chgData name="Tolliver, Kyle" userId="S::kctolli@byui.edu::7cd0e227-5eec-47da-b0d1-6fddf0bfb0ee" providerId="AD" clId="Web-{322C2F35-7460-8CDF-2BC6-FE13758E1159}" dt="2020-07-07T18:18:54.067" v="181"/>
          <ac:graphicFrameMkLst>
            <pc:docMk/>
            <pc:sldMk cId="1961632943" sldId="352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322C2F35-7460-8CDF-2BC6-FE13758E1159}" dt="2020-07-07T18:19:02.302" v="185"/>
          <ac:graphicFrameMkLst>
            <pc:docMk/>
            <pc:sldMk cId="1961632943" sldId="352"/>
            <ac:graphicFrameMk id="4" creationId="{00000000-0000-0000-0000-000000000000}"/>
          </ac:graphicFrameMkLst>
        </pc:graphicFrameChg>
      </pc:sldChg>
      <pc:sldChg chg="modSp ord">
        <pc:chgData name="Tolliver, Kyle" userId="S::kctolli@byui.edu::7cd0e227-5eec-47da-b0d1-6fddf0bfb0ee" providerId="AD" clId="Web-{322C2F35-7460-8CDF-2BC6-FE13758E1159}" dt="2020-07-07T18:31:34.818" v="395" actId="20577"/>
        <pc:sldMkLst>
          <pc:docMk/>
          <pc:sldMk cId="3278230044" sldId="353"/>
        </pc:sldMkLst>
        <pc:spChg chg="mod">
          <ac:chgData name="Tolliver, Kyle" userId="S::kctolli@byui.edu::7cd0e227-5eec-47da-b0d1-6fddf0bfb0ee" providerId="AD" clId="Web-{322C2F35-7460-8CDF-2BC6-FE13758E1159}" dt="2020-07-07T18:31:34.818" v="395" actId="20577"/>
          <ac:spMkLst>
            <pc:docMk/>
            <pc:sldMk cId="3278230044" sldId="353"/>
            <ac:spMk id="3" creationId="{00000000-0000-0000-0000-000000000000}"/>
          </ac:spMkLst>
        </pc:spChg>
      </pc:sldChg>
      <pc:sldChg chg="add del ord">
        <pc:chgData name="Tolliver, Kyle" userId="S::kctolli@byui.edu::7cd0e227-5eec-47da-b0d1-6fddf0bfb0ee" providerId="AD" clId="Web-{322C2F35-7460-8CDF-2BC6-FE13758E1159}" dt="2020-07-07T18:02:22.119" v="5"/>
        <pc:sldMkLst>
          <pc:docMk/>
          <pc:sldMk cId="1810927185" sldId="354"/>
        </pc:sldMkLst>
      </pc:sldChg>
    </pc:docChg>
  </pc:docChgLst>
  <pc:docChgLst>
    <pc:chgData name="Tolliver, Kyle" userId="S::kctolli@byui.edu::7cd0e227-5eec-47da-b0d1-6fddf0bfb0ee" providerId="AD" clId="Web-{FB8F4E60-5ED0-03F4-F136-9235C07E2FA2}"/>
    <pc:docChg chg="addSld modSld">
      <pc:chgData name="Tolliver, Kyle" userId="S::kctolli@byui.edu::7cd0e227-5eec-47da-b0d1-6fddf0bfb0ee" providerId="AD" clId="Web-{FB8F4E60-5ED0-03F4-F136-9235C07E2FA2}" dt="2020-07-07T21:41:07.689" v="345"/>
      <pc:docMkLst>
        <pc:docMk/>
      </pc:docMkLst>
      <pc:sldChg chg="modSp">
        <pc:chgData name="Tolliver, Kyle" userId="S::kctolli@byui.edu::7cd0e227-5eec-47da-b0d1-6fddf0bfb0ee" providerId="AD" clId="Web-{FB8F4E60-5ED0-03F4-F136-9235C07E2FA2}" dt="2020-07-07T21:30:36.485" v="87"/>
        <pc:sldMkLst>
          <pc:docMk/>
          <pc:sldMk cId="1961632943" sldId="352"/>
        </pc:sldMkLst>
        <pc:graphicFrameChg chg="mod modGraphic">
          <ac:chgData name="Tolliver, Kyle" userId="S::kctolli@byui.edu::7cd0e227-5eec-47da-b0d1-6fddf0bfb0ee" providerId="AD" clId="Web-{FB8F4E60-5ED0-03F4-F136-9235C07E2FA2}" dt="2020-07-07T21:30:36.485" v="87"/>
          <ac:graphicFrameMkLst>
            <pc:docMk/>
            <pc:sldMk cId="1961632943" sldId="352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FB8F4E60-5ED0-03F4-F136-9235C07E2FA2}" dt="2020-07-07T21:30:26.954" v="59"/>
          <ac:graphicFrameMkLst>
            <pc:docMk/>
            <pc:sldMk cId="1961632943" sldId="352"/>
            <ac:graphicFrameMk id="4" creationId="{00000000-0000-0000-0000-000000000000}"/>
          </ac:graphicFrameMkLst>
        </pc:graphicFrameChg>
      </pc:sldChg>
      <pc:sldChg chg="modSp">
        <pc:chgData name="Tolliver, Kyle" userId="S::kctolli@byui.edu::7cd0e227-5eec-47da-b0d1-6fddf0bfb0ee" providerId="AD" clId="Web-{FB8F4E60-5ED0-03F4-F136-9235C07E2FA2}" dt="2020-07-07T21:35:53.360" v="276" actId="20577"/>
        <pc:sldMkLst>
          <pc:docMk/>
          <pc:sldMk cId="3278230044" sldId="353"/>
        </pc:sldMkLst>
        <pc:spChg chg="mod">
          <ac:chgData name="Tolliver, Kyle" userId="S::kctolli@byui.edu::7cd0e227-5eec-47da-b0d1-6fddf0bfb0ee" providerId="AD" clId="Web-{FB8F4E60-5ED0-03F4-F136-9235C07E2FA2}" dt="2020-07-07T21:35:53.360" v="276" actId="20577"/>
          <ac:spMkLst>
            <pc:docMk/>
            <pc:sldMk cId="3278230044" sldId="353"/>
            <ac:spMk id="3" creationId="{00000000-0000-0000-0000-000000000000}"/>
          </ac:spMkLst>
        </pc:spChg>
      </pc:sldChg>
      <pc:sldChg chg="addSp delSp modSp new">
        <pc:chgData name="Tolliver, Kyle" userId="S::kctolli@byui.edu::7cd0e227-5eec-47da-b0d1-6fddf0bfb0ee" providerId="AD" clId="Web-{FB8F4E60-5ED0-03F4-F136-9235C07E2FA2}" dt="2020-07-07T21:41:07.689" v="345"/>
        <pc:sldMkLst>
          <pc:docMk/>
          <pc:sldMk cId="1484760700" sldId="355"/>
        </pc:sldMkLst>
        <pc:spChg chg="del">
          <ac:chgData name="Tolliver, Kyle" userId="S::kctolli@byui.edu::7cd0e227-5eec-47da-b0d1-6fddf0bfb0ee" providerId="AD" clId="Web-{FB8F4E60-5ED0-03F4-F136-9235C07E2FA2}" dt="2020-07-07T21:36:10.470" v="282"/>
          <ac:spMkLst>
            <pc:docMk/>
            <pc:sldMk cId="1484760700" sldId="355"/>
            <ac:spMk id="2" creationId="{FA992D64-B1DE-4D46-8265-DA0C667ACD74}"/>
          </ac:spMkLst>
        </pc:spChg>
        <pc:spChg chg="add del">
          <ac:chgData name="Tolliver, Kyle" userId="S::kctolli@byui.edu::7cd0e227-5eec-47da-b0d1-6fddf0bfb0ee" providerId="AD" clId="Web-{FB8F4E60-5ED0-03F4-F136-9235C07E2FA2}" dt="2020-07-07T21:39:18.735" v="327"/>
          <ac:spMkLst>
            <pc:docMk/>
            <pc:sldMk cId="1484760700" sldId="355"/>
            <ac:spMk id="24" creationId="{EE90A161-78CC-4621-A4BA-163E8F3CE070}"/>
          </ac:spMkLst>
        </pc:spChg>
        <pc:spChg chg="add del">
          <ac:chgData name="Tolliver, Kyle" userId="S::kctolli@byui.edu::7cd0e227-5eec-47da-b0d1-6fddf0bfb0ee" providerId="AD" clId="Web-{FB8F4E60-5ED0-03F4-F136-9235C07E2FA2}" dt="2020-07-07T21:39:27.626" v="329"/>
          <ac:spMkLst>
            <pc:docMk/>
            <pc:sldMk cId="1484760700" sldId="355"/>
            <ac:spMk id="25" creationId="{EC5A21A5-5CBD-48E5-8675-39CEED2394BE}"/>
          </ac:spMkLst>
        </pc:spChg>
        <pc:spChg chg="add mod">
          <ac:chgData name="Tolliver, Kyle" userId="S::kctolli@byui.edu::7cd0e227-5eec-47da-b0d1-6fddf0bfb0ee" providerId="AD" clId="Web-{FB8F4E60-5ED0-03F4-F136-9235C07E2FA2}" dt="2020-07-07T21:40:46.423" v="341" actId="1076"/>
          <ac:spMkLst>
            <pc:docMk/>
            <pc:sldMk cId="1484760700" sldId="355"/>
            <ac:spMk id="26" creationId="{D2150640-DA9A-4E6F-8052-7C10D5F33171}"/>
          </ac:spMkLst>
        </pc:spChg>
        <pc:spChg chg="add del mod">
          <ac:chgData name="Tolliver, Kyle" userId="S::kctolli@byui.edu::7cd0e227-5eec-47da-b0d1-6fddf0bfb0ee" providerId="AD" clId="Web-{FB8F4E60-5ED0-03F4-F136-9235C07E2FA2}" dt="2020-07-07T21:41:03.501" v="344"/>
          <ac:spMkLst>
            <pc:docMk/>
            <pc:sldMk cId="1484760700" sldId="355"/>
            <ac:spMk id="27" creationId="{E3A0D6C7-6832-46A1-830F-E898BD2759D8}"/>
          </ac:spMkLst>
        </pc:spChg>
        <pc:spChg chg="add">
          <ac:chgData name="Tolliver, Kyle" userId="S::kctolli@byui.edu::7cd0e227-5eec-47da-b0d1-6fddf0bfb0ee" providerId="AD" clId="Web-{FB8F4E60-5ED0-03F4-F136-9235C07E2FA2}" dt="2020-07-07T21:41:07.689" v="345"/>
          <ac:spMkLst>
            <pc:docMk/>
            <pc:sldMk cId="1484760700" sldId="355"/>
            <ac:spMk id="28" creationId="{7931A5FA-EAF4-484C-8810-BAF977AC630F}"/>
          </ac:spMkLst>
        </pc:spChg>
        <pc:picChg chg="add mod">
          <ac:chgData name="Tolliver, Kyle" userId="S::kctolli@byui.edu::7cd0e227-5eec-47da-b0d1-6fddf0bfb0ee" providerId="AD" clId="Web-{FB8F4E60-5ED0-03F4-F136-9235C07E2FA2}" dt="2020-07-07T21:36:28.360" v="285" actId="14100"/>
          <ac:picMkLst>
            <pc:docMk/>
            <pc:sldMk cId="1484760700" sldId="355"/>
            <ac:picMk id="3" creationId="{B978CBB5-0E56-40D1-9A74-B68D7A8601A1}"/>
          </ac:picMkLst>
        </pc:picChg>
        <pc:inkChg chg="add del">
          <ac:chgData name="Tolliver, Kyle" userId="S::kctolli@byui.edu::7cd0e227-5eec-47da-b0d1-6fddf0bfb0ee" providerId="AD" clId="Web-{FB8F4E60-5ED0-03F4-F136-9235C07E2FA2}" dt="2020-07-07T21:36:49.438" v="287"/>
          <ac:inkMkLst>
            <pc:docMk/>
            <pc:sldMk cId="1484760700" sldId="355"/>
            <ac:inkMk id="4" creationId="{F7342D5E-2F3B-4614-9DFB-2D5C582B38D8}"/>
          </ac:inkMkLst>
        </pc:inkChg>
        <pc:inkChg chg="add del">
          <ac:chgData name="Tolliver, Kyle" userId="S::kctolli@byui.edu::7cd0e227-5eec-47da-b0d1-6fddf0bfb0ee" providerId="AD" clId="Web-{FB8F4E60-5ED0-03F4-F136-9235C07E2FA2}" dt="2020-07-07T21:38:29.642" v="303"/>
          <ac:inkMkLst>
            <pc:docMk/>
            <pc:sldMk cId="1484760700" sldId="355"/>
            <ac:inkMk id="5" creationId="{CCCE713C-BE32-46F2-9841-1D401C07AB46}"/>
          </ac:inkMkLst>
        </pc:inkChg>
        <pc:inkChg chg="add del">
          <ac:chgData name="Tolliver, Kyle" userId="S::kctolli@byui.edu::7cd0e227-5eec-47da-b0d1-6fddf0bfb0ee" providerId="AD" clId="Web-{FB8F4E60-5ED0-03F4-F136-9235C07E2FA2}" dt="2020-07-07T21:38:29.642" v="302"/>
          <ac:inkMkLst>
            <pc:docMk/>
            <pc:sldMk cId="1484760700" sldId="355"/>
            <ac:inkMk id="6" creationId="{4B3BEA7F-7435-4B94-9241-5FF4F2297A26}"/>
          </ac:inkMkLst>
        </pc:inkChg>
        <pc:inkChg chg="add del">
          <ac:chgData name="Tolliver, Kyle" userId="S::kctolli@byui.edu::7cd0e227-5eec-47da-b0d1-6fddf0bfb0ee" providerId="AD" clId="Web-{FB8F4E60-5ED0-03F4-F136-9235C07E2FA2}" dt="2020-07-07T21:38:29.642" v="301"/>
          <ac:inkMkLst>
            <pc:docMk/>
            <pc:sldMk cId="1484760700" sldId="355"/>
            <ac:inkMk id="7" creationId="{4E24AA3D-328D-4124-AE26-249530F528B3}"/>
          </ac:inkMkLst>
        </pc:inkChg>
        <pc:inkChg chg="add del">
          <ac:chgData name="Tolliver, Kyle" userId="S::kctolli@byui.edu::7cd0e227-5eec-47da-b0d1-6fddf0bfb0ee" providerId="AD" clId="Web-{FB8F4E60-5ED0-03F4-F136-9235C07E2FA2}" dt="2020-07-07T21:38:29.642" v="300"/>
          <ac:inkMkLst>
            <pc:docMk/>
            <pc:sldMk cId="1484760700" sldId="355"/>
            <ac:inkMk id="8" creationId="{D03D33AA-73E0-4C47-82DE-8C0B5442E215}"/>
          </ac:inkMkLst>
        </pc:inkChg>
        <pc:inkChg chg="add del">
          <ac:chgData name="Tolliver, Kyle" userId="S::kctolli@byui.edu::7cd0e227-5eec-47da-b0d1-6fddf0bfb0ee" providerId="AD" clId="Web-{FB8F4E60-5ED0-03F4-F136-9235C07E2FA2}" dt="2020-07-07T21:38:29.642" v="299"/>
          <ac:inkMkLst>
            <pc:docMk/>
            <pc:sldMk cId="1484760700" sldId="355"/>
            <ac:inkMk id="9" creationId="{23FCE1DE-1718-4EB5-9497-616AA7FF6FC8}"/>
          </ac:inkMkLst>
        </pc:inkChg>
        <pc:inkChg chg="add del">
          <ac:chgData name="Tolliver, Kyle" userId="S::kctolli@byui.edu::7cd0e227-5eec-47da-b0d1-6fddf0bfb0ee" providerId="AD" clId="Web-{FB8F4E60-5ED0-03F4-F136-9235C07E2FA2}" dt="2020-07-07T21:38:29.642" v="298"/>
          <ac:inkMkLst>
            <pc:docMk/>
            <pc:sldMk cId="1484760700" sldId="355"/>
            <ac:inkMk id="10" creationId="{0833A8FC-F0DD-439B-852D-4BC24F337FAD}"/>
          </ac:inkMkLst>
        </pc:inkChg>
        <pc:inkChg chg="add del">
          <ac:chgData name="Tolliver, Kyle" userId="S::kctolli@byui.edu::7cd0e227-5eec-47da-b0d1-6fddf0bfb0ee" providerId="AD" clId="Web-{FB8F4E60-5ED0-03F4-F136-9235C07E2FA2}" dt="2020-07-07T21:38:29.626" v="297"/>
          <ac:inkMkLst>
            <pc:docMk/>
            <pc:sldMk cId="1484760700" sldId="355"/>
            <ac:inkMk id="11" creationId="{596C570B-83DC-485C-91BA-A516FCFF42EE}"/>
          </ac:inkMkLst>
        </pc:inkChg>
        <pc:inkChg chg="add del">
          <ac:chgData name="Tolliver, Kyle" userId="S::kctolli@byui.edu::7cd0e227-5eec-47da-b0d1-6fddf0bfb0ee" providerId="AD" clId="Web-{FB8F4E60-5ED0-03F4-F136-9235C07E2FA2}" dt="2020-07-07T21:38:29.626" v="296"/>
          <ac:inkMkLst>
            <pc:docMk/>
            <pc:sldMk cId="1484760700" sldId="355"/>
            <ac:inkMk id="12" creationId="{AB890553-DDCB-4D7D-A8A4-895992610241}"/>
          </ac:inkMkLst>
        </pc:inkChg>
        <pc:inkChg chg="add del">
          <ac:chgData name="Tolliver, Kyle" userId="S::kctolli@byui.edu::7cd0e227-5eec-47da-b0d1-6fddf0bfb0ee" providerId="AD" clId="Web-{FB8F4E60-5ED0-03F4-F136-9235C07E2FA2}" dt="2020-07-07T21:38:53.423" v="325"/>
          <ac:inkMkLst>
            <pc:docMk/>
            <pc:sldMk cId="1484760700" sldId="355"/>
            <ac:inkMk id="13" creationId="{0BA9B1F3-9C2E-419B-845D-00E77FF23018}"/>
          </ac:inkMkLst>
        </pc:inkChg>
        <pc:inkChg chg="add del">
          <ac:chgData name="Tolliver, Kyle" userId="S::kctolli@byui.edu::7cd0e227-5eec-47da-b0d1-6fddf0bfb0ee" providerId="AD" clId="Web-{FB8F4E60-5ED0-03F4-F136-9235C07E2FA2}" dt="2020-07-07T21:38:53.423" v="324"/>
          <ac:inkMkLst>
            <pc:docMk/>
            <pc:sldMk cId="1484760700" sldId="355"/>
            <ac:inkMk id="14" creationId="{B35ED247-B961-4639-9861-753769A61FBD}"/>
          </ac:inkMkLst>
        </pc:inkChg>
        <pc:inkChg chg="add del">
          <ac:chgData name="Tolliver, Kyle" userId="S::kctolli@byui.edu::7cd0e227-5eec-47da-b0d1-6fddf0bfb0ee" providerId="AD" clId="Web-{FB8F4E60-5ED0-03F4-F136-9235C07E2FA2}" dt="2020-07-07T21:38:53.423" v="323"/>
          <ac:inkMkLst>
            <pc:docMk/>
            <pc:sldMk cId="1484760700" sldId="355"/>
            <ac:inkMk id="15" creationId="{74F2032C-CB15-4326-971C-E27794BCDED1}"/>
          </ac:inkMkLst>
        </pc:inkChg>
        <pc:inkChg chg="add del">
          <ac:chgData name="Tolliver, Kyle" userId="S::kctolli@byui.edu::7cd0e227-5eec-47da-b0d1-6fddf0bfb0ee" providerId="AD" clId="Web-{FB8F4E60-5ED0-03F4-F136-9235C07E2FA2}" dt="2020-07-07T21:38:53.423" v="322"/>
          <ac:inkMkLst>
            <pc:docMk/>
            <pc:sldMk cId="1484760700" sldId="355"/>
            <ac:inkMk id="16" creationId="{309D265D-0861-4E38-A984-FB38E64EA20F}"/>
          </ac:inkMkLst>
        </pc:inkChg>
        <pc:inkChg chg="add del">
          <ac:chgData name="Tolliver, Kyle" userId="S::kctolli@byui.edu::7cd0e227-5eec-47da-b0d1-6fddf0bfb0ee" providerId="AD" clId="Web-{FB8F4E60-5ED0-03F4-F136-9235C07E2FA2}" dt="2020-07-07T21:38:53.423" v="321"/>
          <ac:inkMkLst>
            <pc:docMk/>
            <pc:sldMk cId="1484760700" sldId="355"/>
            <ac:inkMk id="17" creationId="{6EDA7C9A-E9A5-4B75-A24D-3F30288092E0}"/>
          </ac:inkMkLst>
        </pc:inkChg>
        <pc:inkChg chg="add del">
          <ac:chgData name="Tolliver, Kyle" userId="S::kctolli@byui.edu::7cd0e227-5eec-47da-b0d1-6fddf0bfb0ee" providerId="AD" clId="Web-{FB8F4E60-5ED0-03F4-F136-9235C07E2FA2}" dt="2020-07-07T21:38:53.407" v="320"/>
          <ac:inkMkLst>
            <pc:docMk/>
            <pc:sldMk cId="1484760700" sldId="355"/>
            <ac:inkMk id="18" creationId="{3428209A-055E-4459-A268-D46BE5FDC966}"/>
          </ac:inkMkLst>
        </pc:inkChg>
        <pc:inkChg chg="add del">
          <ac:chgData name="Tolliver, Kyle" userId="S::kctolli@byui.edu::7cd0e227-5eec-47da-b0d1-6fddf0bfb0ee" providerId="AD" clId="Web-{FB8F4E60-5ED0-03F4-F136-9235C07E2FA2}" dt="2020-07-07T21:38:53.407" v="319"/>
          <ac:inkMkLst>
            <pc:docMk/>
            <pc:sldMk cId="1484760700" sldId="355"/>
            <ac:inkMk id="19" creationId="{CA677100-B7A2-44B0-8C77-D95936E889DF}"/>
          </ac:inkMkLst>
        </pc:inkChg>
        <pc:inkChg chg="add del">
          <ac:chgData name="Tolliver, Kyle" userId="S::kctolli@byui.edu::7cd0e227-5eec-47da-b0d1-6fddf0bfb0ee" providerId="AD" clId="Web-{FB8F4E60-5ED0-03F4-F136-9235C07E2FA2}" dt="2020-07-07T21:38:53.407" v="318"/>
          <ac:inkMkLst>
            <pc:docMk/>
            <pc:sldMk cId="1484760700" sldId="355"/>
            <ac:inkMk id="20" creationId="{D462C9CD-C777-470F-B796-CC5CC65FF000}"/>
          </ac:inkMkLst>
        </pc:inkChg>
        <pc:inkChg chg="add del">
          <ac:chgData name="Tolliver, Kyle" userId="S::kctolli@byui.edu::7cd0e227-5eec-47da-b0d1-6fddf0bfb0ee" providerId="AD" clId="Web-{FB8F4E60-5ED0-03F4-F136-9235C07E2FA2}" dt="2020-07-07T21:38:53.407" v="317"/>
          <ac:inkMkLst>
            <pc:docMk/>
            <pc:sldMk cId="1484760700" sldId="355"/>
            <ac:inkMk id="21" creationId="{F009E08A-0440-4F07-96B4-A667F70FB1EF}"/>
          </ac:inkMkLst>
        </pc:inkChg>
        <pc:inkChg chg="add del">
          <ac:chgData name="Tolliver, Kyle" userId="S::kctolli@byui.edu::7cd0e227-5eec-47da-b0d1-6fddf0bfb0ee" providerId="AD" clId="Web-{FB8F4E60-5ED0-03F4-F136-9235C07E2FA2}" dt="2020-07-07T21:38:53.407" v="316"/>
          <ac:inkMkLst>
            <pc:docMk/>
            <pc:sldMk cId="1484760700" sldId="355"/>
            <ac:inkMk id="22" creationId="{ECE94449-373F-49E5-8130-98C861B6F0CC}"/>
          </ac:inkMkLst>
        </pc:inkChg>
        <pc:inkChg chg="add del">
          <ac:chgData name="Tolliver, Kyle" userId="S::kctolli@byui.edu::7cd0e227-5eec-47da-b0d1-6fddf0bfb0ee" providerId="AD" clId="Web-{FB8F4E60-5ED0-03F4-F136-9235C07E2FA2}" dt="2020-07-07T21:38:53.407" v="315"/>
          <ac:inkMkLst>
            <pc:docMk/>
            <pc:sldMk cId="1484760700" sldId="355"/>
            <ac:inkMk id="23" creationId="{57E3E55C-E19C-450A-A3D3-2B28884F40A4}"/>
          </ac:inkMkLst>
        </pc:inkChg>
      </pc:sldChg>
    </pc:docChg>
  </pc:docChgLst>
  <pc:docChgLst>
    <pc:chgData name="Tolliver, Kyle" userId="S::kctolli@byui.edu::7cd0e227-5eec-47da-b0d1-6fddf0bfb0ee" providerId="AD" clId="Web-{5B116C6A-41B0-9D0B-1341-377A37D6C656}"/>
    <pc:docChg chg="modSld">
      <pc:chgData name="Tolliver, Kyle" userId="S::kctolli@byui.edu::7cd0e227-5eec-47da-b0d1-6fddf0bfb0ee" providerId="AD" clId="Web-{5B116C6A-41B0-9D0B-1341-377A37D6C656}" dt="2020-07-07T19:18:14.713" v="23" actId="20577"/>
      <pc:docMkLst>
        <pc:docMk/>
      </pc:docMkLst>
      <pc:sldChg chg="modSp">
        <pc:chgData name="Tolliver, Kyle" userId="S::kctolli@byui.edu::7cd0e227-5eec-47da-b0d1-6fddf0bfb0ee" providerId="AD" clId="Web-{5B116C6A-41B0-9D0B-1341-377A37D6C656}" dt="2020-07-07T19:17:53.713" v="17"/>
        <pc:sldMkLst>
          <pc:docMk/>
          <pc:sldMk cId="1961632943" sldId="352"/>
        </pc:sldMkLst>
        <pc:graphicFrameChg chg="mod modGraphic">
          <ac:chgData name="Tolliver, Kyle" userId="S::kctolli@byui.edu::7cd0e227-5eec-47da-b0d1-6fddf0bfb0ee" providerId="AD" clId="Web-{5B116C6A-41B0-9D0B-1341-377A37D6C656}" dt="2020-07-07T19:17:50.401" v="13"/>
          <ac:graphicFrameMkLst>
            <pc:docMk/>
            <pc:sldMk cId="1961632943" sldId="352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5B116C6A-41B0-9D0B-1341-377A37D6C656}" dt="2020-07-07T19:17:53.713" v="17"/>
          <ac:graphicFrameMkLst>
            <pc:docMk/>
            <pc:sldMk cId="1961632943" sldId="352"/>
            <ac:graphicFrameMk id="4" creationId="{00000000-0000-0000-0000-000000000000}"/>
          </ac:graphicFrameMkLst>
        </pc:graphicFrameChg>
      </pc:sldChg>
      <pc:sldChg chg="modSp">
        <pc:chgData name="Tolliver, Kyle" userId="S::kctolli@byui.edu::7cd0e227-5eec-47da-b0d1-6fddf0bfb0ee" providerId="AD" clId="Web-{5B116C6A-41B0-9D0B-1341-377A37D6C656}" dt="2020-07-07T19:18:14.713" v="22" actId="20577"/>
        <pc:sldMkLst>
          <pc:docMk/>
          <pc:sldMk cId="3278230044" sldId="353"/>
        </pc:sldMkLst>
        <pc:spChg chg="mod">
          <ac:chgData name="Tolliver, Kyle" userId="S::kctolli@byui.edu::7cd0e227-5eec-47da-b0d1-6fddf0bfb0ee" providerId="AD" clId="Web-{5B116C6A-41B0-9D0B-1341-377A37D6C656}" dt="2020-07-07T19:18:14.713" v="22" actId="20577"/>
          <ac:spMkLst>
            <pc:docMk/>
            <pc:sldMk cId="3278230044" sldId="35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</a:t>
            </a:r>
            <a:r>
              <a:rPr lang="en-US" baseline="0" err="1"/>
              <a:t>Bednar’s</a:t>
            </a:r>
            <a:r>
              <a:rPr lang="en-US" baseline="0"/>
              <a:t>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11</a:t>
            </a:r>
            <a:endParaRPr lang="en-US">
              <a:solidFill>
                <a:srgbClr val="FF0000"/>
              </a:solidFill>
              <a:ea typeface="ＭＳ Ｐゴシック"/>
            </a:endParaRP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406478-73DD-46C4-99CA-DA13D7F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714560"/>
            <a:ext cx="9802282" cy="61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3564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55554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Debug the GPIO a little more</a:t>
                      </a:r>
                      <a:endParaRPr lang="en-US" sz="1100" b="0" i="0" u="none" strike="noStrike" noProof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July 14,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Start testing RISC-V configurations</a:t>
                      </a:r>
                      <a:endParaRPr lang="en-US" sz="1100" b="0" i="0" u="none" strike="noStrike" noProof="0">
                        <a:effectLst/>
                      </a:endParaRPr>
                    </a:p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July 14,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Other class material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64558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NA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11 (30-Jun to 6-Jul) Spencer Cheney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415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Tested Full Duplex UART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4.5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We are generating a differential signal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56412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10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135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85768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UART is generating a clock differential signal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Full-duplex UART was tested and is working</a:t>
            </a:r>
            <a:endParaRPr lang="en-US" sz="1200" kern="0"/>
          </a:p>
          <a:p>
            <a:pPr marL="0" indent="0">
              <a:buNone/>
            </a:pPr>
            <a:endParaRPr lang="en-US" sz="1200" kern="0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E2957-B5D0-4C5A-9FCE-4E38AB05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2083998"/>
            <a:ext cx="4885426" cy="36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227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Confusion about LVDS module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8256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00044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Send UART data from differential signal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Turn differential signal into LVDS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6/10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9887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5175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30082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11 (30-Jun to 6-Jul) Kyle</a:t>
            </a:r>
            <a:endParaRPr lang="en-US">
              <a:solidFill>
                <a:srgbClr val="FF0000"/>
              </a:solidFill>
              <a:ea typeface="ＭＳ Ｐゴシック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57992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Microsemi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3.75 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WIGS/Meeting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Webpage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.5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577954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10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11.3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135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62554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Leadership – pages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Looked into Benchmark test</a:t>
            </a:r>
            <a:endParaRPr lang="en-US" sz="1200" kern="0"/>
          </a:p>
          <a:p>
            <a:pPr marL="0" indent="0">
              <a:buNone/>
            </a:pPr>
            <a:endParaRPr lang="en-US" sz="1200" kern="0"/>
          </a:p>
          <a:p>
            <a:pPr marL="0" indent="0"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203979146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3172426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11 (30-Jun to 6-Jul)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Chris Porter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30861"/>
              </p:ext>
            </p:extLst>
          </p:nvPr>
        </p:nvGraphicFramePr>
        <p:xfrm>
          <a:off x="762000" y="1295400"/>
          <a:ext cx="10820400" cy="2514598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 Training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Test Peripherals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90%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LVDS UART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95%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CPU_Testbench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30499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447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10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135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125.5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58671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47598"/>
              </p:ext>
            </p:extLst>
          </p:nvPr>
        </p:nvGraphicFramePr>
        <p:xfrm>
          <a:off x="685800" y="1371600"/>
          <a:ext cx="10896600" cy="2895597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Leadership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1.25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7/7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WIGS/Meetings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3.75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Webpage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7/16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2.5 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Deliverables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7/16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969332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Benchmark – case statement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7/14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88386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298983"/>
              </p:ext>
            </p:extLst>
          </p:nvPr>
        </p:nvGraphicFramePr>
        <p:xfrm>
          <a:off x="5698052" y="5566913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6329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What do we put for the executive summaries?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What is in the Final Report?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What's the difference between Final Report and Executive summaries?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trike="sngStrike">
                <a:solidFill>
                  <a:schemeClr val="bg1"/>
                </a:solidFill>
                <a:latin typeface="Arial"/>
                <a:ea typeface="ＭＳ Ｐゴシック"/>
              </a:rPr>
              <a:t>What is the NASA Form?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Where do we send the equipment?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Can the Poster be the first page of the Webpage?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23004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978CBB5-0E56-40D1-9A74-B68D7A860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" t="15514" r="64" b="-75"/>
          <a:stretch/>
        </p:blipFill>
        <p:spPr>
          <a:xfrm>
            <a:off x="-1899" y="1058276"/>
            <a:ext cx="12206210" cy="5808755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2150640-DA9A-4E6F-8052-7C10D5F33171}"/>
              </a:ext>
            </a:extLst>
          </p:cNvPr>
          <p:cNvSpPr/>
          <p:nvPr/>
        </p:nvSpPr>
        <p:spPr bwMode="auto">
          <a:xfrm>
            <a:off x="3451644" y="3358192"/>
            <a:ext cx="8045567" cy="13744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31A5FA-EAF4-484C-8810-BAF977AC630F}"/>
              </a:ext>
            </a:extLst>
          </p:cNvPr>
          <p:cNvSpPr txBox="1"/>
          <p:nvPr/>
        </p:nvSpPr>
        <p:spPr>
          <a:xfrm>
            <a:off x="5295900" y="37719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ea typeface="ＭＳ Ｐゴシック"/>
              </a:rPr>
              <a:t>Poster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B7928-8146-4D2F-814C-AFF90EC1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11049000" cy="907143"/>
          </a:xfrm>
        </p:spPr>
        <p:txBody>
          <a:bodyPr/>
          <a:lstStyle/>
          <a:p>
            <a:r>
              <a:rPr lang="en-US">
                <a:ea typeface="ＭＳ Ｐゴシック"/>
              </a:rPr>
              <a:t>Suggested Index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070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09271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endParaRPr lang="en-US" sz="1200" kern="0"/>
          </a:p>
        </p:txBody>
      </p:sp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C6E25CD-2C03-4C87-AD95-E9CEF7130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076" y="3611025"/>
            <a:ext cx="7765091" cy="3251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4E152D-44DD-442D-9B7B-A3C2AA5EB5F1}"/>
              </a:ext>
            </a:extLst>
          </p:cNvPr>
          <p:cNvSpPr txBox="1"/>
          <p:nvPr/>
        </p:nvSpPr>
        <p:spPr>
          <a:xfrm>
            <a:off x="770627" y="1061969"/>
            <a:ext cx="1092870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GPIO TEST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GPIO Write does not change any LEDS on the PCB.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GPIO Read gives us something now, and it changes as we change switches.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LVDS UART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Transmit signals are just 111MHz clock (see Spencer's Slides)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  <a:latin typeface="Arial"/>
              <a:ea typeface="ＭＳ Ｐゴシック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775E5-FB98-4BF7-9AEF-D868BA0B65ED}"/>
              </a:ext>
            </a:extLst>
          </p:cNvPr>
          <p:cNvSpPr txBox="1"/>
          <p:nvPr/>
        </p:nvSpPr>
        <p:spPr>
          <a:xfrm>
            <a:off x="766233" y="3613150"/>
            <a:ext cx="396028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LCD Screen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No output.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Chip select is correct.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Clock turns on.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Chip select turns on for each command...</a:t>
            </a:r>
            <a:endParaRPr lang="en-US">
              <a:solidFill>
                <a:schemeClr val="bg1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146556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Inconsistencies between </a:t>
            </a:r>
            <a:r>
              <a:rPr lang="en-US" err="1">
                <a:solidFill>
                  <a:schemeClr val="bg1"/>
                </a:solidFill>
                <a:latin typeface="Arial"/>
                <a:ea typeface="ＭＳ Ｐゴシック"/>
              </a:rPr>
              <a:t>SoftConsole</a:t>
            </a: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 and PCB Documentation. Mostly that there are only 3 SPI devices on the PCB.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ADC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LCD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External SPI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Accelerometer is set up for I2C, but </a:t>
            </a:r>
            <a:r>
              <a:rPr lang="en-US" err="1">
                <a:solidFill>
                  <a:schemeClr val="bg1"/>
                </a:solidFill>
                <a:latin typeface="Arial"/>
                <a:ea typeface="ＭＳ Ｐゴシック"/>
              </a:rPr>
              <a:t>SoftConsole</a:t>
            </a: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 includes it as a SPI device</a:t>
            </a:r>
          </a:p>
        </p:txBody>
      </p:sp>
    </p:spTree>
    <p:extLst>
      <p:ext uri="{BB962C8B-B14F-4D97-AF65-F5344CB8AC3E}">
        <p14:creationId xmlns:p14="http://schemas.microsoft.com/office/powerpoint/2010/main" val="7115503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81447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Test Peripherals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July 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LVDS UART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July 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CPU_Testbench</a:t>
                      </a:r>
                      <a:endParaRPr lang="en-US" sz="1100" b="0" i="0" u="none" strike="noStrike" err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July 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535902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4491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Will this project be done another semester?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244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11 (30-Jun to 6-Jul)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Jonah Boe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33179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Worked on debugging GPIO and LCD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40%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9.5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 Training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Other Class Material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73953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10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11.5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135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We got the PCB connected finally and nothing fried</a:t>
            </a:r>
          </a:p>
          <a:p>
            <a:pPr marL="0" indent="0">
              <a:buNone/>
            </a:pPr>
            <a:endParaRPr lang="en-US" sz="1200" kern="0"/>
          </a:p>
        </p:txBody>
      </p:sp>
      <p:pic>
        <p:nvPicPr>
          <p:cNvPr id="4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40F5544-B0FD-46DA-A397-38215B9D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817" y="1459775"/>
            <a:ext cx="5756365" cy="432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GPIO does work but we are seeing odd behavior on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LCD is receiving correct commands but not displaying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23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Blue Background</vt:lpstr>
      <vt:lpstr>1_Blue Background</vt:lpstr>
      <vt:lpstr>Week 11</vt:lpstr>
      <vt:lpstr>Week 11 (30-Jun to 6-Jul) Chris Porter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11 (30-Jun to 6-Jul) Jonah Boe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11 (30-Jun to 6-Jul) Spencer Cheney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11 (30-Jun to 6-Jul) Kyle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Suggested Index page</vt:lpstr>
      <vt:lpstr>PowerPoint Presentation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revision>1</cp:revision>
  <cp:lastPrinted>2016-02-08T23:20:00Z</cp:lastPrinted>
  <dcterms:created xsi:type="dcterms:W3CDTF">2010-11-02T18:22:43Z</dcterms:created>
  <dcterms:modified xsi:type="dcterms:W3CDTF">2020-07-07T22:28:23Z</dcterms:modified>
  <cp:category/>
</cp:coreProperties>
</file>