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9" r:id="rId1"/>
    <p:sldMasterId id="2147483744" r:id="rId2"/>
  </p:sldMasterIdLst>
  <p:notesMasterIdLst>
    <p:notesMasterId r:id="rId27"/>
  </p:notesMasterIdLst>
  <p:handoutMasterIdLst>
    <p:handoutMasterId r:id="rId28"/>
  </p:handoutMasterIdLst>
  <p:sldIdLst>
    <p:sldId id="331" r:id="rId3"/>
    <p:sldId id="332" r:id="rId4"/>
    <p:sldId id="333" r:id="rId5"/>
    <p:sldId id="334" r:id="rId6"/>
    <p:sldId id="335" r:id="rId7"/>
    <p:sldId id="317" r:id="rId8"/>
    <p:sldId id="341" r:id="rId9"/>
    <p:sldId id="340" r:id="rId10"/>
    <p:sldId id="339" r:id="rId11"/>
    <p:sldId id="338" r:id="rId12"/>
    <p:sldId id="337" r:id="rId13"/>
    <p:sldId id="336" r:id="rId14"/>
    <p:sldId id="347" r:id="rId15"/>
    <p:sldId id="346" r:id="rId16"/>
    <p:sldId id="345" r:id="rId17"/>
    <p:sldId id="344" r:id="rId18"/>
    <p:sldId id="343" r:id="rId19"/>
    <p:sldId id="342" r:id="rId20"/>
    <p:sldId id="353" r:id="rId21"/>
    <p:sldId id="352" r:id="rId22"/>
    <p:sldId id="351" r:id="rId23"/>
    <p:sldId id="350" r:id="rId24"/>
    <p:sldId id="349" r:id="rId25"/>
    <p:sldId id="354" r:id="rId2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30">
          <p15:clr>
            <a:srgbClr val="A4A3A4"/>
          </p15:clr>
        </p15:guide>
        <p15:guide id="2" orient="horz" pos="393">
          <p15:clr>
            <a:srgbClr val="A4A3A4"/>
          </p15:clr>
        </p15:guide>
        <p15:guide id="3" orient="horz" pos="4055">
          <p15:clr>
            <a:srgbClr val="A4A3A4"/>
          </p15:clr>
        </p15:guide>
        <p15:guide id="4" pos="3840">
          <p15:clr>
            <a:srgbClr val="A4A3A4"/>
          </p15:clr>
        </p15:guide>
        <p15:guide id="5" pos="1501">
          <p15:clr>
            <a:srgbClr val="A4A3A4"/>
          </p15:clr>
        </p15:guide>
        <p15:guide id="6" pos="2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6C6"/>
    <a:srgbClr val="0071B1"/>
    <a:srgbClr val="EEEEA6"/>
    <a:srgbClr val="51A6D1"/>
    <a:srgbClr val="51A7C6"/>
    <a:srgbClr val="E9984B"/>
    <a:srgbClr val="26334C"/>
    <a:srgbClr val="314E96"/>
    <a:srgbClr val="DBE5F1"/>
    <a:srgbClr val="FFBD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3AEB4-59A1-E571-A559-6A5559743C45}" v="1" dt="2020-04-28T21:47:28.517"/>
    <p1510:client id="{10960B7C-FE1B-C8CF-7D6F-50AC0303BBCF}" v="66" dt="2020-04-28T22:48:57.537"/>
    <p1510:client id="{19B2A826-CA12-E4AE-19B9-786BDB0516E4}" v="70" dt="2020-04-25T19:58:19.390"/>
    <p1510:client id="{1FA63E69-62AA-A702-B1BE-E9EC7258840C}" v="27" dt="2020-05-02T19:27:44.934"/>
    <p1510:client id="{2C6B049A-5AC5-0CE8-CA38-750AD08E93A6}" v="1" dt="2020-05-02T19:36:58.283"/>
    <p1510:client id="{3DE0CD7E-62D9-FB91-6F3F-1A21C31D4A55}" v="357" dt="2020-04-27T19:41:02.447"/>
    <p1510:client id="{53215845-DDD0-9FDD-3965-1E191776CFAE}" v="4" dt="2020-04-25T19:17:44.511"/>
    <p1510:client id="{5336F786-5C21-5546-6A7A-EF01DD4D1654}" v="1979" dt="2020-04-28T00:14:11.089"/>
    <p1510:client id="{5D4FE955-85C0-36AC-775A-0E2639DBAD16}" v="923" dt="2020-04-28T02:44:30.090"/>
    <p1510:client id="{6FD51846-742B-4D1E-E19F-798694A13829}" v="20" dt="2020-04-28T23:38:41.001"/>
    <p1510:client id="{99ED5C26-8E15-DDAC-1116-DC8451F03617}" v="58" dt="2020-04-28T00:35:08.974"/>
    <p1510:client id="{9D4FF50D-50A6-980A-B7F7-4E14927B3C41}" v="134" dt="2020-04-28T22:49:40.935"/>
    <p1510:client id="{A3DDFBBC-D0D5-1C91-5A75-436ADB746299}" v="18" dt="2020-05-05T05:21:01.645"/>
    <p1510:client id="{C6D31AE6-9762-1845-C4FD-8CCB17C7A83E}" v="929" dt="2020-04-27T21:50:49.907"/>
    <p1510:client id="{D58C49A4-DC97-8F69-67C6-885E3CDDC852}" v="473" dt="2020-04-27T19:48:03.024"/>
    <p1510:client id="{E4528A81-82E6-3313-1840-38A45976EEFA}" v="100" dt="2020-04-28T21:05:42.695"/>
    <p1510:client id="{F2AA00C6-10B8-D0F7-70A5-42565A1806E3}" v="52" dt="2020-04-27T19:28:22.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30"/>
        <p:guide orient="horz" pos="393"/>
        <p:guide orient="horz" pos="4055"/>
        <p:guide pos="3840"/>
        <p:guide pos="1501"/>
        <p:guide pos="224"/>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liver, Kyle" userId="S::kctolli@byui.edu::7cd0e227-5eec-47da-b0d1-6fddf0bfb0ee" providerId="AD" clId="Web-{19B2A826-CA12-E4AE-19B9-786BDB0516E4}"/>
    <pc:docChg chg="addSld modSld sldOrd">
      <pc:chgData name="Tolliver, Kyle" userId="S::kctolli@byui.edu::7cd0e227-5eec-47da-b0d1-6fddf0bfb0ee" providerId="AD" clId="Web-{19B2A826-CA12-E4AE-19B9-786BDB0516E4}" dt="2020-04-25T19:58:19.390" v="68" actId="1076"/>
      <pc:docMkLst>
        <pc:docMk/>
      </pc:docMkLst>
      <pc:sldChg chg="addSp delSp modSp">
        <pc:chgData name="Tolliver, Kyle" userId="S::kctolli@byui.edu::7cd0e227-5eec-47da-b0d1-6fddf0bfb0ee" providerId="AD" clId="Web-{19B2A826-CA12-E4AE-19B9-786BDB0516E4}" dt="2020-04-25T19:50:58.472" v="3"/>
        <pc:sldMkLst>
          <pc:docMk/>
          <pc:sldMk cId="1554097160" sldId="317"/>
        </pc:sldMkLst>
        <pc:spChg chg="add del mod">
          <ac:chgData name="Tolliver, Kyle" userId="S::kctolli@byui.edu::7cd0e227-5eec-47da-b0d1-6fddf0bfb0ee" providerId="AD" clId="Web-{19B2A826-CA12-E4AE-19B9-786BDB0516E4}" dt="2020-04-25T19:50:58.472" v="3"/>
          <ac:spMkLst>
            <pc:docMk/>
            <pc:sldMk cId="1554097160" sldId="317"/>
            <ac:spMk id="3" creationId="{1E940F4D-6C7B-437B-928C-8D59D63E845E}"/>
          </ac:spMkLst>
        </pc:spChg>
      </pc:sldChg>
      <pc:sldChg chg="add replId">
        <pc:chgData name="Tolliver, Kyle" userId="S::kctolli@byui.edu::7cd0e227-5eec-47da-b0d1-6fddf0bfb0ee" providerId="AD" clId="Web-{19B2A826-CA12-E4AE-19B9-786BDB0516E4}" dt="2020-04-25T19:51:04.269" v="4"/>
        <pc:sldMkLst>
          <pc:docMk/>
          <pc:sldMk cId="138496811" sldId="336"/>
        </pc:sldMkLst>
      </pc:sldChg>
      <pc:sldChg chg="add replId">
        <pc:chgData name="Tolliver, Kyle" userId="S::kctolli@byui.edu::7cd0e227-5eec-47da-b0d1-6fddf0bfb0ee" providerId="AD" clId="Web-{19B2A826-CA12-E4AE-19B9-786BDB0516E4}" dt="2020-04-25T19:51:04.519" v="5"/>
        <pc:sldMkLst>
          <pc:docMk/>
          <pc:sldMk cId="2216745314" sldId="337"/>
        </pc:sldMkLst>
      </pc:sldChg>
      <pc:sldChg chg="add replId">
        <pc:chgData name="Tolliver, Kyle" userId="S::kctolli@byui.edu::7cd0e227-5eec-47da-b0d1-6fddf0bfb0ee" providerId="AD" clId="Web-{19B2A826-CA12-E4AE-19B9-786BDB0516E4}" dt="2020-04-25T19:51:04.800" v="6"/>
        <pc:sldMkLst>
          <pc:docMk/>
          <pc:sldMk cId="3580830729" sldId="338"/>
        </pc:sldMkLst>
      </pc:sldChg>
      <pc:sldChg chg="add replId">
        <pc:chgData name="Tolliver, Kyle" userId="S::kctolli@byui.edu::7cd0e227-5eec-47da-b0d1-6fddf0bfb0ee" providerId="AD" clId="Web-{19B2A826-CA12-E4AE-19B9-786BDB0516E4}" dt="2020-04-25T19:51:05.050" v="7"/>
        <pc:sldMkLst>
          <pc:docMk/>
          <pc:sldMk cId="419687532" sldId="339"/>
        </pc:sldMkLst>
      </pc:sldChg>
      <pc:sldChg chg="add replId">
        <pc:chgData name="Tolliver, Kyle" userId="S::kctolli@byui.edu::7cd0e227-5eec-47da-b0d1-6fddf0bfb0ee" providerId="AD" clId="Web-{19B2A826-CA12-E4AE-19B9-786BDB0516E4}" dt="2020-04-25T19:51:05.316" v="8"/>
        <pc:sldMkLst>
          <pc:docMk/>
          <pc:sldMk cId="2844550186" sldId="340"/>
        </pc:sldMkLst>
      </pc:sldChg>
      <pc:sldChg chg="add replId">
        <pc:chgData name="Tolliver, Kyle" userId="S::kctolli@byui.edu::7cd0e227-5eec-47da-b0d1-6fddf0bfb0ee" providerId="AD" clId="Web-{19B2A826-CA12-E4AE-19B9-786BDB0516E4}" dt="2020-04-25T19:51:05.628" v="9"/>
        <pc:sldMkLst>
          <pc:docMk/>
          <pc:sldMk cId="2209162757" sldId="341"/>
        </pc:sldMkLst>
      </pc:sldChg>
      <pc:sldChg chg="add replId">
        <pc:chgData name="Tolliver, Kyle" userId="S::kctolli@byui.edu::7cd0e227-5eec-47da-b0d1-6fddf0bfb0ee" providerId="AD" clId="Web-{19B2A826-CA12-E4AE-19B9-786BDB0516E4}" dt="2020-04-25T19:53:31.502" v="10"/>
        <pc:sldMkLst>
          <pc:docMk/>
          <pc:sldMk cId="2319251064" sldId="342"/>
        </pc:sldMkLst>
      </pc:sldChg>
      <pc:sldChg chg="add replId">
        <pc:chgData name="Tolliver, Kyle" userId="S::kctolli@byui.edu::7cd0e227-5eec-47da-b0d1-6fddf0bfb0ee" providerId="AD" clId="Web-{19B2A826-CA12-E4AE-19B9-786BDB0516E4}" dt="2020-04-25T19:53:31.752" v="11"/>
        <pc:sldMkLst>
          <pc:docMk/>
          <pc:sldMk cId="4201601647" sldId="343"/>
        </pc:sldMkLst>
      </pc:sldChg>
      <pc:sldChg chg="add replId">
        <pc:chgData name="Tolliver, Kyle" userId="S::kctolli@byui.edu::7cd0e227-5eec-47da-b0d1-6fddf0bfb0ee" providerId="AD" clId="Web-{19B2A826-CA12-E4AE-19B9-786BDB0516E4}" dt="2020-04-25T19:53:32.033" v="12"/>
        <pc:sldMkLst>
          <pc:docMk/>
          <pc:sldMk cId="476045064" sldId="344"/>
        </pc:sldMkLst>
      </pc:sldChg>
      <pc:sldChg chg="add replId">
        <pc:chgData name="Tolliver, Kyle" userId="S::kctolli@byui.edu::7cd0e227-5eec-47da-b0d1-6fddf0bfb0ee" providerId="AD" clId="Web-{19B2A826-CA12-E4AE-19B9-786BDB0516E4}" dt="2020-04-25T19:53:32.299" v="13"/>
        <pc:sldMkLst>
          <pc:docMk/>
          <pc:sldMk cId="885237476" sldId="345"/>
        </pc:sldMkLst>
      </pc:sldChg>
      <pc:sldChg chg="add replId">
        <pc:chgData name="Tolliver, Kyle" userId="S::kctolli@byui.edu::7cd0e227-5eec-47da-b0d1-6fddf0bfb0ee" providerId="AD" clId="Web-{19B2A826-CA12-E4AE-19B9-786BDB0516E4}" dt="2020-04-25T19:53:32.549" v="14"/>
        <pc:sldMkLst>
          <pc:docMk/>
          <pc:sldMk cId="3827112157" sldId="346"/>
        </pc:sldMkLst>
      </pc:sldChg>
      <pc:sldChg chg="add replId">
        <pc:chgData name="Tolliver, Kyle" userId="S::kctolli@byui.edu::7cd0e227-5eec-47da-b0d1-6fddf0bfb0ee" providerId="AD" clId="Web-{19B2A826-CA12-E4AE-19B9-786BDB0516E4}" dt="2020-04-25T19:53:32.846" v="15"/>
        <pc:sldMkLst>
          <pc:docMk/>
          <pc:sldMk cId="2292841920" sldId="347"/>
        </pc:sldMkLst>
      </pc:sldChg>
      <pc:sldChg chg="addSp delSp modSp add replId">
        <pc:chgData name="Tolliver, Kyle" userId="S::kctolli@byui.edu::7cd0e227-5eec-47da-b0d1-6fddf0bfb0ee" providerId="AD" clId="Web-{19B2A826-CA12-E4AE-19B9-786BDB0516E4}" dt="2020-04-25T19:58:19.390" v="68" actId="1076"/>
        <pc:sldMkLst>
          <pc:docMk/>
          <pc:sldMk cId="899870702" sldId="348"/>
        </pc:sldMkLst>
        <pc:spChg chg="del">
          <ac:chgData name="Tolliver, Kyle" userId="S::kctolli@byui.edu::7cd0e227-5eec-47da-b0d1-6fddf0bfb0ee" providerId="AD" clId="Web-{19B2A826-CA12-E4AE-19B9-786BDB0516E4}" dt="2020-04-25T19:55:48.985" v="22"/>
          <ac:spMkLst>
            <pc:docMk/>
            <pc:sldMk cId="899870702" sldId="348"/>
            <ac:spMk id="2" creationId="{00000000-0000-0000-0000-000000000000}"/>
          </ac:spMkLst>
        </pc:spChg>
        <pc:spChg chg="add mod">
          <ac:chgData name="Tolliver, Kyle" userId="S::kctolli@byui.edu::7cd0e227-5eec-47da-b0d1-6fddf0bfb0ee" providerId="AD" clId="Web-{19B2A826-CA12-E4AE-19B9-786BDB0516E4}" dt="2020-04-25T19:58:19.390" v="68" actId="1076"/>
          <ac:spMkLst>
            <pc:docMk/>
            <pc:sldMk cId="899870702" sldId="348"/>
            <ac:spMk id="3" creationId="{D1CD7037-B21D-4D6E-B09E-583EC2903F02}"/>
          </ac:spMkLst>
        </pc:spChg>
      </pc:sldChg>
      <pc:sldChg chg="add replId">
        <pc:chgData name="Tolliver, Kyle" userId="S::kctolli@byui.edu::7cd0e227-5eec-47da-b0d1-6fddf0bfb0ee" providerId="AD" clId="Web-{19B2A826-CA12-E4AE-19B9-786BDB0516E4}" dt="2020-04-25T19:53:42.033" v="17"/>
        <pc:sldMkLst>
          <pc:docMk/>
          <pc:sldMk cId="4256976090" sldId="349"/>
        </pc:sldMkLst>
      </pc:sldChg>
      <pc:sldChg chg="add replId">
        <pc:chgData name="Tolliver, Kyle" userId="S::kctolli@byui.edu::7cd0e227-5eec-47da-b0d1-6fddf0bfb0ee" providerId="AD" clId="Web-{19B2A826-CA12-E4AE-19B9-786BDB0516E4}" dt="2020-04-25T19:53:42.314" v="18"/>
        <pc:sldMkLst>
          <pc:docMk/>
          <pc:sldMk cId="3815820193" sldId="350"/>
        </pc:sldMkLst>
      </pc:sldChg>
      <pc:sldChg chg="add replId">
        <pc:chgData name="Tolliver, Kyle" userId="S::kctolli@byui.edu::7cd0e227-5eec-47da-b0d1-6fddf0bfb0ee" providerId="AD" clId="Web-{19B2A826-CA12-E4AE-19B9-786BDB0516E4}" dt="2020-04-25T19:53:42.580" v="19"/>
        <pc:sldMkLst>
          <pc:docMk/>
          <pc:sldMk cId="3002693654" sldId="351"/>
        </pc:sldMkLst>
      </pc:sldChg>
      <pc:sldChg chg="add replId">
        <pc:chgData name="Tolliver, Kyle" userId="S::kctolli@byui.edu::7cd0e227-5eec-47da-b0d1-6fddf0bfb0ee" providerId="AD" clId="Web-{19B2A826-CA12-E4AE-19B9-786BDB0516E4}" dt="2020-04-25T19:53:42.830" v="20"/>
        <pc:sldMkLst>
          <pc:docMk/>
          <pc:sldMk cId="4244369400" sldId="352"/>
        </pc:sldMkLst>
      </pc:sldChg>
      <pc:sldChg chg="add replId">
        <pc:chgData name="Tolliver, Kyle" userId="S::kctolli@byui.edu::7cd0e227-5eec-47da-b0d1-6fddf0bfb0ee" providerId="AD" clId="Web-{19B2A826-CA12-E4AE-19B9-786BDB0516E4}" dt="2020-04-25T19:53:43.127" v="21"/>
        <pc:sldMkLst>
          <pc:docMk/>
          <pc:sldMk cId="2792101313" sldId="353"/>
        </pc:sldMkLst>
      </pc:sldChg>
      <pc:sldChg chg="add ord replId">
        <pc:chgData name="Tolliver, Kyle" userId="S::kctolli@byui.edu::7cd0e227-5eec-47da-b0d1-6fddf0bfb0ee" providerId="AD" clId="Web-{19B2A826-CA12-E4AE-19B9-786BDB0516E4}" dt="2020-04-25T19:56:47.859" v="56"/>
        <pc:sldMkLst>
          <pc:docMk/>
          <pc:sldMk cId="1577530696" sldId="354"/>
        </pc:sldMkLst>
      </pc:sldChg>
    </pc:docChg>
  </pc:docChgLst>
  <pc:docChgLst>
    <pc:chgData name="Porter, Chris" userId="S::portrchris@byui.edu::bacc3cf6-3423-4651-ad82-46a37d3432a1" providerId="AD" clId="Web-{3DE0CD7E-62D9-FB91-6F3F-1A21C31D4A55}"/>
    <pc:docChg chg="modSld">
      <pc:chgData name="Porter, Chris" userId="S::portrchris@byui.edu::bacc3cf6-3423-4651-ad82-46a37d3432a1" providerId="AD" clId="Web-{3DE0CD7E-62D9-FB91-6F3F-1A21C31D4A55}" dt="2020-04-27T19:41:02.447" v="344"/>
      <pc:docMkLst>
        <pc:docMk/>
      </pc:docMkLst>
      <pc:sldChg chg="modSp">
        <pc:chgData name="Porter, Chris" userId="S::portrchris@byui.edu::bacc3cf6-3423-4651-ad82-46a37d3432a1" providerId="AD" clId="Web-{3DE0CD7E-62D9-FB91-6F3F-1A21C31D4A55}" dt="2020-04-27T19:41:02.447" v="344"/>
        <pc:sldMkLst>
          <pc:docMk/>
          <pc:sldMk cId="1381302934" sldId="331"/>
        </pc:sldMkLst>
        <pc:spChg chg="mod">
          <ac:chgData name="Porter, Chris" userId="S::portrchris@byui.edu::bacc3cf6-3423-4651-ad82-46a37d3432a1" providerId="AD" clId="Web-{3DE0CD7E-62D9-FB91-6F3F-1A21C31D4A55}" dt="2020-04-27T18:03:26.647" v="7" actId="20577"/>
          <ac:spMkLst>
            <pc:docMk/>
            <pc:sldMk cId="1381302934" sldId="331"/>
            <ac:spMk id="2" creationId="{00000000-0000-0000-0000-000000000000}"/>
          </ac:spMkLst>
        </pc:spChg>
        <pc:spChg chg="mod">
          <ac:chgData name="Porter, Chris" userId="S::portrchris@byui.edu::bacc3cf6-3423-4651-ad82-46a37d3432a1" providerId="AD" clId="Web-{3DE0CD7E-62D9-FB91-6F3F-1A21C31D4A55}" dt="2020-04-27T19:34:52.244" v="253" actId="20577"/>
          <ac:spMkLst>
            <pc:docMk/>
            <pc:sldMk cId="1381302934" sldId="331"/>
            <ac:spMk id="5" creationId="{00000000-0000-0000-0000-000000000000}"/>
          </ac:spMkLst>
        </pc:spChg>
        <pc:graphicFrameChg chg="mod modGraphic">
          <ac:chgData name="Porter, Chris" userId="S::portrchris@byui.edu::bacc3cf6-3423-4651-ad82-46a37d3432a1" providerId="AD" clId="Web-{3DE0CD7E-62D9-FB91-6F3F-1A21C31D4A55}" dt="2020-04-27T19:41:02.447" v="344"/>
          <ac:graphicFrameMkLst>
            <pc:docMk/>
            <pc:sldMk cId="1381302934" sldId="331"/>
            <ac:graphicFrameMk id="3" creationId="{00000000-0000-0000-0000-000000000000}"/>
          </ac:graphicFrameMkLst>
        </pc:graphicFrameChg>
      </pc:sldChg>
      <pc:sldChg chg="modSp">
        <pc:chgData name="Porter, Chris" userId="S::portrchris@byui.edu::bacc3cf6-3423-4651-ad82-46a37d3432a1" providerId="AD" clId="Web-{3DE0CD7E-62D9-FB91-6F3F-1A21C31D4A55}" dt="2020-04-27T19:19:14.954" v="49" actId="20577"/>
        <pc:sldMkLst>
          <pc:docMk/>
          <pc:sldMk cId="2209162757" sldId="341"/>
        </pc:sldMkLst>
        <pc:spChg chg="mod">
          <ac:chgData name="Porter, Chris" userId="S::portrchris@byui.edu::bacc3cf6-3423-4651-ad82-46a37d3432a1" providerId="AD" clId="Web-{3DE0CD7E-62D9-FB91-6F3F-1A21C31D4A55}" dt="2020-04-27T19:19:14.954" v="49" actId="20577"/>
          <ac:spMkLst>
            <pc:docMk/>
            <pc:sldMk cId="2209162757" sldId="341"/>
            <ac:spMk id="5" creationId="{00000000-0000-0000-0000-000000000000}"/>
          </ac:spMkLst>
        </pc:spChg>
      </pc:sldChg>
      <pc:sldChg chg="modSp">
        <pc:chgData name="Porter, Chris" userId="S::portrchris@byui.edu::bacc3cf6-3423-4651-ad82-46a37d3432a1" providerId="AD" clId="Web-{3DE0CD7E-62D9-FB91-6F3F-1A21C31D4A55}" dt="2020-04-27T19:19:21.939" v="52" actId="20577"/>
        <pc:sldMkLst>
          <pc:docMk/>
          <pc:sldMk cId="2292841920" sldId="347"/>
        </pc:sldMkLst>
        <pc:spChg chg="mod">
          <ac:chgData name="Porter, Chris" userId="S::portrchris@byui.edu::bacc3cf6-3423-4651-ad82-46a37d3432a1" providerId="AD" clId="Web-{3DE0CD7E-62D9-FB91-6F3F-1A21C31D4A55}" dt="2020-04-27T19:19:21.939" v="52" actId="20577"/>
          <ac:spMkLst>
            <pc:docMk/>
            <pc:sldMk cId="2292841920" sldId="347"/>
            <ac:spMk id="5" creationId="{00000000-0000-0000-0000-000000000000}"/>
          </ac:spMkLst>
        </pc:spChg>
      </pc:sldChg>
      <pc:sldChg chg="modSp">
        <pc:chgData name="Porter, Chris" userId="S::portrchris@byui.edu::bacc3cf6-3423-4651-ad82-46a37d3432a1" providerId="AD" clId="Web-{3DE0CD7E-62D9-FB91-6F3F-1A21C31D4A55}" dt="2020-04-27T19:19:05.220" v="46" actId="20577"/>
        <pc:sldMkLst>
          <pc:docMk/>
          <pc:sldMk cId="2792101313" sldId="353"/>
        </pc:sldMkLst>
        <pc:spChg chg="mod">
          <ac:chgData name="Porter, Chris" userId="S::portrchris@byui.edu::bacc3cf6-3423-4651-ad82-46a37d3432a1" providerId="AD" clId="Web-{3DE0CD7E-62D9-FB91-6F3F-1A21C31D4A55}" dt="2020-04-27T19:19:05.220" v="46" actId="20577"/>
          <ac:spMkLst>
            <pc:docMk/>
            <pc:sldMk cId="2792101313" sldId="353"/>
            <ac:spMk id="5" creationId="{00000000-0000-0000-0000-000000000000}"/>
          </ac:spMkLst>
        </pc:spChg>
      </pc:sldChg>
    </pc:docChg>
  </pc:docChgLst>
  <pc:docChgLst>
    <pc:chgData name="Tolliver, Kyle" userId="S::kctolli@byui.edu::7cd0e227-5eec-47da-b0d1-6fddf0bfb0ee" providerId="AD" clId="Web-{C6D31AE6-9762-1845-C4FD-8CCB17C7A83E}"/>
    <pc:docChg chg="modSld">
      <pc:chgData name="Tolliver, Kyle" userId="S::kctolli@byui.edu::7cd0e227-5eec-47da-b0d1-6fddf0bfb0ee" providerId="AD" clId="Web-{C6D31AE6-9762-1845-C4FD-8CCB17C7A83E}" dt="2020-04-27T21:50:49.907" v="928"/>
      <pc:docMkLst>
        <pc:docMk/>
      </pc:docMkLst>
      <pc:sldChg chg="modSp">
        <pc:chgData name="Tolliver, Kyle" userId="S::kctolli@byui.edu::7cd0e227-5eec-47da-b0d1-6fddf0bfb0ee" providerId="AD" clId="Web-{C6D31AE6-9762-1845-C4FD-8CCB17C7A83E}" dt="2020-04-27T21:46:30.239" v="916" actId="20577"/>
        <pc:sldMkLst>
          <pc:docMk/>
          <pc:sldMk cId="4256976090" sldId="349"/>
        </pc:sldMkLst>
        <pc:spChg chg="mod">
          <ac:chgData name="Tolliver, Kyle" userId="S::kctolli@byui.edu::7cd0e227-5eec-47da-b0d1-6fddf0bfb0ee" providerId="AD" clId="Web-{C6D31AE6-9762-1845-C4FD-8CCB17C7A83E}" dt="2020-04-27T21:46:30.239" v="916" actId="20577"/>
          <ac:spMkLst>
            <pc:docMk/>
            <pc:sldMk cId="4256976090" sldId="349"/>
            <ac:spMk id="4" creationId="{B538546D-E710-491C-A711-D1524FE321FF}"/>
          </ac:spMkLst>
        </pc:spChg>
      </pc:sldChg>
      <pc:sldChg chg="modSp">
        <pc:chgData name="Tolliver, Kyle" userId="S::kctolli@byui.edu::7cd0e227-5eec-47da-b0d1-6fddf0bfb0ee" providerId="AD" clId="Web-{C6D31AE6-9762-1845-C4FD-8CCB17C7A83E}" dt="2020-04-27T21:49:25.474" v="918"/>
        <pc:sldMkLst>
          <pc:docMk/>
          <pc:sldMk cId="3815820193" sldId="350"/>
        </pc:sldMkLst>
        <pc:graphicFrameChg chg="mod modGraphic">
          <ac:chgData name="Tolliver, Kyle" userId="S::kctolli@byui.edu::7cd0e227-5eec-47da-b0d1-6fddf0bfb0ee" providerId="AD" clId="Web-{C6D31AE6-9762-1845-C4FD-8CCB17C7A83E}" dt="2020-04-27T21:49:25.474" v="918"/>
          <ac:graphicFrameMkLst>
            <pc:docMk/>
            <pc:sldMk cId="3815820193" sldId="350"/>
            <ac:graphicFrameMk id="3" creationId="{00000000-0000-0000-0000-000000000000}"/>
          </ac:graphicFrameMkLst>
        </pc:graphicFrameChg>
        <pc:graphicFrameChg chg="mod modGraphic">
          <ac:chgData name="Tolliver, Kyle" userId="S::kctolli@byui.edu::7cd0e227-5eec-47da-b0d1-6fddf0bfb0ee" providerId="AD" clId="Web-{C6D31AE6-9762-1845-C4FD-8CCB17C7A83E}" dt="2020-04-27T21:42:20.852" v="760"/>
          <ac:graphicFrameMkLst>
            <pc:docMk/>
            <pc:sldMk cId="3815820193" sldId="350"/>
            <ac:graphicFrameMk id="4" creationId="{00000000-0000-0000-0000-000000000000}"/>
          </ac:graphicFrameMkLst>
        </pc:graphicFrameChg>
      </pc:sldChg>
      <pc:sldChg chg="modSp">
        <pc:chgData name="Tolliver, Kyle" userId="S::kctolli@byui.edu::7cd0e227-5eec-47da-b0d1-6fddf0bfb0ee" providerId="AD" clId="Web-{C6D31AE6-9762-1845-C4FD-8CCB17C7A83E}" dt="2020-04-27T21:45:56.568" v="910" actId="20577"/>
        <pc:sldMkLst>
          <pc:docMk/>
          <pc:sldMk cId="3002693654" sldId="351"/>
        </pc:sldMkLst>
        <pc:spChg chg="mod">
          <ac:chgData name="Tolliver, Kyle" userId="S::kctolli@byui.edu::7cd0e227-5eec-47da-b0d1-6fddf0bfb0ee" providerId="AD" clId="Web-{C6D31AE6-9762-1845-C4FD-8CCB17C7A83E}" dt="2020-04-27T21:45:56.568" v="910" actId="20577"/>
          <ac:spMkLst>
            <pc:docMk/>
            <pc:sldMk cId="3002693654" sldId="351"/>
            <ac:spMk id="4" creationId="{81B4C959-E726-4DAC-BBB5-DE7EEE708CB2}"/>
          </ac:spMkLst>
        </pc:spChg>
      </pc:sldChg>
      <pc:sldChg chg="modSp">
        <pc:chgData name="Tolliver, Kyle" userId="S::kctolli@byui.edu::7cd0e227-5eec-47da-b0d1-6fddf0bfb0ee" providerId="AD" clId="Web-{C6D31AE6-9762-1845-C4FD-8CCB17C7A83E}" dt="2020-04-27T21:39:22.354" v="532" actId="20577"/>
        <pc:sldMkLst>
          <pc:docMk/>
          <pc:sldMk cId="4244369400" sldId="352"/>
        </pc:sldMkLst>
        <pc:spChg chg="mod">
          <ac:chgData name="Tolliver, Kyle" userId="S::kctolli@byui.edu::7cd0e227-5eec-47da-b0d1-6fddf0bfb0ee" providerId="AD" clId="Web-{C6D31AE6-9762-1845-C4FD-8CCB17C7A83E}" dt="2020-04-27T21:39:22.354" v="532" actId="20577"/>
          <ac:spMkLst>
            <pc:docMk/>
            <pc:sldMk cId="4244369400" sldId="352"/>
            <ac:spMk id="4" creationId="{DEA09C21-4FCC-4122-A3FD-916919E19D03}"/>
          </ac:spMkLst>
        </pc:spChg>
      </pc:sldChg>
      <pc:sldChg chg="modSp">
        <pc:chgData name="Tolliver, Kyle" userId="S::kctolli@byui.edu::7cd0e227-5eec-47da-b0d1-6fddf0bfb0ee" providerId="AD" clId="Web-{C6D31AE6-9762-1845-C4FD-8CCB17C7A83E}" dt="2020-04-27T21:50:49.907" v="928"/>
        <pc:sldMkLst>
          <pc:docMk/>
          <pc:sldMk cId="2792101313" sldId="353"/>
        </pc:sldMkLst>
        <pc:graphicFrameChg chg="mod modGraphic">
          <ac:chgData name="Tolliver, Kyle" userId="S::kctolli@byui.edu::7cd0e227-5eec-47da-b0d1-6fddf0bfb0ee" providerId="AD" clId="Web-{C6D31AE6-9762-1845-C4FD-8CCB17C7A83E}" dt="2020-04-27T21:33:37.562" v="11"/>
          <ac:graphicFrameMkLst>
            <pc:docMk/>
            <pc:sldMk cId="2792101313" sldId="353"/>
            <ac:graphicFrameMk id="3" creationId="{00000000-0000-0000-0000-000000000000}"/>
          </ac:graphicFrameMkLst>
        </pc:graphicFrameChg>
        <pc:graphicFrameChg chg="mod modGraphic">
          <ac:chgData name="Tolliver, Kyle" userId="S::kctolli@byui.edu::7cd0e227-5eec-47da-b0d1-6fddf0bfb0ee" providerId="AD" clId="Web-{C6D31AE6-9762-1845-C4FD-8CCB17C7A83E}" dt="2020-04-27T21:50:49.907" v="928"/>
          <ac:graphicFrameMkLst>
            <pc:docMk/>
            <pc:sldMk cId="2792101313" sldId="353"/>
            <ac:graphicFrameMk id="4" creationId="{00000000-0000-0000-0000-000000000000}"/>
          </ac:graphicFrameMkLst>
        </pc:graphicFrameChg>
      </pc:sldChg>
    </pc:docChg>
  </pc:docChgLst>
  <pc:docChgLst>
    <pc:chgData name="Boe, Jonah" userId="S::jonahwb@byui.edu::0d5e1f00-1ebc-42bd-9eb7-862baab2db1c" providerId="AD" clId="Web-{6FD51846-742B-4D1E-E19F-798694A13829}"/>
    <pc:docChg chg="modSld">
      <pc:chgData name="Boe, Jonah" userId="S::jonahwb@byui.edu::0d5e1f00-1ebc-42bd-9eb7-862baab2db1c" providerId="AD" clId="Web-{6FD51846-742B-4D1E-E19F-798694A13829}" dt="2020-04-28T23:38:36.766" v="3"/>
      <pc:docMkLst>
        <pc:docMk/>
      </pc:docMkLst>
      <pc:sldChg chg="modSp">
        <pc:chgData name="Boe, Jonah" userId="S::jonahwb@byui.edu::0d5e1f00-1ebc-42bd-9eb7-862baab2db1c" providerId="AD" clId="Web-{6FD51846-742B-4D1E-E19F-798694A13829}" dt="2020-04-28T23:38:36.766" v="3"/>
        <pc:sldMkLst>
          <pc:docMk/>
          <pc:sldMk cId="2209162757" sldId="341"/>
        </pc:sldMkLst>
        <pc:graphicFrameChg chg="mod modGraphic">
          <ac:chgData name="Boe, Jonah" userId="S::jonahwb@byui.edu::0d5e1f00-1ebc-42bd-9eb7-862baab2db1c" providerId="AD" clId="Web-{6FD51846-742B-4D1E-E19F-798694A13829}" dt="2020-04-28T23:38:36.766" v="3"/>
          <ac:graphicFrameMkLst>
            <pc:docMk/>
            <pc:sldMk cId="2209162757" sldId="341"/>
            <ac:graphicFrameMk id="3" creationId="{00000000-0000-0000-0000-000000000000}"/>
          </ac:graphicFrameMkLst>
        </pc:graphicFrameChg>
      </pc:sldChg>
    </pc:docChg>
  </pc:docChgLst>
  <pc:docChgLst>
    <pc:chgData name="Porter, Chris" userId="S::portrchris@byui.edu::bacc3cf6-3423-4651-ad82-46a37d3432a1" providerId="AD" clId="Web-{5D4FE955-85C0-36AC-775A-0E2639DBAD16}"/>
    <pc:docChg chg="modSld">
      <pc:chgData name="Porter, Chris" userId="S::portrchris@byui.edu::bacc3cf6-3423-4651-ad82-46a37d3432a1" providerId="AD" clId="Web-{5D4FE955-85C0-36AC-775A-0E2639DBAD16}" dt="2020-04-28T02:44:30.090" v="899"/>
      <pc:docMkLst>
        <pc:docMk/>
      </pc:docMkLst>
      <pc:sldChg chg="modSp">
        <pc:chgData name="Porter, Chris" userId="S::portrchris@byui.edu::bacc3cf6-3423-4651-ad82-46a37d3432a1" providerId="AD" clId="Web-{5D4FE955-85C0-36AC-775A-0E2639DBAD16}" dt="2020-04-28T02:44:30.090" v="899"/>
        <pc:sldMkLst>
          <pc:docMk/>
          <pc:sldMk cId="1381302934" sldId="331"/>
        </pc:sldMkLst>
        <pc:spChg chg="mod">
          <ac:chgData name="Porter, Chris" userId="S::portrchris@byui.edu::bacc3cf6-3423-4651-ad82-46a37d3432a1" providerId="AD" clId="Web-{5D4FE955-85C0-36AC-775A-0E2639DBAD16}" dt="2020-04-28T02:43:46.512" v="890" actId="20577"/>
          <ac:spMkLst>
            <pc:docMk/>
            <pc:sldMk cId="1381302934" sldId="331"/>
            <ac:spMk id="2" creationId="{00000000-0000-0000-0000-000000000000}"/>
          </ac:spMkLst>
        </pc:spChg>
        <pc:graphicFrameChg chg="mod modGraphic">
          <ac:chgData name="Porter, Chris" userId="S::portrchris@byui.edu::bacc3cf6-3423-4651-ad82-46a37d3432a1" providerId="AD" clId="Web-{5D4FE955-85C0-36AC-775A-0E2639DBAD16}" dt="2020-04-28T02:44:30.090" v="899"/>
          <ac:graphicFrameMkLst>
            <pc:docMk/>
            <pc:sldMk cId="1381302934" sldId="331"/>
            <ac:graphicFrameMk id="3" creationId="{00000000-0000-0000-0000-000000000000}"/>
          </ac:graphicFrameMkLst>
        </pc:graphicFrameChg>
        <pc:graphicFrameChg chg="mod modGraphic">
          <ac:chgData name="Porter, Chris" userId="S::portrchris@byui.edu::bacc3cf6-3423-4651-ad82-46a37d3432a1" providerId="AD" clId="Web-{5D4FE955-85C0-36AC-775A-0E2639DBAD16}" dt="2020-04-28T02:30:17.617" v="223"/>
          <ac:graphicFrameMkLst>
            <pc:docMk/>
            <pc:sldMk cId="1381302934" sldId="331"/>
            <ac:graphicFrameMk id="4" creationId="{00000000-0000-0000-0000-000000000000}"/>
          </ac:graphicFrameMkLst>
        </pc:graphicFrameChg>
      </pc:sldChg>
      <pc:sldChg chg="modSp">
        <pc:chgData name="Porter, Chris" userId="S::portrchris@byui.edu::bacc3cf6-3423-4651-ad82-46a37d3432a1" providerId="AD" clId="Web-{5D4FE955-85C0-36AC-775A-0E2639DBAD16}" dt="2020-04-28T02:34:08.649" v="590" actId="20577"/>
        <pc:sldMkLst>
          <pc:docMk/>
          <pc:sldMk cId="2633575135" sldId="332"/>
        </pc:sldMkLst>
        <pc:spChg chg="mod">
          <ac:chgData name="Porter, Chris" userId="S::portrchris@byui.edu::bacc3cf6-3423-4651-ad82-46a37d3432a1" providerId="AD" clId="Web-{5D4FE955-85C0-36AC-775A-0E2639DBAD16}" dt="2020-04-28T02:34:08.649" v="590" actId="20577"/>
          <ac:spMkLst>
            <pc:docMk/>
            <pc:sldMk cId="2633575135" sldId="332"/>
            <ac:spMk id="3" creationId="{00000000-0000-0000-0000-000000000000}"/>
          </ac:spMkLst>
        </pc:spChg>
      </pc:sldChg>
      <pc:sldChg chg="modSp">
        <pc:chgData name="Porter, Chris" userId="S::portrchris@byui.edu::bacc3cf6-3423-4651-ad82-46a37d3432a1" providerId="AD" clId="Web-{5D4FE955-85C0-36AC-775A-0E2639DBAD16}" dt="2020-04-28T02:34:44.618" v="623" actId="20577"/>
        <pc:sldMkLst>
          <pc:docMk/>
          <pc:sldMk cId="2606426039" sldId="333"/>
        </pc:sldMkLst>
        <pc:spChg chg="mod">
          <ac:chgData name="Porter, Chris" userId="S::portrchris@byui.edu::bacc3cf6-3423-4651-ad82-46a37d3432a1" providerId="AD" clId="Web-{5D4FE955-85C0-36AC-775A-0E2639DBAD16}" dt="2020-04-28T02:34:44.618" v="623" actId="20577"/>
          <ac:spMkLst>
            <pc:docMk/>
            <pc:sldMk cId="2606426039" sldId="333"/>
            <ac:spMk id="3" creationId="{00000000-0000-0000-0000-000000000000}"/>
          </ac:spMkLst>
        </pc:spChg>
      </pc:sldChg>
      <pc:sldChg chg="modSp">
        <pc:chgData name="Porter, Chris" userId="S::portrchris@byui.edu::bacc3cf6-3423-4651-ad82-46a37d3432a1" providerId="AD" clId="Web-{5D4FE955-85C0-36AC-775A-0E2639DBAD16}" dt="2020-04-28T02:40:34.589" v="792"/>
        <pc:sldMkLst>
          <pc:docMk/>
          <pc:sldMk cId="3214645133" sldId="334"/>
        </pc:sldMkLst>
        <pc:graphicFrameChg chg="mod modGraphic">
          <ac:chgData name="Porter, Chris" userId="S::portrchris@byui.edu::bacc3cf6-3423-4651-ad82-46a37d3432a1" providerId="AD" clId="Web-{5D4FE955-85C0-36AC-775A-0E2639DBAD16}" dt="2020-04-28T02:40:29.121" v="790"/>
          <ac:graphicFrameMkLst>
            <pc:docMk/>
            <pc:sldMk cId="3214645133" sldId="334"/>
            <ac:graphicFrameMk id="3" creationId="{00000000-0000-0000-0000-000000000000}"/>
          </ac:graphicFrameMkLst>
        </pc:graphicFrameChg>
        <pc:graphicFrameChg chg="mod modGraphic">
          <ac:chgData name="Porter, Chris" userId="S::portrchris@byui.edu::bacc3cf6-3423-4651-ad82-46a37d3432a1" providerId="AD" clId="Web-{5D4FE955-85C0-36AC-775A-0E2639DBAD16}" dt="2020-04-28T02:40:34.589" v="792"/>
          <ac:graphicFrameMkLst>
            <pc:docMk/>
            <pc:sldMk cId="3214645133" sldId="334"/>
            <ac:graphicFrameMk id="4" creationId="{00000000-0000-0000-0000-000000000000}"/>
          </ac:graphicFrameMkLst>
        </pc:graphicFrameChg>
      </pc:sldChg>
      <pc:sldChg chg="modSp">
        <pc:chgData name="Porter, Chris" userId="S::portrchris@byui.edu::bacc3cf6-3423-4651-ad82-46a37d3432a1" providerId="AD" clId="Web-{5D4FE955-85C0-36AC-775A-0E2639DBAD16}" dt="2020-04-28T02:42:05.902" v="875" actId="20577"/>
        <pc:sldMkLst>
          <pc:docMk/>
          <pc:sldMk cId="3005922186" sldId="335"/>
        </pc:sldMkLst>
        <pc:spChg chg="mod">
          <ac:chgData name="Porter, Chris" userId="S::portrchris@byui.edu::bacc3cf6-3423-4651-ad82-46a37d3432a1" providerId="AD" clId="Web-{5D4FE955-85C0-36AC-775A-0E2639DBAD16}" dt="2020-04-28T02:42:05.902" v="875" actId="20577"/>
          <ac:spMkLst>
            <pc:docMk/>
            <pc:sldMk cId="3005922186" sldId="335"/>
            <ac:spMk id="3" creationId="{00000000-0000-0000-0000-000000000000}"/>
          </ac:spMkLst>
        </pc:spChg>
      </pc:sldChg>
      <pc:sldChg chg="modSp">
        <pc:chgData name="Porter, Chris" userId="S::portrchris@byui.edu::bacc3cf6-3423-4651-ad82-46a37d3432a1" providerId="AD" clId="Web-{5D4FE955-85C0-36AC-775A-0E2639DBAD16}" dt="2020-04-28T02:43:55.762" v="891" actId="20577"/>
        <pc:sldMkLst>
          <pc:docMk/>
          <pc:sldMk cId="2209162757" sldId="341"/>
        </pc:sldMkLst>
        <pc:spChg chg="mod">
          <ac:chgData name="Porter, Chris" userId="S::portrchris@byui.edu::bacc3cf6-3423-4651-ad82-46a37d3432a1" providerId="AD" clId="Web-{5D4FE955-85C0-36AC-775A-0E2639DBAD16}" dt="2020-04-28T02:43:55.762" v="891" actId="20577"/>
          <ac:spMkLst>
            <pc:docMk/>
            <pc:sldMk cId="2209162757" sldId="341"/>
            <ac:spMk id="2" creationId="{00000000-0000-0000-0000-000000000000}"/>
          </ac:spMkLst>
        </pc:spChg>
      </pc:sldChg>
      <pc:sldChg chg="modSp">
        <pc:chgData name="Porter, Chris" userId="S::portrchris@byui.edu::bacc3cf6-3423-4651-ad82-46a37d3432a1" providerId="AD" clId="Web-{5D4FE955-85C0-36AC-775A-0E2639DBAD16}" dt="2020-04-28T02:43:15.949" v="887" actId="20577"/>
        <pc:sldMkLst>
          <pc:docMk/>
          <pc:sldMk cId="899870702" sldId="348"/>
        </pc:sldMkLst>
        <pc:spChg chg="mod">
          <ac:chgData name="Porter, Chris" userId="S::portrchris@byui.edu::bacc3cf6-3423-4651-ad82-46a37d3432a1" providerId="AD" clId="Web-{5D4FE955-85C0-36AC-775A-0E2639DBAD16}" dt="2020-04-28T02:43:15.949" v="887" actId="20577"/>
          <ac:spMkLst>
            <pc:docMk/>
            <pc:sldMk cId="899870702" sldId="348"/>
            <ac:spMk id="3" creationId="{D1CD7037-B21D-4D6E-B09E-583EC2903F02}"/>
          </ac:spMkLst>
        </pc:spChg>
      </pc:sldChg>
      <pc:sldChg chg="modSp">
        <pc:chgData name="Porter, Chris" userId="S::portrchris@byui.edu::bacc3cf6-3423-4651-ad82-46a37d3432a1" providerId="AD" clId="Web-{5D4FE955-85C0-36AC-775A-0E2639DBAD16}" dt="2020-04-28T02:43:06.543" v="884" actId="20577"/>
        <pc:sldMkLst>
          <pc:docMk/>
          <pc:sldMk cId="4256976090" sldId="349"/>
        </pc:sldMkLst>
        <pc:spChg chg="mod">
          <ac:chgData name="Porter, Chris" userId="S::portrchris@byui.edu::bacc3cf6-3423-4651-ad82-46a37d3432a1" providerId="AD" clId="Web-{5D4FE955-85C0-36AC-775A-0E2639DBAD16}" dt="2020-04-28T02:43:06.543" v="884" actId="20577"/>
          <ac:spMkLst>
            <pc:docMk/>
            <pc:sldMk cId="4256976090" sldId="349"/>
            <ac:spMk id="4" creationId="{B538546D-E710-491C-A711-D1524FE321FF}"/>
          </ac:spMkLst>
        </pc:spChg>
      </pc:sldChg>
      <pc:sldChg chg="modSp">
        <pc:chgData name="Porter, Chris" userId="S::portrchris@byui.edu::bacc3cf6-3423-4651-ad82-46a37d3432a1" providerId="AD" clId="Web-{5D4FE955-85C0-36AC-775A-0E2639DBAD16}" dt="2020-04-28T02:42:58.324" v="881" actId="20577"/>
        <pc:sldMkLst>
          <pc:docMk/>
          <pc:sldMk cId="3002693654" sldId="351"/>
        </pc:sldMkLst>
        <pc:spChg chg="mod">
          <ac:chgData name="Porter, Chris" userId="S::portrchris@byui.edu::bacc3cf6-3423-4651-ad82-46a37d3432a1" providerId="AD" clId="Web-{5D4FE955-85C0-36AC-775A-0E2639DBAD16}" dt="2020-04-28T02:42:58.324" v="881" actId="20577"/>
          <ac:spMkLst>
            <pc:docMk/>
            <pc:sldMk cId="3002693654" sldId="351"/>
            <ac:spMk id="4" creationId="{81B4C959-E726-4DAC-BBB5-DE7EEE708CB2}"/>
          </ac:spMkLst>
        </pc:spChg>
      </pc:sldChg>
      <pc:sldChg chg="modSp">
        <pc:chgData name="Porter, Chris" userId="S::portrchris@byui.edu::bacc3cf6-3423-4651-ad82-46a37d3432a1" providerId="AD" clId="Web-{5D4FE955-85C0-36AC-775A-0E2639DBAD16}" dt="2020-04-28T02:42:51.215" v="878" actId="20577"/>
        <pc:sldMkLst>
          <pc:docMk/>
          <pc:sldMk cId="4244369400" sldId="352"/>
        </pc:sldMkLst>
        <pc:spChg chg="mod">
          <ac:chgData name="Porter, Chris" userId="S::portrchris@byui.edu::bacc3cf6-3423-4651-ad82-46a37d3432a1" providerId="AD" clId="Web-{5D4FE955-85C0-36AC-775A-0E2639DBAD16}" dt="2020-04-28T02:42:51.215" v="878" actId="20577"/>
          <ac:spMkLst>
            <pc:docMk/>
            <pc:sldMk cId="4244369400" sldId="352"/>
            <ac:spMk id="4" creationId="{DEA09C21-4FCC-4122-A3FD-916919E19D03}"/>
          </ac:spMkLst>
        </pc:spChg>
      </pc:sldChg>
      <pc:sldChg chg="modSp">
        <pc:chgData name="Porter, Chris" userId="S::portrchris@byui.edu::bacc3cf6-3423-4651-ad82-46a37d3432a1" providerId="AD" clId="Web-{5D4FE955-85C0-36AC-775A-0E2639DBAD16}" dt="2020-04-28T02:42:36.324" v="877" actId="20577"/>
        <pc:sldMkLst>
          <pc:docMk/>
          <pc:sldMk cId="2792101313" sldId="353"/>
        </pc:sldMkLst>
        <pc:spChg chg="mod">
          <ac:chgData name="Porter, Chris" userId="S::portrchris@byui.edu::bacc3cf6-3423-4651-ad82-46a37d3432a1" providerId="AD" clId="Web-{5D4FE955-85C0-36AC-775A-0E2639DBAD16}" dt="2020-04-28T02:42:36.324" v="877" actId="20577"/>
          <ac:spMkLst>
            <pc:docMk/>
            <pc:sldMk cId="2792101313" sldId="353"/>
            <ac:spMk id="2" creationId="{00000000-0000-0000-0000-000000000000}"/>
          </ac:spMkLst>
        </pc:spChg>
      </pc:sldChg>
    </pc:docChg>
  </pc:docChgLst>
  <pc:docChgLst>
    <pc:chgData name="Boe, Jonah" userId="S::jonahwb@byui.edu::0d5e1f00-1ebc-42bd-9eb7-862baab2db1c" providerId="AD" clId="Web-{5336F786-5C21-5546-6A7A-EF01DD4D1654}"/>
    <pc:docChg chg="modSld">
      <pc:chgData name="Boe, Jonah" userId="S::jonahwb@byui.edu::0d5e1f00-1ebc-42bd-9eb7-862baab2db1c" providerId="AD" clId="Web-{5336F786-5C21-5546-6A7A-EF01DD4D1654}" dt="2020-04-28T00:14:10.902" v="1877" actId="20577"/>
      <pc:docMkLst>
        <pc:docMk/>
      </pc:docMkLst>
      <pc:sldChg chg="modSp">
        <pc:chgData name="Boe, Jonah" userId="S::jonahwb@byui.edu::0d5e1f00-1ebc-42bd-9eb7-862baab2db1c" providerId="AD" clId="Web-{5336F786-5C21-5546-6A7A-EF01DD4D1654}" dt="2020-04-27T19:40:44.393" v="124"/>
        <pc:sldMkLst>
          <pc:docMk/>
          <pc:sldMk cId="1381302934" sldId="331"/>
        </pc:sldMkLst>
        <pc:graphicFrameChg chg="mod modGraphic">
          <ac:chgData name="Boe, Jonah" userId="S::jonahwb@byui.edu::0d5e1f00-1ebc-42bd-9eb7-862baab2db1c" providerId="AD" clId="Web-{5336F786-5C21-5546-6A7A-EF01DD4D1654}" dt="2020-04-27T19:40:44.393" v="124"/>
          <ac:graphicFrameMkLst>
            <pc:docMk/>
            <pc:sldMk cId="1381302934" sldId="331"/>
            <ac:graphicFrameMk id="3" creationId="{00000000-0000-0000-0000-000000000000}"/>
          </ac:graphicFrameMkLst>
        </pc:graphicFrameChg>
      </pc:sldChg>
      <pc:sldChg chg="modSp">
        <pc:chgData name="Boe, Jonah" userId="S::jonahwb@byui.edu::0d5e1f00-1ebc-42bd-9eb7-862baab2db1c" providerId="AD" clId="Web-{5336F786-5C21-5546-6A7A-EF01DD4D1654}" dt="2020-04-28T00:14:10.902" v="1876" actId="20577"/>
        <pc:sldMkLst>
          <pc:docMk/>
          <pc:sldMk cId="2216745314" sldId="337"/>
        </pc:sldMkLst>
        <pc:spChg chg="mod">
          <ac:chgData name="Boe, Jonah" userId="S::jonahwb@byui.edu::0d5e1f00-1ebc-42bd-9eb7-862baab2db1c" providerId="AD" clId="Web-{5336F786-5C21-5546-6A7A-EF01DD4D1654}" dt="2020-04-28T00:14:10.902" v="1876" actId="20577"/>
          <ac:spMkLst>
            <pc:docMk/>
            <pc:sldMk cId="2216745314" sldId="337"/>
            <ac:spMk id="3" creationId="{00000000-0000-0000-0000-000000000000}"/>
          </ac:spMkLst>
        </pc:spChg>
      </pc:sldChg>
      <pc:sldChg chg="modSp">
        <pc:chgData name="Boe, Jonah" userId="S::jonahwb@byui.edu::0d5e1f00-1ebc-42bd-9eb7-862baab2db1c" providerId="AD" clId="Web-{5336F786-5C21-5546-6A7A-EF01DD4D1654}" dt="2020-04-28T00:13:17.305" v="1769"/>
        <pc:sldMkLst>
          <pc:docMk/>
          <pc:sldMk cId="3580830729" sldId="338"/>
        </pc:sldMkLst>
        <pc:graphicFrameChg chg="mod modGraphic">
          <ac:chgData name="Boe, Jonah" userId="S::jonahwb@byui.edu::0d5e1f00-1ebc-42bd-9eb7-862baab2db1c" providerId="AD" clId="Web-{5336F786-5C21-5546-6A7A-EF01DD4D1654}" dt="2020-04-28T00:13:04.351" v="1765"/>
          <ac:graphicFrameMkLst>
            <pc:docMk/>
            <pc:sldMk cId="3580830729" sldId="338"/>
            <ac:graphicFrameMk id="3" creationId="{00000000-0000-0000-0000-000000000000}"/>
          </ac:graphicFrameMkLst>
        </pc:graphicFrameChg>
        <pc:graphicFrameChg chg="mod modGraphic">
          <ac:chgData name="Boe, Jonah" userId="S::jonahwb@byui.edu::0d5e1f00-1ebc-42bd-9eb7-862baab2db1c" providerId="AD" clId="Web-{5336F786-5C21-5546-6A7A-EF01DD4D1654}" dt="2020-04-28T00:13:17.305" v="1769"/>
          <ac:graphicFrameMkLst>
            <pc:docMk/>
            <pc:sldMk cId="3580830729" sldId="338"/>
            <ac:graphicFrameMk id="4" creationId="{00000000-0000-0000-0000-000000000000}"/>
          </ac:graphicFrameMkLst>
        </pc:graphicFrameChg>
      </pc:sldChg>
      <pc:sldChg chg="modSp">
        <pc:chgData name="Boe, Jonah" userId="S::jonahwb@byui.edu::0d5e1f00-1ebc-42bd-9eb7-862baab2db1c" providerId="AD" clId="Web-{5336F786-5C21-5546-6A7A-EF01DD4D1654}" dt="2020-04-28T00:05:41.529" v="1069" actId="20577"/>
        <pc:sldMkLst>
          <pc:docMk/>
          <pc:sldMk cId="419687532" sldId="339"/>
        </pc:sldMkLst>
        <pc:spChg chg="mod">
          <ac:chgData name="Boe, Jonah" userId="S::jonahwb@byui.edu::0d5e1f00-1ebc-42bd-9eb7-862baab2db1c" providerId="AD" clId="Web-{5336F786-5C21-5546-6A7A-EF01DD4D1654}" dt="2020-04-28T00:05:41.529" v="1069" actId="20577"/>
          <ac:spMkLst>
            <pc:docMk/>
            <pc:sldMk cId="419687532" sldId="339"/>
            <ac:spMk id="3" creationId="{00000000-0000-0000-0000-000000000000}"/>
          </ac:spMkLst>
        </pc:spChg>
      </pc:sldChg>
      <pc:sldChg chg="modSp">
        <pc:chgData name="Boe, Jonah" userId="S::jonahwb@byui.edu::0d5e1f00-1ebc-42bd-9eb7-862baab2db1c" providerId="AD" clId="Web-{5336F786-5C21-5546-6A7A-EF01DD4D1654}" dt="2020-04-28T00:05:13.324" v="1031" actId="20577"/>
        <pc:sldMkLst>
          <pc:docMk/>
          <pc:sldMk cId="2844550186" sldId="340"/>
        </pc:sldMkLst>
        <pc:spChg chg="mod">
          <ac:chgData name="Boe, Jonah" userId="S::jonahwb@byui.edu::0d5e1f00-1ebc-42bd-9eb7-862baab2db1c" providerId="AD" clId="Web-{5336F786-5C21-5546-6A7A-EF01DD4D1654}" dt="2020-04-28T00:05:13.324" v="1031" actId="20577"/>
          <ac:spMkLst>
            <pc:docMk/>
            <pc:sldMk cId="2844550186" sldId="340"/>
            <ac:spMk id="3" creationId="{00000000-0000-0000-0000-000000000000}"/>
          </ac:spMkLst>
        </pc:spChg>
      </pc:sldChg>
      <pc:sldChg chg="modSp">
        <pc:chgData name="Boe, Jonah" userId="S::jonahwb@byui.edu::0d5e1f00-1ebc-42bd-9eb7-862baab2db1c" providerId="AD" clId="Web-{5336F786-5C21-5546-6A7A-EF01DD4D1654}" dt="2020-04-27T23:54:21.553" v="365"/>
        <pc:sldMkLst>
          <pc:docMk/>
          <pc:sldMk cId="2209162757" sldId="341"/>
        </pc:sldMkLst>
        <pc:spChg chg="mod">
          <ac:chgData name="Boe, Jonah" userId="S::jonahwb@byui.edu::0d5e1f00-1ebc-42bd-9eb7-862baab2db1c" providerId="AD" clId="Web-{5336F786-5C21-5546-6A7A-EF01DD4D1654}" dt="2020-04-27T19:17:03.533" v="8" actId="20577"/>
          <ac:spMkLst>
            <pc:docMk/>
            <pc:sldMk cId="2209162757" sldId="341"/>
            <ac:spMk id="2" creationId="{00000000-0000-0000-0000-000000000000}"/>
          </ac:spMkLst>
        </pc:spChg>
        <pc:graphicFrameChg chg="mod modGraphic">
          <ac:chgData name="Boe, Jonah" userId="S::jonahwb@byui.edu::0d5e1f00-1ebc-42bd-9eb7-862baab2db1c" providerId="AD" clId="Web-{5336F786-5C21-5546-6A7A-EF01DD4D1654}" dt="2020-04-27T23:53:59.302" v="347"/>
          <ac:graphicFrameMkLst>
            <pc:docMk/>
            <pc:sldMk cId="2209162757" sldId="341"/>
            <ac:graphicFrameMk id="3" creationId="{00000000-0000-0000-0000-000000000000}"/>
          </ac:graphicFrameMkLst>
        </pc:graphicFrameChg>
        <pc:graphicFrameChg chg="mod modGraphic">
          <ac:chgData name="Boe, Jonah" userId="S::jonahwb@byui.edu::0d5e1f00-1ebc-42bd-9eb7-862baab2db1c" providerId="AD" clId="Web-{5336F786-5C21-5546-6A7A-EF01DD4D1654}" dt="2020-04-27T23:54:21.553" v="365"/>
          <ac:graphicFrameMkLst>
            <pc:docMk/>
            <pc:sldMk cId="2209162757" sldId="341"/>
            <ac:graphicFrameMk id="4" creationId="{00000000-0000-0000-0000-000000000000}"/>
          </ac:graphicFrameMkLst>
        </pc:graphicFrameChg>
      </pc:sldChg>
    </pc:docChg>
  </pc:docChgLst>
  <pc:docChgLst>
    <pc:chgData name="Tolliver, Kyle" userId="S::kctolli@byui.edu::7cd0e227-5eec-47da-b0d1-6fddf0bfb0ee" providerId="AD" clId="Web-{9D4FF50D-50A6-980A-B7F7-4E14927B3C41}"/>
    <pc:docChg chg="modSld">
      <pc:chgData name="Tolliver, Kyle" userId="S::kctolli@byui.edu::7cd0e227-5eec-47da-b0d1-6fddf0bfb0ee" providerId="AD" clId="Web-{9D4FF50D-50A6-980A-B7F7-4E14927B3C41}" dt="2020-04-28T22:49:40.935" v="112"/>
      <pc:docMkLst>
        <pc:docMk/>
      </pc:docMkLst>
      <pc:sldChg chg="modSp">
        <pc:chgData name="Tolliver, Kyle" userId="S::kctolli@byui.edu::7cd0e227-5eec-47da-b0d1-6fddf0bfb0ee" providerId="AD" clId="Web-{9D4FF50D-50A6-980A-B7F7-4E14927B3C41}" dt="2020-04-28T21:31:47.741" v="106" actId="20577"/>
        <pc:sldMkLst>
          <pc:docMk/>
          <pc:sldMk cId="4256976090" sldId="349"/>
        </pc:sldMkLst>
        <pc:spChg chg="mod">
          <ac:chgData name="Tolliver, Kyle" userId="S::kctolli@byui.edu::7cd0e227-5eec-47da-b0d1-6fddf0bfb0ee" providerId="AD" clId="Web-{9D4FF50D-50A6-980A-B7F7-4E14927B3C41}" dt="2020-04-28T21:31:47.741" v="106" actId="20577"/>
          <ac:spMkLst>
            <pc:docMk/>
            <pc:sldMk cId="4256976090" sldId="349"/>
            <ac:spMk id="4" creationId="{B538546D-E710-491C-A711-D1524FE321FF}"/>
          </ac:spMkLst>
        </pc:spChg>
      </pc:sldChg>
      <pc:sldChg chg="modSp">
        <pc:chgData name="Tolliver, Kyle" userId="S::kctolli@byui.edu::7cd0e227-5eec-47da-b0d1-6fddf0bfb0ee" providerId="AD" clId="Web-{9D4FF50D-50A6-980A-B7F7-4E14927B3C41}" dt="2020-04-28T22:49:40.935" v="112"/>
        <pc:sldMkLst>
          <pc:docMk/>
          <pc:sldMk cId="3815820193" sldId="350"/>
        </pc:sldMkLst>
        <pc:graphicFrameChg chg="mod modGraphic">
          <ac:chgData name="Tolliver, Kyle" userId="S::kctolli@byui.edu::7cd0e227-5eec-47da-b0d1-6fddf0bfb0ee" providerId="AD" clId="Web-{9D4FF50D-50A6-980A-B7F7-4E14927B3C41}" dt="2020-04-28T22:49:40.935" v="112"/>
          <ac:graphicFrameMkLst>
            <pc:docMk/>
            <pc:sldMk cId="3815820193" sldId="350"/>
            <ac:graphicFrameMk id="3" creationId="{00000000-0000-0000-0000-000000000000}"/>
          </ac:graphicFrameMkLst>
        </pc:graphicFrameChg>
      </pc:sldChg>
    </pc:docChg>
  </pc:docChgLst>
  <pc:docChgLst>
    <pc:chgData name="Porter, Chris" userId="S::portrchris@byui.edu::bacc3cf6-3423-4651-ad82-46a37d3432a1" providerId="AD" clId="Web-{53215845-DDD0-9FDD-3965-1E191776CFAE}"/>
    <pc:docChg chg="modSld">
      <pc:chgData name="Porter, Chris" userId="S::portrchris@byui.edu::bacc3cf6-3423-4651-ad82-46a37d3432a1" providerId="AD" clId="Web-{53215845-DDD0-9FDD-3965-1E191776CFAE}" dt="2020-04-25T19:17:44.511" v="3"/>
      <pc:docMkLst>
        <pc:docMk/>
      </pc:docMkLst>
      <pc:sldChg chg="modSp">
        <pc:chgData name="Porter, Chris" userId="S::portrchris@byui.edu::bacc3cf6-3423-4651-ad82-46a37d3432a1" providerId="AD" clId="Web-{53215845-DDD0-9FDD-3965-1E191776CFAE}" dt="2020-04-25T19:17:44.511" v="3"/>
        <pc:sldMkLst>
          <pc:docMk/>
          <pc:sldMk cId="1381302934" sldId="331"/>
        </pc:sldMkLst>
        <pc:graphicFrameChg chg="mod modGraphic">
          <ac:chgData name="Porter, Chris" userId="S::portrchris@byui.edu::bacc3cf6-3423-4651-ad82-46a37d3432a1" providerId="AD" clId="Web-{53215845-DDD0-9FDD-3965-1E191776CFAE}" dt="2020-04-25T19:17:44.511" v="3"/>
          <ac:graphicFrameMkLst>
            <pc:docMk/>
            <pc:sldMk cId="1381302934" sldId="331"/>
            <ac:graphicFrameMk id="3" creationId="{00000000-0000-0000-0000-000000000000}"/>
          </ac:graphicFrameMkLst>
        </pc:graphicFrameChg>
      </pc:sldChg>
    </pc:docChg>
  </pc:docChgLst>
  <pc:docChgLst>
    <pc:chgData name="Cheney, Spencer" userId="S::spencercheney@byui.edu::360f47fc-098b-4f01-9f2f-bd16741641cb" providerId="AD" clId="Web-{E4528A81-82E6-3313-1840-38A45976EEFA}"/>
    <pc:docChg chg="modSld">
      <pc:chgData name="Cheney, Spencer" userId="S::spencercheney@byui.edu::360f47fc-098b-4f01-9f2f-bd16741641cb" providerId="AD" clId="Web-{E4528A81-82E6-3313-1840-38A45976EEFA}" dt="2020-04-28T21:05:42.539" v="98" actId="20577"/>
      <pc:docMkLst>
        <pc:docMk/>
      </pc:docMkLst>
      <pc:sldChg chg="modSp">
        <pc:chgData name="Cheney, Spencer" userId="S::spencercheney@byui.edu::360f47fc-098b-4f01-9f2f-bd16741641cb" providerId="AD" clId="Web-{E4528A81-82E6-3313-1840-38A45976EEFA}" dt="2020-04-28T21:05:41.101" v="96" actId="20577"/>
        <pc:sldMkLst>
          <pc:docMk/>
          <pc:sldMk cId="4201601647" sldId="343"/>
        </pc:sldMkLst>
        <pc:spChg chg="mod">
          <ac:chgData name="Cheney, Spencer" userId="S::spencercheney@byui.edu::360f47fc-098b-4f01-9f2f-bd16741641cb" providerId="AD" clId="Web-{E4528A81-82E6-3313-1840-38A45976EEFA}" dt="2020-04-28T21:05:41.101" v="96" actId="20577"/>
          <ac:spMkLst>
            <pc:docMk/>
            <pc:sldMk cId="4201601647" sldId="343"/>
            <ac:spMk id="3" creationId="{00000000-0000-0000-0000-000000000000}"/>
          </ac:spMkLst>
        </pc:spChg>
      </pc:sldChg>
    </pc:docChg>
  </pc:docChgLst>
  <pc:docChgLst>
    <pc:chgData name="Tolliver, Kyle" userId="S::kctolli@byui.edu::7cd0e227-5eec-47da-b0d1-6fddf0bfb0ee" providerId="AD" clId="Web-{F2AA00C6-10B8-D0F7-70A5-42565A1806E3}"/>
    <pc:docChg chg="modSld">
      <pc:chgData name="Tolliver, Kyle" userId="S::kctolli@byui.edu::7cd0e227-5eec-47da-b0d1-6fddf0bfb0ee" providerId="AD" clId="Web-{F2AA00C6-10B8-D0F7-70A5-42565A1806E3}" dt="2020-04-27T19:28:22.693" v="35" actId="1076"/>
      <pc:docMkLst>
        <pc:docMk/>
      </pc:docMkLst>
      <pc:sldChg chg="addSp delSp modSp">
        <pc:chgData name="Tolliver, Kyle" userId="S::kctolli@byui.edu::7cd0e227-5eec-47da-b0d1-6fddf0bfb0ee" providerId="AD" clId="Web-{F2AA00C6-10B8-D0F7-70A5-42565A1806E3}" dt="2020-04-27T19:28:22.693" v="35" actId="1076"/>
        <pc:sldMkLst>
          <pc:docMk/>
          <pc:sldMk cId="4256976090" sldId="349"/>
        </pc:sldMkLst>
        <pc:spChg chg="del">
          <ac:chgData name="Tolliver, Kyle" userId="S::kctolli@byui.edu::7cd0e227-5eec-47da-b0d1-6fddf0bfb0ee" providerId="AD" clId="Web-{F2AA00C6-10B8-D0F7-70A5-42565A1806E3}" dt="2020-04-27T19:28:15.005" v="33"/>
          <ac:spMkLst>
            <pc:docMk/>
            <pc:sldMk cId="4256976090" sldId="349"/>
            <ac:spMk id="3" creationId="{00000000-0000-0000-0000-000000000000}"/>
          </ac:spMkLst>
        </pc:spChg>
        <pc:spChg chg="add mod">
          <ac:chgData name="Tolliver, Kyle" userId="S::kctolli@byui.edu::7cd0e227-5eec-47da-b0d1-6fddf0bfb0ee" providerId="AD" clId="Web-{F2AA00C6-10B8-D0F7-70A5-42565A1806E3}" dt="2020-04-27T19:28:22.693" v="35" actId="1076"/>
          <ac:spMkLst>
            <pc:docMk/>
            <pc:sldMk cId="4256976090" sldId="349"/>
            <ac:spMk id="4" creationId="{B538546D-E710-491C-A711-D1524FE321FF}"/>
          </ac:spMkLst>
        </pc:spChg>
      </pc:sldChg>
      <pc:sldChg chg="addSp delSp modSp">
        <pc:chgData name="Tolliver, Kyle" userId="S::kctolli@byui.edu::7cd0e227-5eec-47da-b0d1-6fddf0bfb0ee" providerId="AD" clId="Web-{F2AA00C6-10B8-D0F7-70A5-42565A1806E3}" dt="2020-04-27T19:28:05.365" v="32" actId="1076"/>
        <pc:sldMkLst>
          <pc:docMk/>
          <pc:sldMk cId="3002693654" sldId="351"/>
        </pc:sldMkLst>
        <pc:spChg chg="del">
          <ac:chgData name="Tolliver, Kyle" userId="S::kctolli@byui.edu::7cd0e227-5eec-47da-b0d1-6fddf0bfb0ee" providerId="AD" clId="Web-{F2AA00C6-10B8-D0F7-70A5-42565A1806E3}" dt="2020-04-27T19:27:41.099" v="30"/>
          <ac:spMkLst>
            <pc:docMk/>
            <pc:sldMk cId="3002693654" sldId="351"/>
            <ac:spMk id="3" creationId="{00000000-0000-0000-0000-000000000000}"/>
          </ac:spMkLst>
        </pc:spChg>
        <pc:spChg chg="add mod">
          <ac:chgData name="Tolliver, Kyle" userId="S::kctolli@byui.edu::7cd0e227-5eec-47da-b0d1-6fddf0bfb0ee" providerId="AD" clId="Web-{F2AA00C6-10B8-D0F7-70A5-42565A1806E3}" dt="2020-04-27T19:28:05.365" v="32" actId="1076"/>
          <ac:spMkLst>
            <pc:docMk/>
            <pc:sldMk cId="3002693654" sldId="351"/>
            <ac:spMk id="4" creationId="{81B4C959-E726-4DAC-BBB5-DE7EEE708CB2}"/>
          </ac:spMkLst>
        </pc:spChg>
      </pc:sldChg>
      <pc:sldChg chg="addSp modSp">
        <pc:chgData name="Tolliver, Kyle" userId="S::kctolli@byui.edu::7cd0e227-5eec-47da-b0d1-6fddf0bfb0ee" providerId="AD" clId="Web-{F2AA00C6-10B8-D0F7-70A5-42565A1806E3}" dt="2020-04-27T19:27:34.881" v="29" actId="1076"/>
        <pc:sldMkLst>
          <pc:docMk/>
          <pc:sldMk cId="4244369400" sldId="352"/>
        </pc:sldMkLst>
        <pc:spChg chg="add mod">
          <ac:chgData name="Tolliver, Kyle" userId="S::kctolli@byui.edu::7cd0e227-5eec-47da-b0d1-6fddf0bfb0ee" providerId="AD" clId="Web-{F2AA00C6-10B8-D0F7-70A5-42565A1806E3}" dt="2020-04-27T19:27:34.881" v="29" actId="1076"/>
          <ac:spMkLst>
            <pc:docMk/>
            <pc:sldMk cId="4244369400" sldId="352"/>
            <ac:spMk id="4" creationId="{DEA09C21-4FCC-4122-A3FD-916919E19D03}"/>
          </ac:spMkLst>
        </pc:spChg>
      </pc:sldChg>
      <pc:sldChg chg="modSp">
        <pc:chgData name="Tolliver, Kyle" userId="S::kctolli@byui.edu::7cd0e227-5eec-47da-b0d1-6fddf0bfb0ee" providerId="AD" clId="Web-{F2AA00C6-10B8-D0F7-70A5-42565A1806E3}" dt="2020-04-27T19:20:46.323" v="27"/>
        <pc:sldMkLst>
          <pc:docMk/>
          <pc:sldMk cId="2792101313" sldId="353"/>
        </pc:sldMkLst>
        <pc:spChg chg="mod">
          <ac:chgData name="Tolliver, Kyle" userId="S::kctolli@byui.edu::7cd0e227-5eec-47da-b0d1-6fddf0bfb0ee" providerId="AD" clId="Web-{F2AA00C6-10B8-D0F7-70A5-42565A1806E3}" dt="2020-04-27T19:19:53.324" v="3" actId="20577"/>
          <ac:spMkLst>
            <pc:docMk/>
            <pc:sldMk cId="2792101313" sldId="353"/>
            <ac:spMk id="2" creationId="{00000000-0000-0000-0000-000000000000}"/>
          </ac:spMkLst>
        </pc:spChg>
        <pc:graphicFrameChg chg="mod modGraphic">
          <ac:chgData name="Tolliver, Kyle" userId="S::kctolli@byui.edu::7cd0e227-5eec-47da-b0d1-6fddf0bfb0ee" providerId="AD" clId="Web-{F2AA00C6-10B8-D0F7-70A5-42565A1806E3}" dt="2020-04-27T19:20:46.323" v="27"/>
          <ac:graphicFrameMkLst>
            <pc:docMk/>
            <pc:sldMk cId="2792101313" sldId="353"/>
            <ac:graphicFrameMk id="3" creationId="{00000000-0000-0000-0000-000000000000}"/>
          </ac:graphicFrameMkLst>
        </pc:graphicFrameChg>
      </pc:sldChg>
    </pc:docChg>
  </pc:docChgLst>
  <pc:docChgLst>
    <pc:chgData name="Boe, Jonah" userId="S::jonahwb@byui.edu::0d5e1f00-1ebc-42bd-9eb7-862baab2db1c" providerId="AD" clId="Web-{99ED5C26-8E15-DDAC-1116-DC8451F03617}"/>
    <pc:docChg chg="modSld">
      <pc:chgData name="Boe, Jonah" userId="S::jonahwb@byui.edu::0d5e1f00-1ebc-42bd-9eb7-862baab2db1c" providerId="AD" clId="Web-{99ED5C26-8E15-DDAC-1116-DC8451F03617}" dt="2020-04-28T00:35:07.536" v="30"/>
      <pc:docMkLst>
        <pc:docMk/>
      </pc:docMkLst>
      <pc:sldChg chg="modSp">
        <pc:chgData name="Boe, Jonah" userId="S::jonahwb@byui.edu::0d5e1f00-1ebc-42bd-9eb7-862baab2db1c" providerId="AD" clId="Web-{99ED5C26-8E15-DDAC-1116-DC8451F03617}" dt="2020-04-28T00:35:07.536" v="30"/>
        <pc:sldMkLst>
          <pc:docMk/>
          <pc:sldMk cId="2209162757" sldId="341"/>
        </pc:sldMkLst>
        <pc:graphicFrameChg chg="mod modGraphic">
          <ac:chgData name="Boe, Jonah" userId="S::jonahwb@byui.edu::0d5e1f00-1ebc-42bd-9eb7-862baab2db1c" providerId="AD" clId="Web-{99ED5C26-8E15-DDAC-1116-DC8451F03617}" dt="2020-04-28T00:35:00.083" v="24"/>
          <ac:graphicFrameMkLst>
            <pc:docMk/>
            <pc:sldMk cId="2209162757" sldId="341"/>
            <ac:graphicFrameMk id="3" creationId="{00000000-0000-0000-0000-000000000000}"/>
          </ac:graphicFrameMkLst>
        </pc:graphicFrameChg>
        <pc:graphicFrameChg chg="mod modGraphic">
          <ac:chgData name="Boe, Jonah" userId="S::jonahwb@byui.edu::0d5e1f00-1ebc-42bd-9eb7-862baab2db1c" providerId="AD" clId="Web-{99ED5C26-8E15-DDAC-1116-DC8451F03617}" dt="2020-04-28T00:35:07.536" v="30"/>
          <ac:graphicFrameMkLst>
            <pc:docMk/>
            <pc:sldMk cId="2209162757" sldId="341"/>
            <ac:graphicFrameMk id="4" creationId="{00000000-0000-0000-0000-000000000000}"/>
          </ac:graphicFrameMkLst>
        </pc:graphicFrameChg>
      </pc:sldChg>
    </pc:docChg>
  </pc:docChgLst>
  <pc:docChgLst>
    <pc:chgData name="Tolliver, Kyle" userId="S::kctolli@byui.edu::7cd0e227-5eec-47da-b0d1-6fddf0bfb0ee" providerId="AD" clId="Web-{2C6B049A-5AC5-0CE8-CA38-750AD08E93A6}"/>
    <pc:docChg chg="delSld">
      <pc:chgData name="Tolliver, Kyle" userId="S::kctolli@byui.edu::7cd0e227-5eec-47da-b0d1-6fddf0bfb0ee" providerId="AD" clId="Web-{2C6B049A-5AC5-0CE8-CA38-750AD08E93A6}" dt="2020-05-02T19:36:58.283" v="0"/>
      <pc:docMkLst>
        <pc:docMk/>
      </pc:docMkLst>
      <pc:sldChg chg="del">
        <pc:chgData name="Tolliver, Kyle" userId="S::kctolli@byui.edu::7cd0e227-5eec-47da-b0d1-6fddf0bfb0ee" providerId="AD" clId="Web-{2C6B049A-5AC5-0CE8-CA38-750AD08E93A6}" dt="2020-05-02T19:36:58.283" v="0"/>
        <pc:sldMkLst>
          <pc:docMk/>
          <pc:sldMk cId="899870702" sldId="348"/>
        </pc:sldMkLst>
      </pc:sldChg>
    </pc:docChg>
  </pc:docChgLst>
  <pc:docChgLst>
    <pc:chgData name="Cheney, Spencer" userId="S::spencercheney@byui.edu::360f47fc-098b-4f01-9f2f-bd16741641cb" providerId="AD" clId="Web-{D58C49A4-DC97-8F69-67C6-885E3CDDC852}"/>
    <pc:docChg chg="modSld">
      <pc:chgData name="Cheney, Spencer" userId="S::spencercheney@byui.edu::360f47fc-098b-4f01-9f2f-bd16741641cb" providerId="AD" clId="Web-{D58C49A4-DC97-8F69-67C6-885E3CDDC852}" dt="2020-04-27T19:48:01.946" v="415"/>
      <pc:docMkLst>
        <pc:docMk/>
      </pc:docMkLst>
      <pc:sldChg chg="modSp">
        <pc:chgData name="Cheney, Spencer" userId="S::spencercheney@byui.edu::360f47fc-098b-4f01-9f2f-bd16741641cb" providerId="AD" clId="Web-{D58C49A4-DC97-8F69-67C6-885E3CDDC852}" dt="2020-04-27T19:48:01.946" v="415"/>
        <pc:sldMkLst>
          <pc:docMk/>
          <pc:sldMk cId="476045064" sldId="344"/>
        </pc:sldMkLst>
        <pc:graphicFrameChg chg="mod modGraphic">
          <ac:chgData name="Cheney, Spencer" userId="S::spencercheney@byui.edu::360f47fc-098b-4f01-9f2f-bd16741641cb" providerId="AD" clId="Web-{D58C49A4-DC97-8F69-67C6-885E3CDDC852}" dt="2020-04-27T19:47:59.993" v="411"/>
          <ac:graphicFrameMkLst>
            <pc:docMk/>
            <pc:sldMk cId="476045064" sldId="344"/>
            <ac:graphicFrameMk id="3" creationId="{00000000-0000-0000-0000-000000000000}"/>
          </ac:graphicFrameMkLst>
        </pc:graphicFrameChg>
        <pc:graphicFrameChg chg="mod modGraphic">
          <ac:chgData name="Cheney, Spencer" userId="S::spencercheney@byui.edu::360f47fc-098b-4f01-9f2f-bd16741641cb" providerId="AD" clId="Web-{D58C49A4-DC97-8F69-67C6-885E3CDDC852}" dt="2020-04-27T19:48:01.946" v="415"/>
          <ac:graphicFrameMkLst>
            <pc:docMk/>
            <pc:sldMk cId="476045064" sldId="344"/>
            <ac:graphicFrameMk id="4" creationId="{00000000-0000-0000-0000-000000000000}"/>
          </ac:graphicFrameMkLst>
        </pc:graphicFrameChg>
      </pc:sldChg>
      <pc:sldChg chg="modSp">
        <pc:chgData name="Cheney, Spencer" userId="S::spencercheney@byui.edu::360f47fc-098b-4f01-9f2f-bd16741641cb" providerId="AD" clId="Web-{D58C49A4-DC97-8F69-67C6-885E3CDDC852}" dt="2020-04-27T19:44:25.954" v="127" actId="20577"/>
        <pc:sldMkLst>
          <pc:docMk/>
          <pc:sldMk cId="885237476" sldId="345"/>
        </pc:sldMkLst>
        <pc:spChg chg="mod">
          <ac:chgData name="Cheney, Spencer" userId="S::spencercheney@byui.edu::360f47fc-098b-4f01-9f2f-bd16741641cb" providerId="AD" clId="Web-{D58C49A4-DC97-8F69-67C6-885E3CDDC852}" dt="2020-04-27T19:44:25.954" v="127" actId="20577"/>
          <ac:spMkLst>
            <pc:docMk/>
            <pc:sldMk cId="885237476" sldId="345"/>
            <ac:spMk id="3" creationId="{00000000-0000-0000-0000-000000000000}"/>
          </ac:spMkLst>
        </pc:spChg>
      </pc:sldChg>
      <pc:sldChg chg="modSp">
        <pc:chgData name="Cheney, Spencer" userId="S::spencercheney@byui.edu::360f47fc-098b-4f01-9f2f-bd16741641cb" providerId="AD" clId="Web-{D58C49A4-DC97-8F69-67C6-885E3CDDC852}" dt="2020-04-27T19:40:40.586" v="126" actId="20577"/>
        <pc:sldMkLst>
          <pc:docMk/>
          <pc:sldMk cId="3827112157" sldId="346"/>
        </pc:sldMkLst>
        <pc:spChg chg="mod">
          <ac:chgData name="Cheney, Spencer" userId="S::spencercheney@byui.edu::360f47fc-098b-4f01-9f2f-bd16741641cb" providerId="AD" clId="Web-{D58C49A4-DC97-8F69-67C6-885E3CDDC852}" dt="2020-04-27T19:40:40.586" v="126" actId="20577"/>
          <ac:spMkLst>
            <pc:docMk/>
            <pc:sldMk cId="3827112157" sldId="346"/>
            <ac:spMk id="3" creationId="{00000000-0000-0000-0000-000000000000}"/>
          </ac:spMkLst>
        </pc:spChg>
      </pc:sldChg>
      <pc:sldChg chg="modSp">
        <pc:chgData name="Cheney, Spencer" userId="S::spencercheney@byui.edu::360f47fc-098b-4f01-9f2f-bd16741641cb" providerId="AD" clId="Web-{D58C49A4-DC97-8F69-67C6-885E3CDDC852}" dt="2020-04-27T19:35:25.919" v="56"/>
        <pc:sldMkLst>
          <pc:docMk/>
          <pc:sldMk cId="2292841920" sldId="347"/>
        </pc:sldMkLst>
        <pc:spChg chg="mod">
          <ac:chgData name="Cheney, Spencer" userId="S::spencercheney@byui.edu::360f47fc-098b-4f01-9f2f-bd16741641cb" providerId="AD" clId="Web-{D58C49A4-DC97-8F69-67C6-885E3CDDC852}" dt="2020-04-27T19:17:56.303" v="5" actId="20577"/>
          <ac:spMkLst>
            <pc:docMk/>
            <pc:sldMk cId="2292841920" sldId="347"/>
            <ac:spMk id="2" creationId="{00000000-0000-0000-0000-000000000000}"/>
          </ac:spMkLst>
        </pc:spChg>
        <pc:spChg chg="mod">
          <ac:chgData name="Cheney, Spencer" userId="S::spencercheney@byui.edu::360f47fc-098b-4f01-9f2f-bd16741641cb" providerId="AD" clId="Web-{D58C49A4-DC97-8F69-67C6-885E3CDDC852}" dt="2020-04-27T19:21:11.374" v="16" actId="20577"/>
          <ac:spMkLst>
            <pc:docMk/>
            <pc:sldMk cId="2292841920" sldId="347"/>
            <ac:spMk id="5" creationId="{00000000-0000-0000-0000-000000000000}"/>
          </ac:spMkLst>
        </pc:spChg>
        <pc:graphicFrameChg chg="mod modGraphic">
          <ac:chgData name="Cheney, Spencer" userId="S::spencercheney@byui.edu::360f47fc-098b-4f01-9f2f-bd16741641cb" providerId="AD" clId="Web-{D58C49A4-DC97-8F69-67C6-885E3CDDC852}" dt="2020-04-27T19:32:05.849" v="36"/>
          <ac:graphicFrameMkLst>
            <pc:docMk/>
            <pc:sldMk cId="2292841920" sldId="347"/>
            <ac:graphicFrameMk id="3" creationId="{00000000-0000-0000-0000-000000000000}"/>
          </ac:graphicFrameMkLst>
        </pc:graphicFrameChg>
        <pc:graphicFrameChg chg="mod modGraphic">
          <ac:chgData name="Cheney, Spencer" userId="S::spencercheney@byui.edu::360f47fc-098b-4f01-9f2f-bd16741641cb" providerId="AD" clId="Web-{D58C49A4-DC97-8F69-67C6-885E3CDDC852}" dt="2020-04-27T19:35:25.919" v="56"/>
          <ac:graphicFrameMkLst>
            <pc:docMk/>
            <pc:sldMk cId="2292841920" sldId="347"/>
            <ac:graphicFrameMk id="4" creationId="{00000000-0000-0000-0000-000000000000}"/>
          </ac:graphicFrameMkLst>
        </pc:graphicFrameChg>
      </pc:sldChg>
    </pc:docChg>
  </pc:docChgLst>
  <pc:docChgLst>
    <pc:chgData name="Boe, Jonah" userId="S::jonahwb@byui.edu::0d5e1f00-1ebc-42bd-9eb7-862baab2db1c" providerId="AD" clId="Web-{A3DDFBBC-D0D5-1C91-5A75-436ADB746299}"/>
    <pc:docChg chg="modSld">
      <pc:chgData name="Boe, Jonah" userId="S::jonahwb@byui.edu::0d5e1f00-1ebc-42bd-9eb7-862baab2db1c" providerId="AD" clId="Web-{A3DDFBBC-D0D5-1C91-5A75-436ADB746299}" dt="2020-05-05T05:19:05.532" v="1"/>
      <pc:docMkLst>
        <pc:docMk/>
      </pc:docMkLst>
      <pc:sldChg chg="modSp">
        <pc:chgData name="Boe, Jonah" userId="S::jonahwb@byui.edu::0d5e1f00-1ebc-42bd-9eb7-862baab2db1c" providerId="AD" clId="Web-{A3DDFBBC-D0D5-1C91-5A75-436ADB746299}" dt="2020-05-05T05:19:05.532" v="1"/>
        <pc:sldMkLst>
          <pc:docMk/>
          <pc:sldMk cId="3580830729" sldId="338"/>
        </pc:sldMkLst>
        <pc:graphicFrameChg chg="mod modGraphic">
          <ac:chgData name="Boe, Jonah" userId="S::jonahwb@byui.edu::0d5e1f00-1ebc-42bd-9eb7-862baab2db1c" providerId="AD" clId="Web-{A3DDFBBC-D0D5-1C91-5A75-436ADB746299}" dt="2020-05-05T05:19:05.532" v="1"/>
          <ac:graphicFrameMkLst>
            <pc:docMk/>
            <pc:sldMk cId="3580830729" sldId="338"/>
            <ac:graphicFrameMk id="3" creationId="{00000000-0000-0000-0000-000000000000}"/>
          </ac:graphicFrameMkLst>
        </pc:graphicFrameChg>
      </pc:sldChg>
    </pc:docChg>
  </pc:docChgLst>
  <pc:docChgLst>
    <pc:chgData name="Tolliver, Kyle" userId="S::kctolli@byui.edu::7cd0e227-5eec-47da-b0d1-6fddf0bfb0ee" providerId="AD" clId="Web-{10960B7C-FE1B-C8CF-7D6F-50AC0303BBCF}"/>
    <pc:docChg chg="modSld">
      <pc:chgData name="Tolliver, Kyle" userId="S::kctolli@byui.edu::7cd0e227-5eec-47da-b0d1-6fddf0bfb0ee" providerId="AD" clId="Web-{10960B7C-FE1B-C8CF-7D6F-50AC0303BBCF}" dt="2020-04-28T22:48:55.490" v="60"/>
      <pc:docMkLst>
        <pc:docMk/>
      </pc:docMkLst>
      <pc:sldChg chg="modSp">
        <pc:chgData name="Tolliver, Kyle" userId="S::kctolli@byui.edu::7cd0e227-5eec-47da-b0d1-6fddf0bfb0ee" providerId="AD" clId="Web-{10960B7C-FE1B-C8CF-7D6F-50AC0303BBCF}" dt="2020-04-28T22:48:55.490" v="60"/>
        <pc:sldMkLst>
          <pc:docMk/>
          <pc:sldMk cId="3815820193" sldId="350"/>
        </pc:sldMkLst>
        <pc:graphicFrameChg chg="mod modGraphic">
          <ac:chgData name="Tolliver, Kyle" userId="S::kctolli@byui.edu::7cd0e227-5eec-47da-b0d1-6fddf0bfb0ee" providerId="AD" clId="Web-{10960B7C-FE1B-C8CF-7D6F-50AC0303BBCF}" dt="2020-04-28T22:48:55.490" v="60"/>
          <ac:graphicFrameMkLst>
            <pc:docMk/>
            <pc:sldMk cId="3815820193" sldId="350"/>
            <ac:graphicFrameMk id="3" creationId="{00000000-0000-0000-0000-000000000000}"/>
          </ac:graphicFrameMkLst>
        </pc:graphicFrameChg>
        <pc:graphicFrameChg chg="mod">
          <ac:chgData name="Tolliver, Kyle" userId="S::kctolli@byui.edu::7cd0e227-5eec-47da-b0d1-6fddf0bfb0ee" providerId="AD" clId="Web-{10960B7C-FE1B-C8CF-7D6F-50AC0303BBCF}" dt="2020-04-28T22:48:09.631" v="0" actId="1076"/>
          <ac:graphicFrameMkLst>
            <pc:docMk/>
            <pc:sldMk cId="3815820193" sldId="350"/>
            <ac:graphicFrameMk id="4" creationId="{00000000-0000-0000-0000-000000000000}"/>
          </ac:graphicFrameMkLst>
        </pc:graphicFrameChg>
      </pc:sldChg>
    </pc:docChg>
  </pc:docChgLst>
  <pc:docChgLst>
    <pc:chgData name="Porter, Chris" userId="S::portrchris@byui.edu::bacc3cf6-3423-4651-ad82-46a37d3432a1" providerId="AD" clId="Web-{0773AEB4-59A1-E571-A559-6A5559743C45}"/>
    <pc:docChg chg="modSld">
      <pc:chgData name="Porter, Chris" userId="S::portrchris@byui.edu::bacc3cf6-3423-4651-ad82-46a37d3432a1" providerId="AD" clId="Web-{0773AEB4-59A1-E571-A559-6A5559743C45}" dt="2020-04-28T21:47:28.517" v="0" actId="1076"/>
      <pc:docMkLst>
        <pc:docMk/>
      </pc:docMkLst>
      <pc:sldChg chg="modSp">
        <pc:chgData name="Porter, Chris" userId="S::portrchris@byui.edu::bacc3cf6-3423-4651-ad82-46a37d3432a1" providerId="AD" clId="Web-{0773AEB4-59A1-E571-A559-6A5559743C45}" dt="2020-04-28T21:47:28.517" v="0" actId="1076"/>
        <pc:sldMkLst>
          <pc:docMk/>
          <pc:sldMk cId="3005922186" sldId="335"/>
        </pc:sldMkLst>
        <pc:spChg chg="mod">
          <ac:chgData name="Porter, Chris" userId="S::portrchris@byui.edu::bacc3cf6-3423-4651-ad82-46a37d3432a1" providerId="AD" clId="Web-{0773AEB4-59A1-E571-A559-6A5559743C45}" dt="2020-04-28T21:47:28.517" v="0" actId="1076"/>
          <ac:spMkLst>
            <pc:docMk/>
            <pc:sldMk cId="3005922186" sldId="335"/>
            <ac:spMk id="3" creationId="{00000000-0000-0000-0000-000000000000}"/>
          </ac:spMkLst>
        </pc:spChg>
      </pc:sldChg>
    </pc:docChg>
  </pc:docChgLst>
  <pc:docChgLst>
    <pc:chgData name="Tolliver, Kyle" userId="S::kctolli@byui.edu::7cd0e227-5eec-47da-b0d1-6fddf0bfb0ee" providerId="AD" clId="Web-{1FA63E69-62AA-A702-B1BE-E9EC7258840C}"/>
    <pc:docChg chg="modSld">
      <pc:chgData name="Tolliver, Kyle" userId="S::kctolli@byui.edu::7cd0e227-5eec-47da-b0d1-6fddf0bfb0ee" providerId="AD" clId="Web-{1FA63E69-62AA-A702-B1BE-E9EC7258840C}" dt="2020-05-02T19:27:40.483" v="19"/>
      <pc:docMkLst>
        <pc:docMk/>
      </pc:docMkLst>
      <pc:sldChg chg="modSp">
        <pc:chgData name="Tolliver, Kyle" userId="S::kctolli@byui.edu::7cd0e227-5eec-47da-b0d1-6fddf0bfb0ee" providerId="AD" clId="Web-{1FA63E69-62AA-A702-B1BE-E9EC7258840C}" dt="2020-05-02T19:27:40.483" v="19"/>
        <pc:sldMkLst>
          <pc:docMk/>
          <pc:sldMk cId="2792101313" sldId="353"/>
        </pc:sldMkLst>
        <pc:graphicFrameChg chg="mod modGraphic">
          <ac:chgData name="Tolliver, Kyle" userId="S::kctolli@byui.edu::7cd0e227-5eec-47da-b0d1-6fddf0bfb0ee" providerId="AD" clId="Web-{1FA63E69-62AA-A702-B1BE-E9EC7258840C}" dt="2020-05-02T19:27:40.483" v="19"/>
          <ac:graphicFrameMkLst>
            <pc:docMk/>
            <pc:sldMk cId="2792101313" sldId="353"/>
            <ac:graphicFrameMk id="4"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BE6734F7-E980-B94D-A98B-A159D7A3E60E}" type="slidenum">
              <a:rPr lang="en-US"/>
              <a:pPr>
                <a:defRPr/>
              </a:pPr>
              <a:t>‹#›</a:t>
            </a:fld>
            <a:endParaRPr lang="en-US"/>
          </a:p>
        </p:txBody>
      </p:sp>
    </p:spTree>
    <p:extLst>
      <p:ext uri="{BB962C8B-B14F-4D97-AF65-F5344CB8AC3E}">
        <p14:creationId xmlns:p14="http://schemas.microsoft.com/office/powerpoint/2010/main" val="1584795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51342D44-898C-604E-9C02-B4C04BCE3A57}" type="slidenum">
              <a:rPr lang="en-US"/>
              <a:pPr>
                <a:defRPr/>
              </a:pPr>
              <a:t>‹#›</a:t>
            </a:fld>
            <a:endParaRPr lang="en-US"/>
          </a:p>
        </p:txBody>
      </p:sp>
    </p:spTree>
    <p:extLst>
      <p:ext uri="{BB962C8B-B14F-4D97-AF65-F5344CB8AC3E}">
        <p14:creationId xmlns:p14="http://schemas.microsoft.com/office/powerpoint/2010/main" val="25567825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44" charset="0"/>
        <a:ea typeface="ＭＳ Ｐゴシック" charset="0"/>
        <a:cs typeface="MS PGothic" charset="0"/>
      </a:defRPr>
    </a:lvl1pPr>
    <a:lvl2pPr marL="4572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a:t>
            </a:r>
            <a:r>
              <a:rPr lang="en-US" baseline="0"/>
              <a:t> from Elder </a:t>
            </a:r>
            <a:r>
              <a:rPr lang="en-US" baseline="0" err="1"/>
              <a:t>Bednar’s</a:t>
            </a:r>
            <a:r>
              <a:rPr lang="en-US" baseline="0"/>
              <a:t> address:  http://www2.byui.edu/Presentations/Transcripts/Devotionals/2006_10_31_Bednar.htm</a:t>
            </a:r>
            <a:endParaRPr lang="en-US"/>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5</a:t>
            </a:fld>
            <a:endParaRPr lang="en-US"/>
          </a:p>
        </p:txBody>
      </p:sp>
    </p:spTree>
    <p:extLst>
      <p:ext uri="{BB962C8B-B14F-4D97-AF65-F5344CB8AC3E}">
        <p14:creationId xmlns:p14="http://schemas.microsoft.com/office/powerpoint/2010/main" val="201485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a:t>
            </a:r>
            <a:r>
              <a:rPr lang="en-US" baseline="0"/>
              <a:t> from Elder </a:t>
            </a:r>
            <a:r>
              <a:rPr lang="en-US" baseline="0" err="1"/>
              <a:t>Bednar’s</a:t>
            </a:r>
            <a:r>
              <a:rPr lang="en-US" baseline="0"/>
              <a:t> address:  http://www2.byui.edu/Presentations/Transcripts/Devotionals/2006_10_31_Bednar.htm</a:t>
            </a:r>
            <a:endParaRPr lang="en-US"/>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11</a:t>
            </a:fld>
            <a:endParaRPr lang="en-US"/>
          </a:p>
        </p:txBody>
      </p:sp>
    </p:spTree>
    <p:extLst>
      <p:ext uri="{BB962C8B-B14F-4D97-AF65-F5344CB8AC3E}">
        <p14:creationId xmlns:p14="http://schemas.microsoft.com/office/powerpoint/2010/main" val="111126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a:t>
            </a:r>
            <a:r>
              <a:rPr lang="en-US" baseline="0"/>
              <a:t> from Elder </a:t>
            </a:r>
            <a:r>
              <a:rPr lang="en-US" baseline="0" err="1"/>
              <a:t>Bednar’s</a:t>
            </a:r>
            <a:r>
              <a:rPr lang="en-US" baseline="0"/>
              <a:t> address:  http://www2.byui.edu/Presentations/Transcripts/Devotionals/2006_10_31_Bednar.htm</a:t>
            </a:r>
            <a:endParaRPr lang="en-US"/>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17</a:t>
            </a:fld>
            <a:endParaRPr lang="en-US"/>
          </a:p>
        </p:txBody>
      </p:sp>
    </p:spTree>
    <p:extLst>
      <p:ext uri="{BB962C8B-B14F-4D97-AF65-F5344CB8AC3E}">
        <p14:creationId xmlns:p14="http://schemas.microsoft.com/office/powerpoint/2010/main" val="12614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a:t>
            </a:r>
            <a:r>
              <a:rPr lang="en-US" baseline="0"/>
              <a:t> from Elder </a:t>
            </a:r>
            <a:r>
              <a:rPr lang="en-US" baseline="0" err="1"/>
              <a:t>Bednar’s</a:t>
            </a:r>
            <a:r>
              <a:rPr lang="en-US" baseline="0"/>
              <a:t> address:  http://www2.byui.edu/Presentations/Transcripts/Devotionals/2006_10_31_Bednar.htm</a:t>
            </a:r>
            <a:endParaRPr lang="en-US"/>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23</a:t>
            </a:fld>
            <a:endParaRPr lang="en-US"/>
          </a:p>
        </p:txBody>
      </p:sp>
    </p:spTree>
    <p:extLst>
      <p:ext uri="{BB962C8B-B14F-4D97-AF65-F5344CB8AC3E}">
        <p14:creationId xmlns:p14="http://schemas.microsoft.com/office/powerpoint/2010/main" val="273268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latin typeface="Arial" charset="0"/>
                <a:ea typeface="Arial" charset="0"/>
                <a:cs typeface="Arial" charset="0"/>
              </a:defRPr>
            </a:lvl1pPr>
          </a:lstStyle>
          <a:p>
            <a:pPr>
              <a:defRPr/>
            </a:pPr>
            <a:r>
              <a:rPr lang="en-US" sz="2200"/>
              <a:t>Sub-section Title</a:t>
            </a:r>
          </a:p>
        </p:txBody>
      </p:sp>
    </p:spTree>
    <p:extLst>
      <p:ext uri="{BB962C8B-B14F-4D97-AF65-F5344CB8AC3E}">
        <p14:creationId xmlns:p14="http://schemas.microsoft.com/office/powerpoint/2010/main" val="687530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a:t>Slide Title</a:t>
            </a:r>
          </a:p>
        </p:txBody>
      </p:sp>
    </p:spTree>
    <p:extLst>
      <p:ext uri="{BB962C8B-B14F-4D97-AF65-F5344CB8AC3E}">
        <p14:creationId xmlns:p14="http://schemas.microsoft.com/office/powerpoint/2010/main" val="688583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solidFill>
                  <a:schemeClr val="tx1"/>
                </a:solidFill>
                <a:latin typeface="Arial" charset="0"/>
                <a:ea typeface="Arial" charset="0"/>
                <a:cs typeface="Arial" charset="0"/>
              </a:defRPr>
            </a:lvl1pPr>
          </a:lstStyle>
          <a:p>
            <a:pPr>
              <a:defRPr/>
            </a:pPr>
            <a:r>
              <a:rPr lang="en-US" sz="2200"/>
              <a:t>Sub-section Title</a:t>
            </a:r>
          </a:p>
        </p:txBody>
      </p:sp>
    </p:spTree>
    <p:extLst>
      <p:ext uri="{BB962C8B-B14F-4D97-AF65-F5344CB8AC3E}">
        <p14:creationId xmlns:p14="http://schemas.microsoft.com/office/powerpoint/2010/main" val="9320080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solidFill>
                  <a:schemeClr val="tx1"/>
                </a:solidFill>
              </a:defRPr>
            </a:lvl1pPr>
          </a:lstStyle>
          <a:p>
            <a:pPr>
              <a:defRPr/>
            </a:pPr>
            <a:r>
              <a:rPr lang="en-US" sz="2200"/>
              <a:t>Slide Title</a:t>
            </a:r>
          </a:p>
        </p:txBody>
      </p:sp>
    </p:spTree>
    <p:extLst>
      <p:ext uri="{BB962C8B-B14F-4D97-AF65-F5344CB8AC3E}">
        <p14:creationId xmlns:p14="http://schemas.microsoft.com/office/powerpoint/2010/main" val="6174811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056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a:solidFill>
                  <a:srgbClr val="FFFFFF"/>
                </a:solidFill>
              </a:rPr>
              <a:t>© 2017 Brigham Young University-Idaho</a:t>
            </a:r>
          </a:p>
        </p:txBody>
      </p:sp>
      <p:sp>
        <p:nvSpPr>
          <p:cNvPr id="2" name="TextBox 1"/>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a:solidFill>
                <a:schemeClr val="bg1"/>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28" r:id="rId2"/>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a:solidFill>
                  <a:schemeClr val="tx1"/>
                </a:solidFill>
              </a:rPr>
              <a:t>© 2017 Brigham Young University-Idaho</a:t>
            </a:r>
          </a:p>
        </p:txBody>
      </p:sp>
      <p:grpSp>
        <p:nvGrpSpPr>
          <p:cNvPr id="9" name="Group 8"/>
          <p:cNvGrpSpPr/>
          <p:nvPr userDrawn="1"/>
        </p:nvGrpSpPr>
        <p:grpSpPr>
          <a:xfrm>
            <a:off x="0" y="6230145"/>
            <a:ext cx="638629" cy="638740"/>
            <a:chOff x="0" y="6230145"/>
            <a:chExt cx="638629" cy="638740"/>
          </a:xfrm>
        </p:grpSpPr>
        <p:sp>
          <p:nvSpPr>
            <p:cNvPr id="10" name="Rectangle 9"/>
            <p:cNvSpPr/>
            <p:nvPr userDrawn="1"/>
          </p:nvSpPr>
          <p:spPr>
            <a:xfrm>
              <a:off x="0" y="6230145"/>
              <a:ext cx="638629" cy="638740"/>
            </a:xfrm>
            <a:prstGeom prst="rect">
              <a:avLst/>
            </a:prstGeom>
            <a:solidFill>
              <a:schemeClr val="tx1"/>
            </a:solidFill>
            <a:ln w="3175">
              <a:noFill/>
            </a:ln>
            <a:effectLst>
              <a:glow rad="317500">
                <a:schemeClr val="bg1">
                  <a:alpha val="5000"/>
                </a:scheme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11" name="Picture 10"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08239"/>
              <a:ext cx="375028" cy="216493"/>
            </a:xfrm>
            <a:prstGeom prst="rect">
              <a:avLst/>
            </a:prstGeom>
            <a:effectLst/>
          </p:spPr>
        </p:pic>
      </p:grpSp>
      <p:sp>
        <p:nvSpPr>
          <p:cNvPr id="6" name="TextBox 5"/>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3390075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Chris Porter</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66074203"/>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40%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1.4</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Template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2.5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b="0" i="0" u="none" strike="noStrike">
                          <a:solidFill>
                            <a:schemeClr val="bg1"/>
                          </a:solidFill>
                          <a:effectLst/>
                          <a:latin typeface="Calibri"/>
                        </a:rPr>
                        <a:t>Research (Previous work done)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38812981"/>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600164"/>
          </a:xfrm>
          <a:prstGeom prst="rect">
            <a:avLst/>
          </a:prstGeom>
          <a:noFill/>
        </p:spPr>
        <p:txBody>
          <a:bodyPr wrap="square" rtlCol="0" anchor="t">
            <a:spAutoFit/>
          </a:bodyPr>
          <a:lstStyle/>
          <a:p>
            <a:r>
              <a:rPr lang="en-US" sz="1100">
                <a:solidFill>
                  <a:schemeClr val="bg1"/>
                </a:solidFill>
                <a:latin typeface="Arial"/>
                <a:cs typeface="Arial"/>
              </a:rPr>
              <a:t>Create a TMR-ed system with various configurations of the RISC-V instruction set on an FPGA to test the possibility of its use in space.</a:t>
            </a:r>
            <a:br>
              <a:rPr lang="en-US" sz="1100">
                <a:solidFill>
                  <a:schemeClr val="bg1"/>
                </a:solidFill>
                <a:latin typeface="Arial"/>
                <a:cs typeface="Arial"/>
              </a:rPr>
            </a:br>
            <a:endParaRPr lang="en-US" sz="1100">
              <a:solidFill>
                <a:schemeClr val="bg1"/>
              </a:solidFill>
              <a:cs typeface="Arial"/>
            </a:endParaRPr>
          </a:p>
        </p:txBody>
      </p:sp>
    </p:spTree>
    <p:extLst>
      <p:ext uri="{BB962C8B-B14F-4D97-AF65-F5344CB8AC3E}">
        <p14:creationId xmlns:p14="http://schemas.microsoft.com/office/powerpoint/2010/main" val="13813029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365594918"/>
              </p:ext>
            </p:extLst>
          </p:nvPr>
        </p:nvGraphicFramePr>
        <p:xfrm>
          <a:off x="687977" y="1371600"/>
          <a:ext cx="10896598" cy="2133599"/>
        </p:xfrm>
        <a:graphic>
          <a:graphicData uri="http://schemas.openxmlformats.org/drawingml/2006/table">
            <a:tbl>
              <a:tblPr firstRow="1" lastCol="1" bandRow="1">
                <a:tableStyleId>{2D5ABB26-0587-4C30-8999-92F81FD0307C}</a:tableStyleId>
              </a:tblPr>
              <a:tblGrid>
                <a:gridCol w="9397067">
                  <a:extLst>
                    <a:ext uri="{9D8B030D-6E8A-4147-A177-3AD203B41FA5}">
                      <a16:colId xmlns:a16="http://schemas.microsoft.com/office/drawing/2014/main" val="20000"/>
                    </a:ext>
                  </a:extLst>
                </a:gridCol>
                <a:gridCol w="799749">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Stop Date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dirty="0">
                          <a:solidFill>
                            <a:schemeClr val="bg1"/>
                          </a:solidFill>
                          <a:effectLst/>
                        </a:rPr>
                        <a:t> Order tools and parts in order to solder the board</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04, 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2</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chemeClr val="bg1"/>
                          </a:solidFill>
                          <a:effectLst/>
                          <a:latin typeface="Calibri"/>
                        </a:rPr>
                        <a:t>Obtain a reflow oven, heat gun, and micro camera for soldering</a:t>
                      </a:r>
                      <a:endParaRPr lang="en-US" sz="1100" b="0" i="0" u="none" strike="noStrike" dirty="0" err="1">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May 01, 2020</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dirty="0">
                          <a:solidFill>
                            <a:schemeClr val="bg1"/>
                          </a:solidFill>
                          <a:effectLst/>
                          <a:latin typeface="Calibri"/>
                        </a:rPr>
                        <a:t>Check status of getting lab computer 01 onto my network</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01, 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b="0" i="0" u="none" strike="noStrike" dirty="0">
                          <a:solidFill>
                            <a:schemeClr val="bg1"/>
                          </a:solidFill>
                          <a:effectLst/>
                          <a:latin typeface="Calibri"/>
                        </a:rPr>
                        <a:t>Review schematic for errors (includes determining the origin of the reference schematics used in the design.)</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04,2020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26469976"/>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808307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3" name="TextBox 2"/>
          <p:cNvSpPr txBox="1"/>
          <p:nvPr/>
        </p:nvSpPr>
        <p:spPr>
          <a:xfrm>
            <a:off x="558452" y="1447800"/>
            <a:ext cx="10820400" cy="1200329"/>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I need a reflow oven and heat gun</a:t>
            </a:r>
          </a:p>
          <a:p>
            <a:pPr marL="342900" indent="-342900">
              <a:buFont typeface="Arial" panose="020B0604020202020204" pitchFamily="34" charset="0"/>
              <a:buChar char="•"/>
            </a:pPr>
            <a:r>
              <a:rPr lang="en-US">
                <a:solidFill>
                  <a:schemeClr val="bg1"/>
                </a:solidFill>
                <a:latin typeface="Arial"/>
                <a:ea typeface="ＭＳ Ｐゴシック"/>
              </a:rPr>
              <a:t>I need the process of getting the computer out of the STC in the works ASAP</a:t>
            </a:r>
            <a:endParaRPr lang="en-US">
              <a:solidFill>
                <a:schemeClr val="bg1"/>
              </a:solidFill>
            </a:endParaRPr>
          </a:p>
        </p:txBody>
      </p:sp>
    </p:spTree>
    <p:extLst>
      <p:ext uri="{BB962C8B-B14F-4D97-AF65-F5344CB8AC3E}">
        <p14:creationId xmlns:p14="http://schemas.microsoft.com/office/powerpoint/2010/main" val="22167453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 y="-76200"/>
            <a:ext cx="12573000" cy="6934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endParaRPr>
          </a:p>
        </p:txBody>
      </p:sp>
    </p:spTree>
    <p:extLst>
      <p:ext uri="{BB962C8B-B14F-4D97-AF65-F5344CB8AC3E}">
        <p14:creationId xmlns:p14="http://schemas.microsoft.com/office/powerpoint/2010/main" val="1384968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Spencer Cheney</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87517817"/>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90%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83116593"/>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a:solidFill>
                  <a:schemeClr val="bg1"/>
                </a:solidFill>
                <a:latin typeface="Arial"/>
                <a:ea typeface="ＭＳ Ｐゴシック"/>
                <a:cs typeface="Arial"/>
              </a:rPr>
              <a:t>Create a TMR-ed system with various configurations of the RISC-V instruction set on an FPGA to test the possibility of its use in space.</a:t>
            </a:r>
            <a:endParaRPr lang="en-US">
              <a:solidFill>
                <a:schemeClr val="bg1"/>
              </a:solidFill>
              <a:latin typeface="Arial"/>
              <a:ea typeface="ＭＳ Ｐゴシック"/>
              <a:cs typeface="Arial"/>
            </a:endParaRPr>
          </a:p>
        </p:txBody>
      </p:sp>
    </p:spTree>
    <p:extLst>
      <p:ext uri="{BB962C8B-B14F-4D97-AF65-F5344CB8AC3E}">
        <p14:creationId xmlns:p14="http://schemas.microsoft.com/office/powerpoint/2010/main" val="22928419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a:ea typeface="ＭＳ Ｐゴシック"/>
              </a:rPr>
              <a:t>For example: Resources found (links, manuals), Designs created, Decisions made and corresponding rational, Photos of prototype progress, etc.</a:t>
            </a:r>
          </a:p>
          <a:p>
            <a:pPr marL="0" indent="0">
              <a:buNone/>
            </a:pPr>
            <a:endParaRPr lang="en-US" sz="1200" kern="0"/>
          </a:p>
          <a:p>
            <a:pPr marL="0" indent="0">
              <a:buNone/>
            </a:pPr>
            <a:r>
              <a:rPr lang="en-US" sz="1200" kern="0">
                <a:ea typeface="ＭＳ Ｐゴシック"/>
              </a:rPr>
              <a:t>Reviewed previous team's documentation</a:t>
            </a:r>
          </a:p>
          <a:p>
            <a:pPr marL="0" indent="0">
              <a:buNone/>
            </a:pPr>
            <a:r>
              <a:rPr lang="en-US" sz="1200" kern="0">
                <a:ea typeface="ＭＳ Ｐゴシック"/>
              </a:rPr>
              <a:t>Became familiar with project and sources</a:t>
            </a:r>
            <a:endParaRPr lang="en-US" sz="1200" kern="0"/>
          </a:p>
        </p:txBody>
      </p:sp>
    </p:spTree>
    <p:extLst>
      <p:ext uri="{BB962C8B-B14F-4D97-AF65-F5344CB8AC3E}">
        <p14:creationId xmlns:p14="http://schemas.microsoft.com/office/powerpoint/2010/main" val="38271121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8852374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682184067"/>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Review Code (specifically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Calibri"/>
                        </a:rPr>
                        <a:t> May 11</a:t>
                      </a:r>
                      <a:endParaRPr lang="en-US"/>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lgn="l">
                        <a:buNone/>
                      </a:pPr>
                      <a:r>
                        <a:rPr lang="en-US" sz="1100" u="none" strike="noStrike" kern="1200">
                          <a:solidFill>
                            <a:schemeClr val="bg1"/>
                          </a:solidFill>
                          <a:effectLst/>
                          <a:latin typeface="+mn-lt"/>
                          <a:ea typeface="+mn-ea"/>
                          <a:cs typeface="+mn-cs"/>
                        </a:rPr>
                        <a:t> Review Schematics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 May 4</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a:solidFill>
                            <a:schemeClr val="bg1"/>
                          </a:solidFill>
                          <a:effectLst/>
                        </a:rPr>
                        <a:t> Become familiar with tools (</a:t>
                      </a:r>
                      <a:r>
                        <a:rPr lang="en-US" sz="1100" u="none" strike="noStrike" err="1">
                          <a:solidFill>
                            <a:schemeClr val="bg1"/>
                          </a:solidFill>
                          <a:effectLst/>
                        </a:rPr>
                        <a:t>SoftConsole</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u="none" strike="noStrike" kern="1200">
                          <a:solidFill>
                            <a:schemeClr val="bg1"/>
                          </a:solidFill>
                          <a:effectLst/>
                          <a:latin typeface="+mn-lt"/>
                          <a:ea typeface="+mn-ea"/>
                          <a:cs typeface="+mn-cs"/>
                        </a:rPr>
                        <a:t> May 11</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80179313"/>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60450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It help if we could get the computer out of the STC right away</a:t>
            </a:r>
            <a:endParaRPr lang="en-US">
              <a:solidFill>
                <a:schemeClr val="bg1"/>
              </a:solidFill>
            </a:endParaRPr>
          </a:p>
        </p:txBody>
      </p:sp>
    </p:spTree>
    <p:extLst>
      <p:ext uri="{BB962C8B-B14F-4D97-AF65-F5344CB8AC3E}">
        <p14:creationId xmlns:p14="http://schemas.microsoft.com/office/powerpoint/2010/main" val="42016016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 y="-76200"/>
            <a:ext cx="12573000" cy="6934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endParaRPr>
          </a:p>
        </p:txBody>
      </p:sp>
    </p:spTree>
    <p:extLst>
      <p:ext uri="{BB962C8B-B14F-4D97-AF65-F5344CB8AC3E}">
        <p14:creationId xmlns:p14="http://schemas.microsoft.com/office/powerpoint/2010/main" val="23192510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Kyle Tolliver</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86362678"/>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2.25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.08</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100 </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2.5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523821"/>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dirty="0">
                          <a:solidFill>
                            <a:schemeClr val="bg1"/>
                          </a:solidFill>
                          <a:effectLst/>
                        </a:rPr>
                        <a:t>Hours on task during the week (On track ≥ (13) / </a:t>
                      </a:r>
                      <a:r>
                        <a:rPr lang="en-US" sz="1100" u="none" strike="noStrike" dirty="0" err="1">
                          <a:solidFill>
                            <a:schemeClr val="bg1"/>
                          </a:solidFill>
                          <a:effectLst/>
                        </a:rPr>
                        <a:t>wk</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dirty="0">
                          <a:solidFill>
                            <a:schemeClr val="bg1"/>
                          </a:solidFill>
                          <a:effectLst/>
                        </a:rPr>
                        <a:t> Total hours on task so far this semester (On track ≥ 13 </a:t>
                      </a:r>
                      <a:r>
                        <a:rPr lang="en-US" sz="1100" u="none" strike="noStrike" dirty="0" err="1">
                          <a:solidFill>
                            <a:schemeClr val="bg1"/>
                          </a:solidFill>
                          <a:effectLst/>
                        </a:rPr>
                        <a:t>hrs</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a:solidFill>
                  <a:schemeClr val="bg1"/>
                </a:solidFill>
                <a:latin typeface="Arial"/>
                <a:cs typeface="Arial"/>
              </a:rPr>
              <a:t>Create a TMR-ed system with various configurations of the RISC-V instruction set on an FPGA to test the possibility of its use in space.</a:t>
            </a:r>
            <a:endParaRPr lang="en-US">
              <a:solidFill>
                <a:schemeClr val="bg1"/>
              </a:solidFill>
              <a:latin typeface="Arial"/>
              <a:cs typeface="Arial"/>
            </a:endParaRPr>
          </a:p>
        </p:txBody>
      </p:sp>
    </p:spTree>
    <p:extLst>
      <p:ext uri="{BB962C8B-B14F-4D97-AF65-F5344CB8AC3E}">
        <p14:creationId xmlns:p14="http://schemas.microsoft.com/office/powerpoint/2010/main" val="27921013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r>
              <a:rPr lang="en-US" kern="0">
                <a:ea typeface="ＭＳ Ｐゴシック"/>
              </a:rPr>
              <a:t>Research on previous work done for project</a:t>
            </a:r>
            <a:endParaRPr lang="en-US"/>
          </a:p>
          <a:p>
            <a:r>
              <a:rPr lang="en-US" kern="0">
                <a:ea typeface="ＭＳ Ｐゴシック"/>
              </a:rPr>
              <a:t>Aquired PCB Hardware for the team</a:t>
            </a:r>
          </a:p>
          <a:p>
            <a:r>
              <a:rPr lang="en-US" kern="0">
                <a:ea typeface="ＭＳ Ｐゴシック"/>
              </a:rPr>
              <a:t>Team meetings to make decisions about schedule and breaking up tasks</a:t>
            </a:r>
            <a:endParaRPr lang="en-US" kern="0"/>
          </a:p>
        </p:txBody>
      </p:sp>
    </p:spTree>
    <p:extLst>
      <p:ext uri="{BB962C8B-B14F-4D97-AF65-F5344CB8AC3E}">
        <p14:creationId xmlns:p14="http://schemas.microsoft.com/office/powerpoint/2010/main" val="26335751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a:t>For example: Resources found (links, manuals), Designs created, Decisions made and corresponding rational, Photos of prototype progress, etc.</a:t>
            </a:r>
          </a:p>
        </p:txBody>
      </p:sp>
      <p:sp>
        <p:nvSpPr>
          <p:cNvPr id="4" name="TextBox 3">
            <a:extLst>
              <a:ext uri="{FF2B5EF4-FFF2-40B4-BE49-F238E27FC236}">
                <a16:creationId xmlns:a16="http://schemas.microsoft.com/office/drawing/2014/main" id="{DEA09C21-4FCC-4122-A3FD-916919E19D03}"/>
              </a:ext>
            </a:extLst>
          </p:cNvPr>
          <p:cNvSpPr txBox="1"/>
          <p:nvPr/>
        </p:nvSpPr>
        <p:spPr>
          <a:xfrm>
            <a:off x="612475" y="1489494"/>
            <a:ext cx="61362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1"/>
                </a:solidFill>
                <a:latin typeface="Arial"/>
                <a:ea typeface="ＭＳ Ｐゴシック"/>
              </a:rPr>
              <a:t>Look through past semester work</a:t>
            </a:r>
          </a:p>
          <a:p>
            <a:pPr marL="342900" indent="-342900">
              <a:buFont typeface="Arial"/>
              <a:buChar char="•"/>
            </a:pPr>
            <a:r>
              <a:rPr lang="en-US">
                <a:solidFill>
                  <a:schemeClr val="bg1"/>
                </a:solidFill>
                <a:latin typeface="Arial"/>
                <a:ea typeface="ＭＳ Ｐゴシック"/>
              </a:rPr>
              <a:t>Tasks sheet and Proposal</a:t>
            </a:r>
          </a:p>
          <a:p>
            <a:pPr marL="342900" indent="-342900">
              <a:buFont typeface="Arial"/>
              <a:buChar char="•"/>
            </a:pPr>
            <a:r>
              <a:rPr lang="en-US">
                <a:solidFill>
                  <a:schemeClr val="bg1"/>
                </a:solidFill>
                <a:latin typeface="Arial"/>
                <a:ea typeface="ＭＳ Ｐゴシック"/>
              </a:rPr>
              <a:t>Download SoftConsole</a:t>
            </a:r>
          </a:p>
          <a:p>
            <a:pPr marL="342900" indent="-342900">
              <a:buFont typeface="Arial"/>
              <a:buChar char="•"/>
            </a:pPr>
            <a:r>
              <a:rPr lang="en-US">
                <a:solidFill>
                  <a:schemeClr val="bg1"/>
                </a:solidFill>
                <a:latin typeface="Arial"/>
                <a:ea typeface="ＭＳ Ｐゴシック"/>
              </a:rPr>
              <a:t>Worked with Zac to clearify questions</a:t>
            </a:r>
          </a:p>
        </p:txBody>
      </p:sp>
    </p:spTree>
    <p:extLst>
      <p:ext uri="{BB962C8B-B14F-4D97-AF65-F5344CB8AC3E}">
        <p14:creationId xmlns:p14="http://schemas.microsoft.com/office/powerpoint/2010/main" val="4244369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4" name="TextBox 3">
            <a:extLst>
              <a:ext uri="{FF2B5EF4-FFF2-40B4-BE49-F238E27FC236}">
                <a16:creationId xmlns:a16="http://schemas.microsoft.com/office/drawing/2014/main" id="{81B4C959-E726-4DAC-BBB5-DE7EEE708CB2}"/>
              </a:ext>
            </a:extLst>
          </p:cNvPr>
          <p:cNvSpPr txBox="1"/>
          <p:nvPr/>
        </p:nvSpPr>
        <p:spPr>
          <a:xfrm>
            <a:off x="540589" y="1216325"/>
            <a:ext cx="55324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1"/>
                </a:solidFill>
                <a:latin typeface="Arial"/>
                <a:ea typeface="ＭＳ Ｐゴシック"/>
              </a:rPr>
              <a:t>PCB Errors</a:t>
            </a:r>
            <a:endParaRPr lang="en-US">
              <a:solidFill>
                <a:schemeClr val="bg1"/>
              </a:solidFill>
            </a:endParaRPr>
          </a:p>
          <a:p>
            <a:pPr marL="342900" indent="-342900">
              <a:buFont typeface="Arial"/>
              <a:buChar char="•"/>
            </a:pPr>
            <a:r>
              <a:rPr lang="en-US">
                <a:solidFill>
                  <a:schemeClr val="bg1"/>
                </a:solidFill>
                <a:latin typeface="Arial"/>
                <a:ea typeface="ＭＳ Ｐゴシック"/>
              </a:rPr>
              <a:t>Left Arduino in Rexburg</a:t>
            </a:r>
          </a:p>
        </p:txBody>
      </p:sp>
    </p:spTree>
    <p:extLst>
      <p:ext uri="{BB962C8B-B14F-4D97-AF65-F5344CB8AC3E}">
        <p14:creationId xmlns:p14="http://schemas.microsoft.com/office/powerpoint/2010/main" val="30026936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955851941"/>
              </p:ext>
            </p:extLst>
          </p:nvPr>
        </p:nvGraphicFramePr>
        <p:xfrm>
          <a:off x="685800" y="1371600"/>
          <a:ext cx="10896597" cy="2895593"/>
        </p:xfrm>
        <a:graphic>
          <a:graphicData uri="http://schemas.openxmlformats.org/drawingml/2006/table">
            <a:tbl>
              <a:tblPr firstRow="1" lastCol="1" bandRow="1">
                <a:tableStyleId>{2D5ABB26-0587-4C30-8999-92F81FD0307C}</a:tableStyleId>
              </a:tblPr>
              <a:tblGrid>
                <a:gridCol w="8732520">
                  <a:extLst>
                    <a:ext uri="{9D8B030D-6E8A-4147-A177-3AD203B41FA5}">
                      <a16:colId xmlns:a16="http://schemas.microsoft.com/office/drawing/2014/main" val="20000"/>
                    </a:ext>
                  </a:extLst>
                </a:gridCol>
                <a:gridCol w="1464295">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0999">
                <a:tc>
                  <a:txBody>
                    <a:bodyPr/>
                    <a:lstStyle/>
                    <a:p>
                      <a:pPr algn="l" fontAlgn="b"/>
                      <a:r>
                        <a:rPr lang="en-US" sz="1100" u="none" strike="noStrike">
                          <a:solidFill>
                            <a:schemeClr val="bg1"/>
                          </a:solidFill>
                          <a:effectLst/>
                          <a:latin typeface="Arial"/>
                        </a:rPr>
                        <a:t> Get Arduino</a:t>
                      </a:r>
                      <a:endParaRPr lang="en-US" sz="1100" b="0" i="0" u="none" strike="noStrike">
                        <a:solidFill>
                          <a:schemeClr val="bg1"/>
                        </a:solidFill>
                        <a:effectLst/>
                        <a:latin typeface="Arial"/>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Friday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0999">
                <a:tc>
                  <a:txBody>
                    <a:bodyPr/>
                    <a:lstStyle/>
                    <a:p>
                      <a:pPr algn="l" fontAlgn="b"/>
                      <a:r>
                        <a:rPr lang="en-US" sz="1100" b="0" i="0" u="none" strike="noStrike">
                          <a:solidFill>
                            <a:schemeClr val="bg1"/>
                          </a:solidFill>
                          <a:effectLst/>
                          <a:latin typeface="Arial"/>
                        </a:rPr>
                        <a:t>Test Arduino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Saturday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1</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0999">
                <a:tc>
                  <a:txBody>
                    <a:bodyPr/>
                    <a:lstStyle/>
                    <a:p>
                      <a:pPr algn="l" fontAlgn="b"/>
                      <a:r>
                        <a:rPr lang="en-US" sz="1100" b="0" i="0" u="none" strike="noStrike">
                          <a:solidFill>
                            <a:schemeClr val="bg1"/>
                          </a:solidFill>
                          <a:effectLst/>
                          <a:latin typeface="Arial"/>
                        </a:rPr>
                        <a:t>SPI/I2C on Arduino </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May 17</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0999">
                <a:tc>
                  <a:txBody>
                    <a:bodyPr/>
                    <a:lstStyle/>
                    <a:p>
                      <a:pPr algn="l" fontAlgn="b"/>
                      <a:r>
                        <a:rPr lang="en-US" sz="1100" b="0" i="0" u="none" strike="noStrike">
                          <a:solidFill>
                            <a:schemeClr val="bg1"/>
                          </a:solidFill>
                          <a:effectLst/>
                          <a:latin typeface="Arial"/>
                        </a:rPr>
                        <a:t>Leadership</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May 4</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380999">
                <a:tc>
                  <a:txBody>
                    <a:bodyPr/>
                    <a:lstStyle/>
                    <a:p>
                      <a:pPr lvl="0" algn="l">
                        <a:buNone/>
                      </a:pPr>
                      <a:r>
                        <a:rPr lang="en-US" sz="1100" b="0" i="0" u="none" strike="noStrike">
                          <a:solidFill>
                            <a:schemeClr val="bg1"/>
                          </a:solidFill>
                          <a:effectLst/>
                          <a:latin typeface="Arial"/>
                        </a:rPr>
                        <a:t>Class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Arial"/>
                        </a:rPr>
                        <a:t>Thursday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b="0" i="0" u="none" strike="noStrike">
                          <a:solidFill>
                            <a:schemeClr val="bg1"/>
                          </a:solidFill>
                          <a:effectLst/>
                          <a:latin typeface="Arial"/>
                        </a:rPr>
                        <a:t>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0957332"/>
                  </a:ext>
                </a:extLst>
              </a:tr>
              <a:tr h="380999">
                <a:tc>
                  <a:txBody>
                    <a:bodyPr/>
                    <a:lstStyle/>
                    <a:p>
                      <a:pPr lvl="0" algn="l">
                        <a:buNone/>
                      </a:pPr>
                      <a:r>
                        <a:rPr lang="en-US" sz="1100" b="0" i="0" u="none" strike="noStrike">
                          <a:solidFill>
                            <a:schemeClr val="bg1"/>
                          </a:solidFill>
                          <a:effectLst/>
                          <a:latin typeface="Arial"/>
                        </a:rPr>
                        <a:t>Review Past Semester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Arial"/>
                        </a:rPr>
                        <a:t>May 4</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b="0" i="0" u="none" strike="noStrike">
                          <a:solidFill>
                            <a:schemeClr val="bg1"/>
                          </a:solidFill>
                          <a:effectLst/>
                          <a:latin typeface="Arial"/>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7763615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42804545"/>
              </p:ext>
            </p:extLst>
          </p:nvPr>
        </p:nvGraphicFramePr>
        <p:xfrm>
          <a:off x="5870581" y="4459857"/>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58201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4" name="TextBox 3">
            <a:extLst>
              <a:ext uri="{FF2B5EF4-FFF2-40B4-BE49-F238E27FC236}">
                <a16:creationId xmlns:a16="http://schemas.microsoft.com/office/drawing/2014/main" id="{B538546D-E710-491C-A711-D1524FE321FF}"/>
              </a:ext>
            </a:extLst>
          </p:cNvPr>
          <p:cNvSpPr txBox="1"/>
          <p:nvPr/>
        </p:nvSpPr>
        <p:spPr>
          <a:xfrm>
            <a:off x="540589" y="1201947"/>
            <a:ext cx="740146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1"/>
                </a:solidFill>
                <a:latin typeface="Arial"/>
                <a:ea typeface="ＭＳ Ｐゴシック"/>
              </a:rPr>
              <a:t>Clarify Leadership workbook</a:t>
            </a:r>
          </a:p>
          <a:p>
            <a:pPr marL="342900" indent="-342900">
              <a:buFont typeface="Arial"/>
              <a:buChar char="•"/>
            </a:pPr>
            <a:r>
              <a:rPr lang="en-US">
                <a:solidFill>
                  <a:schemeClr val="bg1"/>
                </a:solidFill>
                <a:latin typeface="Arial"/>
                <a:ea typeface="ＭＳ Ｐゴシック"/>
              </a:rPr>
              <a:t>Clarify purchasing card sign form </a:t>
            </a:r>
            <a:endParaRPr lang="en-US">
              <a:solidFill>
                <a:schemeClr val="bg1"/>
              </a:solidFill>
            </a:endParaRPr>
          </a:p>
          <a:p>
            <a:pPr marL="342900" indent="-342900">
              <a:buFont typeface="Arial"/>
              <a:buChar char="•"/>
            </a:pPr>
            <a:r>
              <a:rPr lang="en-US">
                <a:solidFill>
                  <a:schemeClr val="bg1"/>
                </a:solidFill>
                <a:latin typeface="Arial"/>
                <a:ea typeface="ＭＳ Ｐゴシック"/>
              </a:rPr>
              <a:t>Information about the computer in the lab</a:t>
            </a:r>
            <a:endParaRPr lang="en-US">
              <a:solidFill>
                <a:schemeClr val="bg1"/>
              </a:solidFill>
            </a:endParaRPr>
          </a:p>
          <a:p>
            <a:pPr marL="342900" indent="-342900">
              <a:buFont typeface="Arial"/>
              <a:buChar char="•"/>
            </a:pPr>
            <a:endParaRPr lang="en-US"/>
          </a:p>
          <a:p>
            <a:pPr marL="342900" indent="-342900">
              <a:buFont typeface="Arial"/>
              <a:buChar char="•"/>
            </a:pPr>
            <a:endParaRPr lang="en-US"/>
          </a:p>
          <a:p>
            <a:pPr marL="342900" indent="-342900">
              <a:buFont typeface="Arial"/>
              <a:buChar char="•"/>
            </a:pPr>
            <a:endParaRPr lang="en-US"/>
          </a:p>
        </p:txBody>
      </p:sp>
    </p:spTree>
    <p:extLst>
      <p:ext uri="{BB962C8B-B14F-4D97-AF65-F5344CB8AC3E}">
        <p14:creationId xmlns:p14="http://schemas.microsoft.com/office/powerpoint/2010/main" val="42569760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 y="-76200"/>
            <a:ext cx="12573000" cy="6934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endParaRPr>
          </a:p>
        </p:txBody>
      </p:sp>
    </p:spTree>
    <p:extLst>
      <p:ext uri="{BB962C8B-B14F-4D97-AF65-F5344CB8AC3E}">
        <p14:creationId xmlns:p14="http://schemas.microsoft.com/office/powerpoint/2010/main" val="1577530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1938992"/>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Leadership Foundation: not enough time worked on the project or with the team to answer all questions accurately or to answer them seriously. Instructions/expectations for the leadership training for this week were vague.</a:t>
            </a:r>
          </a:p>
          <a:p>
            <a:pPr marL="342900" indent="-342900">
              <a:buFont typeface="Arial" panose="020B0604020202020204" pitchFamily="34" charset="0"/>
              <a:buChar char="•"/>
            </a:pPr>
            <a:r>
              <a:rPr lang="en-US">
                <a:solidFill>
                  <a:schemeClr val="bg1"/>
                </a:solidFill>
                <a:latin typeface="Arial"/>
                <a:ea typeface="ＭＳ Ｐゴシック"/>
              </a:rPr>
              <a:t>More research needs to be done to be 'caught up to speed' on the project.</a:t>
            </a:r>
            <a:endParaRPr lang="en-US">
              <a:solidFill>
                <a:schemeClr val="bg1"/>
              </a:solidFill>
            </a:endParaRPr>
          </a:p>
        </p:txBody>
      </p:sp>
    </p:spTree>
    <p:extLst>
      <p:ext uri="{BB962C8B-B14F-4D97-AF65-F5344CB8AC3E}">
        <p14:creationId xmlns:p14="http://schemas.microsoft.com/office/powerpoint/2010/main" val="26064260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2977384648"/>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Learn SoftConsole and Libero</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05/17</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a:solidFill>
                            <a:schemeClr val="bg1"/>
                          </a:solidFill>
                          <a:effectLst/>
                          <a:latin typeface="Calibri"/>
                        </a:rPr>
                        <a:t>Check Schematics and PCB layout for Accuracy</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05/17</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a:solidFill>
                            <a:schemeClr val="bg1"/>
                          </a:solidFill>
                          <a:effectLst/>
                        </a:rPr>
                        <a:t> Full Duplex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06/07</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u="none" strike="noStrike">
                        <a:solidFill>
                          <a:schemeClr val="bg1"/>
                        </a:solidFill>
                        <a:effectLs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83395256"/>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4645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3" name="TextBox 2"/>
          <p:cNvSpPr txBox="1"/>
          <p:nvPr/>
        </p:nvSpPr>
        <p:spPr>
          <a:xfrm>
            <a:off x="558452" y="1437774"/>
            <a:ext cx="10820400" cy="830997"/>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Admin on STC159L02</a:t>
            </a:r>
          </a:p>
          <a:p>
            <a:pPr marL="342900" indent="-342900">
              <a:buFont typeface="Arial" panose="020B0604020202020204" pitchFamily="34" charset="0"/>
              <a:buChar char="•"/>
            </a:pPr>
            <a:r>
              <a:rPr lang="en-US">
                <a:solidFill>
                  <a:schemeClr val="bg1"/>
                </a:solidFill>
                <a:latin typeface="Arial"/>
                <a:ea typeface="ＭＳ Ｐゴシック"/>
              </a:rPr>
              <a:t>Access to STC159L02 and FPGA </a:t>
            </a:r>
          </a:p>
        </p:txBody>
      </p:sp>
    </p:spTree>
    <p:extLst>
      <p:ext uri="{BB962C8B-B14F-4D97-AF65-F5344CB8AC3E}">
        <p14:creationId xmlns:p14="http://schemas.microsoft.com/office/powerpoint/2010/main" val="3005922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 y="-76200"/>
            <a:ext cx="12573000" cy="6934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endParaRPr>
          </a:p>
        </p:txBody>
      </p:sp>
    </p:spTree>
    <p:extLst>
      <p:ext uri="{BB962C8B-B14F-4D97-AF65-F5344CB8AC3E}">
        <p14:creationId xmlns:p14="http://schemas.microsoft.com/office/powerpoint/2010/main" val="15540971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Jonah Boe</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11531608"/>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lgn="l">
                        <a:buNone/>
                      </a:pPr>
                      <a:r>
                        <a:rPr lang="en-US" sz="1100" b="0" i="0" u="none" strike="noStrike">
                          <a:solidFill>
                            <a:schemeClr val="bg1"/>
                          </a:solidFill>
                          <a:effectLst/>
                          <a:latin typeface="Calibri"/>
                        </a:rPr>
                        <a:t>Research PCB assembly options and find solution to VGA problem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90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9702619"/>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a:solidFill>
                  <a:schemeClr val="bg1"/>
                </a:solidFill>
                <a:latin typeface="Arial"/>
                <a:cs typeface="Arial"/>
              </a:rPr>
              <a:t>Create a TMR-ed system with various configurations of the RISC-V instruction set on an FPGA to test the possibility of its use in space.</a:t>
            </a:r>
            <a:endParaRPr lang="en-US">
              <a:solidFill>
                <a:schemeClr val="bg1"/>
              </a:solidFill>
              <a:latin typeface="Arial"/>
              <a:cs typeface="Arial"/>
            </a:endParaRPr>
          </a:p>
        </p:txBody>
      </p:sp>
    </p:spTree>
    <p:extLst>
      <p:ext uri="{BB962C8B-B14F-4D97-AF65-F5344CB8AC3E}">
        <p14:creationId xmlns:p14="http://schemas.microsoft.com/office/powerpoint/2010/main" val="22091627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None/>
            </a:pPr>
            <a:r>
              <a:rPr lang="en-US" sz="1200" kern="0">
                <a:ea typeface="ＭＳ Ｐゴシック"/>
              </a:rPr>
              <a:t>Researched options for PCB assembly. Could not find one in the US (this is a problem due to COVID-19). Studied the schematics and board to determine the right tools for assembly. Decided on two 90-degree VGA adapters and two straight VGA adapters in order to solve problem were VGA plugs will not connect due to their proximity on the circuit board. Researched best route for adding to the silk screen by hand over </a:t>
            </a:r>
            <a:r>
              <a:rPr lang="en-US" sz="1200" kern="0" err="1">
                <a:ea typeface="ＭＳ Ｐゴシック"/>
              </a:rPr>
              <a:t>via's</a:t>
            </a:r>
            <a:r>
              <a:rPr lang="en-US" sz="1200" kern="0">
                <a:ea typeface="ＭＳ Ｐゴシック"/>
              </a:rPr>
              <a:t> at point of the FPGA connection adapter in order to mitigate chance of solder bridging during reflow.</a:t>
            </a:r>
            <a:endParaRPr lang="en-US" sz="1200" kern="0"/>
          </a:p>
        </p:txBody>
      </p:sp>
    </p:spTree>
    <p:extLst>
      <p:ext uri="{BB962C8B-B14F-4D97-AF65-F5344CB8AC3E}">
        <p14:creationId xmlns:p14="http://schemas.microsoft.com/office/powerpoint/2010/main" val="28445501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830997"/>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VGA problems on the PCB</a:t>
            </a:r>
          </a:p>
          <a:p>
            <a:pPr marL="342900" indent="-342900">
              <a:buFont typeface="Arial" panose="020B0604020202020204" pitchFamily="34" charset="0"/>
              <a:buChar char="•"/>
            </a:pPr>
            <a:r>
              <a:rPr lang="en-US">
                <a:solidFill>
                  <a:schemeClr val="bg1"/>
                </a:solidFill>
                <a:latin typeface="Arial"/>
                <a:ea typeface="ＭＳ Ｐゴシック"/>
              </a:rPr>
              <a:t>Exposed </a:t>
            </a:r>
            <a:r>
              <a:rPr lang="en-US" err="1">
                <a:solidFill>
                  <a:schemeClr val="bg1"/>
                </a:solidFill>
                <a:latin typeface="Arial"/>
                <a:ea typeface="ＭＳ Ｐゴシック"/>
              </a:rPr>
              <a:t>via's</a:t>
            </a:r>
            <a:r>
              <a:rPr lang="en-US">
                <a:solidFill>
                  <a:schemeClr val="bg1"/>
                </a:solidFill>
                <a:latin typeface="Arial"/>
                <a:ea typeface="ＭＳ Ｐゴシック"/>
              </a:rPr>
              <a:t> under FPGA connector</a:t>
            </a:r>
            <a:endParaRPr lang="en-US" err="1">
              <a:solidFill>
                <a:schemeClr val="bg1"/>
              </a:solidFill>
            </a:endParaRPr>
          </a:p>
        </p:txBody>
      </p:sp>
    </p:spTree>
    <p:extLst>
      <p:ext uri="{BB962C8B-B14F-4D97-AF65-F5344CB8AC3E}">
        <p14:creationId xmlns:p14="http://schemas.microsoft.com/office/powerpoint/2010/main" val="419687532"/>
      </p:ext>
    </p:extLst>
  </p:cSld>
  <p:clrMapOvr>
    <a:masterClrMapping/>
  </p:clrMapOvr>
  <p:transition>
    <p:fade/>
  </p:transition>
</p:sld>
</file>

<file path=ppt/theme/theme1.xml><?xml version="1.0" encoding="utf-8"?>
<a:theme xmlns:a="http://schemas.openxmlformats.org/drawingml/2006/main" name="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24</Slides>
  <Notes>4</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Blue Background</vt:lpstr>
      <vt:lpstr>1_Blue Background</vt:lpstr>
      <vt:lpstr>Week 1 (21-Apr to 27-Apr) Chris Porter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PowerPoint Presentation</vt:lpstr>
      <vt:lpstr>Week 1 (21-Apr to 27-Apr) Jonah Boe</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PowerPoint Presentation</vt:lpstr>
      <vt:lpstr>Week 1 (21-Apr to 27-Apr) Spencer Cheney</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PowerPoint Presentation</vt:lpstr>
      <vt:lpstr>Week 1 (21-Apr to 27-Apr) Kyle Tolliver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PowerPoint Presentation</vt:lpstr>
    </vt:vector>
  </TitlesOfParts>
  <Manager/>
  <Company>© Brigham Young University-Idaho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Brian Memmott</dc:creator>
  <cp:keywords/>
  <dc:description/>
  <cp:revision>9</cp:revision>
  <cp:lastPrinted>2016-02-08T23:20:00Z</cp:lastPrinted>
  <dcterms:created xsi:type="dcterms:W3CDTF">2010-11-02T18:22:43Z</dcterms:created>
  <dcterms:modified xsi:type="dcterms:W3CDTF">2020-05-05T05:21:01Z</dcterms:modified>
  <cp:category/>
</cp:coreProperties>
</file>