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331" r:id="rId3"/>
    <p:sldId id="336" r:id="rId4"/>
    <p:sldId id="333" r:id="rId5"/>
    <p:sldId id="334" r:id="rId6"/>
    <p:sldId id="335" r:id="rId7"/>
    <p:sldId id="317" r:id="rId8"/>
    <p:sldId id="342" r:id="rId9"/>
    <p:sldId id="341" r:id="rId10"/>
    <p:sldId id="340" r:id="rId11"/>
    <p:sldId id="339" r:id="rId12"/>
    <p:sldId id="338" r:id="rId13"/>
    <p:sldId id="337" r:id="rId14"/>
    <p:sldId id="348" r:id="rId15"/>
    <p:sldId id="347" r:id="rId16"/>
    <p:sldId id="346" r:id="rId17"/>
    <p:sldId id="345" r:id="rId18"/>
    <p:sldId id="344" r:id="rId19"/>
    <p:sldId id="343" r:id="rId20"/>
    <p:sldId id="354" r:id="rId21"/>
    <p:sldId id="353" r:id="rId22"/>
    <p:sldId id="352" r:id="rId23"/>
    <p:sldId id="351" r:id="rId24"/>
    <p:sldId id="350" r:id="rId25"/>
    <p:sldId id="349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275F0-5495-8922-BA4E-714B9B8BFB65}" v="18" dt="2020-05-02T19:37:36.766"/>
    <p1510:client id="{176EE619-DD44-A93B-188D-B0820D197B84}" v="135" dt="2020-05-05T22:03:59.141"/>
    <p1510:client id="{2497301E-31FE-1B0C-5C6A-AAA39726A0F7}" v="277" dt="2020-05-05T02:14:26.128"/>
    <p1510:client id="{6E2CBF2A-1F2F-4832-87C3-E06A5E540208}" v="744" dt="2020-05-04T19:15:17.355"/>
    <p1510:client id="{81D37E5A-EEA3-15B0-C173-32336E3C5103}" v="776" dt="2020-05-05T05:37:25.943"/>
    <p1510:client id="{B1B60032-0F96-DE66-C967-AF2F4C1E2879}" v="302" dt="2020-05-05T23:36:51.210"/>
    <p1510:client id="{DA36A570-1EF0-B28B-B344-50914803BCAD}" v="898" dt="2020-05-04T19:54:32.586"/>
    <p1510:client id="{F714BAFF-1D28-47E1-2732-40E7575A5F58}" v="605" dt="2020-05-05T22:14:1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liver, Kyle" userId="S::kctolli@byui.edu::7cd0e227-5eec-47da-b0d1-6fddf0bfb0ee" providerId="AD" clId="Web-{DA36A570-1EF0-B28B-B344-50914803BCAD}"/>
    <pc:docChg chg="modSld">
      <pc:chgData name="Tolliver, Kyle" userId="S::kctolli@byui.edu::7cd0e227-5eec-47da-b0d1-6fddf0bfb0ee" providerId="AD" clId="Web-{DA36A570-1EF0-B28B-B344-50914803BCAD}" dt="2020-05-04T19:54:32.586" v="833" actId="20577"/>
      <pc:docMkLst>
        <pc:docMk/>
      </pc:docMkLst>
      <pc:sldChg chg="modSp">
        <pc:chgData name="Tolliver, Kyle" userId="S::kctolli@byui.edu::7cd0e227-5eec-47da-b0d1-6fddf0bfb0ee" providerId="AD" clId="Web-{DA36A570-1EF0-B28B-B344-50914803BCAD}" dt="2020-05-04T19:54:32.586" v="832" actId="20577"/>
        <pc:sldMkLst>
          <pc:docMk/>
          <pc:sldMk cId="4144803769" sldId="350"/>
        </pc:sldMkLst>
        <pc:spChg chg="mod">
          <ac:chgData name="Tolliver, Kyle" userId="S::kctolli@byui.edu::7cd0e227-5eec-47da-b0d1-6fddf0bfb0ee" providerId="AD" clId="Web-{DA36A570-1EF0-B28B-B344-50914803BCAD}" dt="2020-05-04T19:54:32.586" v="832" actId="20577"/>
          <ac:spMkLst>
            <pc:docMk/>
            <pc:sldMk cId="4144803769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49:10.167" v="673"/>
        <pc:sldMkLst>
          <pc:docMk/>
          <pc:sldMk cId="3225652406" sldId="351"/>
        </pc:sldMkLst>
        <pc:graphicFrameChg chg="mod modGraphic">
          <ac:chgData name="Tolliver, Kyle" userId="S::kctolli@byui.edu::7cd0e227-5eec-47da-b0d1-6fddf0bfb0ee" providerId="AD" clId="Web-{DA36A570-1EF0-B28B-B344-50914803BCAD}" dt="2020-05-04T19:49:07.463" v="671"/>
          <ac:graphicFrameMkLst>
            <pc:docMk/>
            <pc:sldMk cId="3225652406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DA36A570-1EF0-B28B-B344-50914803BCAD}" dt="2020-05-04T19:49:10.167" v="673"/>
          <ac:graphicFrameMkLst>
            <pc:docMk/>
            <pc:sldMk cId="3225652406" sldId="351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DA36A570-1EF0-B28B-B344-50914803BCAD}" dt="2020-05-04T19:47:26.667" v="595" actId="20577"/>
        <pc:sldMkLst>
          <pc:docMk/>
          <pc:sldMk cId="1988715083" sldId="352"/>
        </pc:sldMkLst>
        <pc:spChg chg="mod">
          <ac:chgData name="Tolliver, Kyle" userId="S::kctolli@byui.edu::7cd0e227-5eec-47da-b0d1-6fddf0bfb0ee" providerId="AD" clId="Web-{DA36A570-1EF0-B28B-B344-50914803BCAD}" dt="2020-05-04T19:47:26.667" v="595" actId="20577"/>
          <ac:spMkLst>
            <pc:docMk/>
            <pc:sldMk cId="1988715083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54:21.695" v="831" actId="20577"/>
        <pc:sldMkLst>
          <pc:docMk/>
          <pc:sldMk cId="4192074955" sldId="353"/>
        </pc:sldMkLst>
        <pc:spChg chg="mod">
          <ac:chgData name="Tolliver, Kyle" userId="S::kctolli@byui.edu::7cd0e227-5eec-47da-b0d1-6fddf0bfb0ee" providerId="AD" clId="Web-{DA36A570-1EF0-B28B-B344-50914803BCAD}" dt="2020-05-04T19:54:21.695" v="831" actId="20577"/>
          <ac:spMkLst>
            <pc:docMk/>
            <pc:sldMk cId="4192074955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DA36A570-1EF0-B28B-B344-50914803BCAD}" dt="2020-05-04T19:54:08.399" v="828"/>
        <pc:sldMkLst>
          <pc:docMk/>
          <pc:sldMk cId="1524168953" sldId="354"/>
        </pc:sldMkLst>
        <pc:spChg chg="mod">
          <ac:chgData name="Tolliver, Kyle" userId="S::kctolli@byui.edu::7cd0e227-5eec-47da-b0d1-6fddf0bfb0ee" providerId="AD" clId="Web-{DA36A570-1EF0-B28B-B344-50914803BCAD}" dt="2020-05-04T18:59:03.830" v="5" actId="20577"/>
          <ac:spMkLst>
            <pc:docMk/>
            <pc:sldMk cId="1524168953" sldId="354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DA36A570-1EF0-B28B-B344-50914803BCAD}" dt="2020-05-04T19:54:08.399" v="828"/>
          <ac:graphicFrameMkLst>
            <pc:docMk/>
            <pc:sldMk cId="1524168953" sldId="354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DA36A570-1EF0-B28B-B344-50914803BCAD}" dt="2020-05-04T19:17:05.681" v="321" actId="1076"/>
          <ac:graphicFrameMkLst>
            <pc:docMk/>
            <pc:sldMk cId="1524168953" sldId="354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6E2CBF2A-1F2F-4832-87C3-E06A5E540208}"/>
    <pc:docChg chg="modSld">
      <pc:chgData name="Cheney, Spencer" userId="S::spencercheney@byui.edu::360f47fc-098b-4f01-9f2f-bd16741641cb" providerId="AD" clId="Web-{6E2CBF2A-1F2F-4832-87C3-E06A5E540208}" dt="2020-05-04T19:15:17.355" v="720"/>
      <pc:docMkLst>
        <pc:docMk/>
      </pc:docMkLst>
      <pc:sldChg chg="modSp">
        <pc:chgData name="Cheney, Spencer" userId="S::spencercheney@byui.edu::360f47fc-098b-4f01-9f2f-bd16741641cb" providerId="AD" clId="Web-{6E2CBF2A-1F2F-4832-87C3-E06A5E540208}" dt="2020-05-04T19:15:17.355" v="720"/>
        <pc:sldMkLst>
          <pc:docMk/>
          <pc:sldMk cId="1558868483" sldId="345"/>
        </pc:sldMkLst>
        <pc:graphicFrameChg chg="mod modGraphic">
          <ac:chgData name="Cheney, Spencer" userId="S::spencercheney@byui.edu::360f47fc-098b-4f01-9f2f-bd16741641cb" providerId="AD" clId="Web-{6E2CBF2A-1F2F-4832-87C3-E06A5E540208}" dt="2020-05-04T19:15:17.355" v="720"/>
          <ac:graphicFrameMkLst>
            <pc:docMk/>
            <pc:sldMk cId="1558868483" sldId="345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6E2CBF2A-1F2F-4832-87C3-E06A5E540208}" dt="2020-05-04T19:11:16.730" v="507"/>
          <ac:graphicFrameMkLst>
            <pc:docMk/>
            <pc:sldMk cId="1558868483" sldId="345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6E2CBF2A-1F2F-4832-87C3-E06A5E540208}" dt="2020-05-04T19:03:21.949" v="258" actId="20577"/>
        <pc:sldMkLst>
          <pc:docMk/>
          <pc:sldMk cId="3123148028" sldId="346"/>
        </pc:sldMkLst>
        <pc:spChg chg="mod">
          <ac:chgData name="Cheney, Spencer" userId="S::spencercheney@byui.edu::360f47fc-098b-4f01-9f2f-bd16741641cb" providerId="AD" clId="Web-{6E2CBF2A-1F2F-4832-87C3-E06A5E540208}" dt="2020-05-04T19:03:21.949" v="258" actId="20577"/>
          <ac:spMkLst>
            <pc:docMk/>
            <pc:sldMk cId="3123148028" sldId="346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6E2CBF2A-1F2F-4832-87C3-E06A5E540208}" dt="2020-05-04T19:01:15.988" v="201" actId="20577"/>
        <pc:sldMkLst>
          <pc:docMk/>
          <pc:sldMk cId="714509637" sldId="347"/>
        </pc:sldMkLst>
        <pc:spChg chg="mod">
          <ac:chgData name="Cheney, Spencer" userId="S::spencercheney@byui.edu::360f47fc-098b-4f01-9f2f-bd16741641cb" providerId="AD" clId="Web-{6E2CBF2A-1F2F-4832-87C3-E06A5E540208}" dt="2020-05-04T19:01:15.988" v="201" actId="20577"/>
          <ac:spMkLst>
            <pc:docMk/>
            <pc:sldMk cId="714509637" sldId="347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6E2CBF2A-1F2F-4832-87C3-E06A5E540208}" dt="2020-05-04T17:53:48.352" v="145"/>
        <pc:sldMkLst>
          <pc:docMk/>
          <pc:sldMk cId="3387105563" sldId="348"/>
        </pc:sldMkLst>
        <pc:spChg chg="mod">
          <ac:chgData name="Cheney, Spencer" userId="S::spencercheney@byui.edu::360f47fc-098b-4f01-9f2f-bd16741641cb" providerId="AD" clId="Web-{6E2CBF2A-1F2F-4832-87C3-E06A5E540208}" dt="2020-05-04T17:49:21.131" v="1" actId="20577"/>
          <ac:spMkLst>
            <pc:docMk/>
            <pc:sldMk cId="3387105563" sldId="348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6E2CBF2A-1F2F-4832-87C3-E06A5E540208}" dt="2020-05-04T17:53:48.352" v="145"/>
          <ac:graphicFrameMkLst>
            <pc:docMk/>
            <pc:sldMk cId="3387105563" sldId="348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6E2CBF2A-1F2F-4832-87C3-E06A5E540208}" dt="2020-05-04T17:52:53.926" v="79"/>
          <ac:graphicFrameMkLst>
            <pc:docMk/>
            <pc:sldMk cId="3387105563" sldId="348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B1B60032-0F96-DE66-C967-AF2F4C1E2879}"/>
    <pc:docChg chg="modSld">
      <pc:chgData name="Tolliver, Kyle" userId="S::kctolli@byui.edu::7cd0e227-5eec-47da-b0d1-6fddf0bfb0ee" providerId="AD" clId="Web-{B1B60032-0F96-DE66-C967-AF2F4C1E2879}" dt="2020-05-05T23:36:51.210" v="293" actId="20577"/>
      <pc:docMkLst>
        <pc:docMk/>
      </pc:docMkLst>
      <pc:sldChg chg="modSp">
        <pc:chgData name="Tolliver, Kyle" userId="S::kctolli@byui.edu::7cd0e227-5eec-47da-b0d1-6fddf0bfb0ee" providerId="AD" clId="Web-{B1B60032-0F96-DE66-C967-AF2F4C1E2879}" dt="2020-05-05T22:55:51.757" v="77" actId="20577"/>
        <pc:sldMkLst>
          <pc:docMk/>
          <pc:sldMk cId="4144803769" sldId="350"/>
        </pc:sldMkLst>
        <pc:spChg chg="mod">
          <ac:chgData name="Tolliver, Kyle" userId="S::kctolli@byui.edu::7cd0e227-5eec-47da-b0d1-6fddf0bfb0ee" providerId="AD" clId="Web-{B1B60032-0F96-DE66-C967-AF2F4C1E2879}" dt="2020-05-05T22:55:51.757" v="77" actId="20577"/>
          <ac:spMkLst>
            <pc:docMk/>
            <pc:sldMk cId="4144803769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3:40.979" v="259"/>
        <pc:sldMkLst>
          <pc:docMk/>
          <pc:sldMk cId="3225652406" sldId="351"/>
        </pc:sldMkLst>
        <pc:graphicFrameChg chg="mod modGraphic">
          <ac:chgData name="Tolliver, Kyle" userId="S::kctolli@byui.edu::7cd0e227-5eec-47da-b0d1-6fddf0bfb0ee" providerId="AD" clId="Web-{B1B60032-0F96-DE66-C967-AF2F4C1E2879}" dt="2020-05-05T23:33:40.979" v="259"/>
          <ac:graphicFrameMkLst>
            <pc:docMk/>
            <pc:sldMk cId="3225652406" sldId="351"/>
            <ac:graphicFrameMk id="3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B1B60032-0F96-DE66-C967-AF2F4C1E2879}" dt="2020-05-05T23:36:51.195" v="292" actId="20577"/>
        <pc:sldMkLst>
          <pc:docMk/>
          <pc:sldMk cId="1988715083" sldId="352"/>
        </pc:sldMkLst>
        <pc:spChg chg="mod">
          <ac:chgData name="Tolliver, Kyle" userId="S::kctolli@byui.edu::7cd0e227-5eec-47da-b0d1-6fddf0bfb0ee" providerId="AD" clId="Web-{B1B60032-0F96-DE66-C967-AF2F4C1E2879}" dt="2020-05-05T23:36:51.195" v="292" actId="20577"/>
          <ac:spMkLst>
            <pc:docMk/>
            <pc:sldMk cId="1988715083" sldId="352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5:11.384" v="267" actId="20577"/>
        <pc:sldMkLst>
          <pc:docMk/>
          <pc:sldMk cId="4192074955" sldId="353"/>
        </pc:sldMkLst>
        <pc:spChg chg="mod">
          <ac:chgData name="Tolliver, Kyle" userId="S::kctolli@byui.edu::7cd0e227-5eec-47da-b0d1-6fddf0bfb0ee" providerId="AD" clId="Web-{B1B60032-0F96-DE66-C967-AF2F4C1E2879}" dt="2020-05-05T23:35:11.384" v="267" actId="20577"/>
          <ac:spMkLst>
            <pc:docMk/>
            <pc:sldMk cId="4192074955" sldId="353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1B60032-0F96-DE66-C967-AF2F4C1E2879}" dt="2020-05-05T23:32:09.403" v="195"/>
        <pc:sldMkLst>
          <pc:docMk/>
          <pc:sldMk cId="1524168953" sldId="354"/>
        </pc:sldMkLst>
        <pc:graphicFrameChg chg="mod modGraphic">
          <ac:chgData name="Tolliver, Kyle" userId="S::kctolli@byui.edu::7cd0e227-5eec-47da-b0d1-6fddf0bfb0ee" providerId="AD" clId="Web-{B1B60032-0F96-DE66-C967-AF2F4C1E2879}" dt="2020-05-05T23:32:09.403" v="195"/>
          <ac:graphicFrameMkLst>
            <pc:docMk/>
            <pc:sldMk cId="1524168953" sldId="354"/>
            <ac:graphicFrameMk id="3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2497301E-31FE-1B0C-5C6A-AAA39726A0F7}"/>
    <pc:docChg chg="modSld">
      <pc:chgData name="Porter, Chris" userId="S::portrchris@byui.edu::bacc3cf6-3423-4651-ad82-46a37d3432a1" providerId="AD" clId="Web-{2497301E-31FE-1B0C-5C6A-AAA39726A0F7}" dt="2020-05-05T02:01:31.512" v="274"/>
      <pc:docMkLst>
        <pc:docMk/>
      </pc:docMkLst>
      <pc:sldChg chg="addSp delSp modSp">
        <pc:chgData name="Porter, Chris" userId="S::portrchris@byui.edu::bacc3cf6-3423-4651-ad82-46a37d3432a1" providerId="AD" clId="Web-{2497301E-31FE-1B0C-5C6A-AAA39726A0F7}" dt="2020-05-05T02:01:31.512" v="274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2497301E-31FE-1B0C-5C6A-AAA39726A0F7}" dt="2020-05-05T01:54:42.268" v="18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2497301E-31FE-1B0C-5C6A-AAA39726A0F7}" dt="2020-05-05T02:01:31.512" v="274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add del mod">
          <ac:chgData name="Porter, Chris" userId="S::portrchris@byui.edu::bacc3cf6-3423-4651-ad82-46a37d3432a1" providerId="AD" clId="Web-{2497301E-31FE-1B0C-5C6A-AAA39726A0F7}" dt="2020-05-05T01:55:34.470" v="32"/>
          <ac:graphicFrameMkLst>
            <pc:docMk/>
            <pc:sldMk cId="1381302934" sldId="331"/>
            <ac:graphicFrameMk id="6" creationId="{F6E87F6E-4E16-4FDB-A1EE-BE1104907473}"/>
          </ac:graphicFrameMkLst>
        </pc:graphicFrameChg>
      </pc:sldChg>
    </pc:docChg>
  </pc:docChgLst>
  <pc:docChgLst>
    <pc:chgData name="Cheney, Spencer" userId="S::spencercheney@byui.edu::360f47fc-098b-4f01-9f2f-bd16741641cb" providerId="AD" clId="Web-{176EE619-DD44-A93B-188D-B0820D197B84}"/>
    <pc:docChg chg="modSld">
      <pc:chgData name="Cheney, Spencer" userId="S::spencercheney@byui.edu::360f47fc-098b-4f01-9f2f-bd16741641cb" providerId="AD" clId="Web-{176EE619-DD44-A93B-188D-B0820D197B84}" dt="2020-05-05T22:03:59.141" v="134" actId="20577"/>
      <pc:docMkLst>
        <pc:docMk/>
      </pc:docMkLst>
      <pc:sldChg chg="modSp">
        <pc:chgData name="Cheney, Spencer" userId="S::spencercheney@byui.edu::360f47fc-098b-4f01-9f2f-bd16741641cb" providerId="AD" clId="Web-{176EE619-DD44-A93B-188D-B0820D197B84}" dt="2020-05-05T22:03:34.783" v="52" actId="20577"/>
        <pc:sldMkLst>
          <pc:docMk/>
          <pc:sldMk cId="903264254" sldId="344"/>
        </pc:sldMkLst>
        <pc:spChg chg="mod">
          <ac:chgData name="Cheney, Spencer" userId="S::spencercheney@byui.edu::360f47fc-098b-4f01-9f2f-bd16741641cb" providerId="AD" clId="Web-{176EE619-DD44-A93B-188D-B0820D197B84}" dt="2020-05-05T22:03:34.783" v="52" actId="20577"/>
          <ac:spMkLst>
            <pc:docMk/>
            <pc:sldMk cId="903264254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176EE619-DD44-A93B-188D-B0820D197B84}" dt="2020-05-05T22:03:59.141" v="133" actId="20577"/>
        <pc:sldMkLst>
          <pc:docMk/>
          <pc:sldMk cId="3123148028" sldId="346"/>
        </pc:sldMkLst>
        <pc:spChg chg="mod">
          <ac:chgData name="Cheney, Spencer" userId="S::spencercheney@byui.edu::360f47fc-098b-4f01-9f2f-bd16741641cb" providerId="AD" clId="Web-{176EE619-DD44-A93B-188D-B0820D197B84}" dt="2020-05-05T22:03:59.141" v="133" actId="20577"/>
          <ac:spMkLst>
            <pc:docMk/>
            <pc:sldMk cId="3123148028" sldId="346"/>
            <ac:spMk id="3" creationId="{00000000-0000-0000-0000-000000000000}"/>
          </ac:spMkLst>
        </pc:spChg>
      </pc:sldChg>
    </pc:docChg>
  </pc:docChgLst>
  <pc:docChgLst>
    <pc:chgData name="Tolliver, Kyle" userId="S::kctolli@byui.edu::7cd0e227-5eec-47da-b0d1-6fddf0bfb0ee" providerId="AD" clId="Web-{138275F0-5495-8922-BA4E-714B9B8BFB65}"/>
    <pc:docChg chg="addSld">
      <pc:chgData name="Tolliver, Kyle" userId="S::kctolli@byui.edu::7cd0e227-5eec-47da-b0d1-6fddf0bfb0ee" providerId="AD" clId="Web-{138275F0-5495-8922-BA4E-714B9B8BFB65}" dt="2020-05-02T19:37:36.766" v="17"/>
      <pc:docMkLst>
        <pc:docMk/>
      </pc:docMkLst>
      <pc:sldChg chg="add replId">
        <pc:chgData name="Tolliver, Kyle" userId="S::kctolli@byui.edu::7cd0e227-5eec-47da-b0d1-6fddf0bfb0ee" providerId="AD" clId="Web-{138275F0-5495-8922-BA4E-714B9B8BFB65}" dt="2020-05-02T19:37:23.110" v="0"/>
        <pc:sldMkLst>
          <pc:docMk/>
          <pc:sldMk cId="2922546054" sldId="337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219" v="1"/>
        <pc:sldMkLst>
          <pc:docMk/>
          <pc:sldMk cId="4096032075" sldId="338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360" v="2"/>
        <pc:sldMkLst>
          <pc:docMk/>
          <pc:sldMk cId="1942944224" sldId="339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469" v="3"/>
        <pc:sldMkLst>
          <pc:docMk/>
          <pc:sldMk cId="1058659221" sldId="340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578" v="4"/>
        <pc:sldMkLst>
          <pc:docMk/>
          <pc:sldMk cId="1351117143" sldId="341"/>
        </pc:sldMkLst>
      </pc:sldChg>
      <pc:sldChg chg="add replId">
        <pc:chgData name="Tolliver, Kyle" userId="S::kctolli@byui.edu::7cd0e227-5eec-47da-b0d1-6fddf0bfb0ee" providerId="AD" clId="Web-{138275F0-5495-8922-BA4E-714B9B8BFB65}" dt="2020-05-02T19:37:23.719" v="5"/>
        <pc:sldMkLst>
          <pc:docMk/>
          <pc:sldMk cId="1168884628" sldId="342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672" v="6"/>
        <pc:sldMkLst>
          <pc:docMk/>
          <pc:sldMk cId="996179728" sldId="343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781" v="7"/>
        <pc:sldMkLst>
          <pc:docMk/>
          <pc:sldMk cId="903264254" sldId="344"/>
        </pc:sldMkLst>
      </pc:sldChg>
      <pc:sldChg chg="add replId">
        <pc:chgData name="Tolliver, Kyle" userId="S::kctolli@byui.edu::7cd0e227-5eec-47da-b0d1-6fddf0bfb0ee" providerId="AD" clId="Web-{138275F0-5495-8922-BA4E-714B9B8BFB65}" dt="2020-05-02T19:37:30.922" v="8"/>
        <pc:sldMkLst>
          <pc:docMk/>
          <pc:sldMk cId="1558868483" sldId="345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031" v="9"/>
        <pc:sldMkLst>
          <pc:docMk/>
          <pc:sldMk cId="3123148028" sldId="346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141" v="10"/>
        <pc:sldMkLst>
          <pc:docMk/>
          <pc:sldMk cId="714509637" sldId="347"/>
        </pc:sldMkLst>
      </pc:sldChg>
      <pc:sldChg chg="add replId">
        <pc:chgData name="Tolliver, Kyle" userId="S::kctolli@byui.edu::7cd0e227-5eec-47da-b0d1-6fddf0bfb0ee" providerId="AD" clId="Web-{138275F0-5495-8922-BA4E-714B9B8BFB65}" dt="2020-05-02T19:37:31.281" v="11"/>
        <pc:sldMkLst>
          <pc:docMk/>
          <pc:sldMk cId="3387105563" sldId="348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141" v="12"/>
        <pc:sldMkLst>
          <pc:docMk/>
          <pc:sldMk cId="3398406913" sldId="349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250" v="13"/>
        <pc:sldMkLst>
          <pc:docMk/>
          <pc:sldMk cId="4144803769" sldId="350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391" v="14"/>
        <pc:sldMkLst>
          <pc:docMk/>
          <pc:sldMk cId="3225652406" sldId="351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500" v="15"/>
        <pc:sldMkLst>
          <pc:docMk/>
          <pc:sldMk cId="1988715083" sldId="352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625" v="16"/>
        <pc:sldMkLst>
          <pc:docMk/>
          <pc:sldMk cId="4192074955" sldId="353"/>
        </pc:sldMkLst>
      </pc:sldChg>
      <pc:sldChg chg="add replId">
        <pc:chgData name="Tolliver, Kyle" userId="S::kctolli@byui.edu::7cd0e227-5eec-47da-b0d1-6fddf0bfb0ee" providerId="AD" clId="Web-{138275F0-5495-8922-BA4E-714B9B8BFB65}" dt="2020-05-02T19:37:36.766" v="17"/>
        <pc:sldMkLst>
          <pc:docMk/>
          <pc:sldMk cId="1524168953" sldId="354"/>
        </pc:sldMkLst>
      </pc:sldChg>
    </pc:docChg>
  </pc:docChgLst>
  <pc:docChgLst>
    <pc:chgData name="Boe, Jonah" userId="S::jonahwb@byui.edu::0d5e1f00-1ebc-42bd-9eb7-862baab2db1c" providerId="AD" clId="Web-{81D37E5A-EEA3-15B0-C173-32336E3C5103}"/>
    <pc:docChg chg="modSld">
      <pc:chgData name="Boe, Jonah" userId="S::jonahwb@byui.edu::0d5e1f00-1ebc-42bd-9eb7-862baab2db1c" providerId="AD" clId="Web-{81D37E5A-EEA3-15B0-C173-32336E3C5103}" dt="2020-05-05T05:37:25.943" v="726" actId="20577"/>
      <pc:docMkLst>
        <pc:docMk/>
      </pc:docMkLst>
      <pc:sldChg chg="modSp">
        <pc:chgData name="Boe, Jonah" userId="S::jonahwb@byui.edu::0d5e1f00-1ebc-42bd-9eb7-862baab2db1c" providerId="AD" clId="Web-{81D37E5A-EEA3-15B0-C173-32336E3C5103}" dt="2020-05-05T05:37:25.943" v="725" actId="20577"/>
        <pc:sldMkLst>
          <pc:docMk/>
          <pc:sldMk cId="4096032075" sldId="338"/>
        </pc:sldMkLst>
        <pc:spChg chg="mod">
          <ac:chgData name="Boe, Jonah" userId="S::jonahwb@byui.edu::0d5e1f00-1ebc-42bd-9eb7-862baab2db1c" providerId="AD" clId="Web-{81D37E5A-EEA3-15B0-C173-32336E3C5103}" dt="2020-05-05T05:37:25.943" v="725" actId="20577"/>
          <ac:spMkLst>
            <pc:docMk/>
            <pc:sldMk cId="4096032075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1D37E5A-EEA3-15B0-C173-32336E3C5103}" dt="2020-05-05T05:36:10.472" v="622"/>
        <pc:sldMkLst>
          <pc:docMk/>
          <pc:sldMk cId="1942944224" sldId="339"/>
        </pc:sldMkLst>
        <pc:graphicFrameChg chg="mod modGraphic">
          <ac:chgData name="Boe, Jonah" userId="S::jonahwb@byui.edu::0d5e1f00-1ebc-42bd-9eb7-862baab2db1c" providerId="AD" clId="Web-{81D37E5A-EEA3-15B0-C173-32336E3C5103}" dt="2020-05-05T05:36:05.316" v="620"/>
          <ac:graphicFrameMkLst>
            <pc:docMk/>
            <pc:sldMk cId="1942944224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1D37E5A-EEA3-15B0-C173-32336E3C5103}" dt="2020-05-05T05:36:10.472" v="622"/>
          <ac:graphicFrameMkLst>
            <pc:docMk/>
            <pc:sldMk cId="1942944224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81D37E5A-EEA3-15B0-C173-32336E3C5103}" dt="2020-05-05T05:33:38.250" v="538" actId="20577"/>
        <pc:sldMkLst>
          <pc:docMk/>
          <pc:sldMk cId="1058659221" sldId="340"/>
        </pc:sldMkLst>
        <pc:spChg chg="mod">
          <ac:chgData name="Boe, Jonah" userId="S::jonahwb@byui.edu::0d5e1f00-1ebc-42bd-9eb7-862baab2db1c" providerId="AD" clId="Web-{81D37E5A-EEA3-15B0-C173-32336E3C5103}" dt="2020-05-05T05:33:38.250" v="538" actId="20577"/>
          <ac:spMkLst>
            <pc:docMk/>
            <pc:sldMk cId="1058659221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81D37E5A-EEA3-15B0-C173-32336E3C5103}" dt="2020-05-05T05:30:23.464" v="315" actId="20577"/>
        <pc:sldMkLst>
          <pc:docMk/>
          <pc:sldMk cId="1351117143" sldId="341"/>
        </pc:sldMkLst>
        <pc:spChg chg="mod">
          <ac:chgData name="Boe, Jonah" userId="S::jonahwb@byui.edu::0d5e1f00-1ebc-42bd-9eb7-862baab2db1c" providerId="AD" clId="Web-{81D37E5A-EEA3-15B0-C173-32336E3C5103}" dt="2020-05-05T05:30:23.464" v="315" actId="20577"/>
          <ac:spMkLst>
            <pc:docMk/>
            <pc:sldMk cId="1351117143" sldId="341"/>
            <ac:spMk id="3" creationId="{00000000-0000-0000-0000-000000000000}"/>
          </ac:spMkLst>
        </pc:spChg>
      </pc:sldChg>
      <pc:sldChg chg="addSp delSp modSp">
        <pc:chgData name="Boe, Jonah" userId="S::jonahwb@byui.edu::0d5e1f00-1ebc-42bd-9eb7-862baab2db1c" providerId="AD" clId="Web-{81D37E5A-EEA3-15B0-C173-32336E3C5103}" dt="2020-05-05T05:22:54.797" v="66"/>
        <pc:sldMkLst>
          <pc:docMk/>
          <pc:sldMk cId="1168884628" sldId="342"/>
        </pc:sldMkLst>
        <pc:spChg chg="mod">
          <ac:chgData name="Boe, Jonah" userId="S::jonahwb@byui.edu::0d5e1f00-1ebc-42bd-9eb7-862baab2db1c" providerId="AD" clId="Web-{81D37E5A-EEA3-15B0-C173-32336E3C5103}" dt="2020-05-05T05:17:56.743" v="8" actId="20577"/>
          <ac:spMkLst>
            <pc:docMk/>
            <pc:sldMk cId="1168884628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81D37E5A-EEA3-15B0-C173-32336E3C5103}" dt="2020-05-05T05:21:45.670" v="54"/>
          <ac:graphicFrameMkLst>
            <pc:docMk/>
            <pc:sldMk cId="1168884628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81D37E5A-EEA3-15B0-C173-32336E3C5103}" dt="2020-05-05T05:22:54.797" v="66"/>
          <ac:graphicFrameMkLst>
            <pc:docMk/>
            <pc:sldMk cId="1168884628" sldId="342"/>
            <ac:graphicFrameMk id="4" creationId="{00000000-0000-0000-0000-000000000000}"/>
          </ac:graphicFrameMkLst>
        </pc:graphicFrameChg>
        <pc:graphicFrameChg chg="add del mod">
          <ac:chgData name="Boe, Jonah" userId="S::jonahwb@byui.edu::0d5e1f00-1ebc-42bd-9eb7-862baab2db1c" providerId="AD" clId="Web-{81D37E5A-EEA3-15B0-C173-32336E3C5103}" dt="2020-05-05T05:19:23.651" v="10"/>
          <ac:graphicFrameMkLst>
            <pc:docMk/>
            <pc:sldMk cId="1168884628" sldId="342"/>
            <ac:graphicFrameMk id="6" creationId="{568AE403-0685-45FE-ABAB-3D2A44890C84}"/>
          </ac:graphicFrameMkLst>
        </pc:graphicFrameChg>
      </pc:sldChg>
    </pc:docChg>
  </pc:docChgLst>
  <pc:docChgLst>
    <pc:chgData name="Porter, Chris" userId="S::portrchris@byui.edu::bacc3cf6-3423-4651-ad82-46a37d3432a1" providerId="AD" clId="Web-{F714BAFF-1D28-47E1-2732-40E7575A5F58}"/>
    <pc:docChg chg="modSld">
      <pc:chgData name="Porter, Chris" userId="S::portrchris@byui.edu::bacc3cf6-3423-4651-ad82-46a37d3432a1" providerId="AD" clId="Web-{F714BAFF-1D28-47E1-2732-40E7575A5F58}" dt="2020-05-05T22:14:10.296" v="555"/>
      <pc:docMkLst>
        <pc:docMk/>
      </pc:docMkLst>
      <pc:sldChg chg="modSp">
        <pc:chgData name="Porter, Chris" userId="S::portrchris@byui.edu::bacc3cf6-3423-4651-ad82-46a37d3432a1" providerId="AD" clId="Web-{F714BAFF-1D28-47E1-2732-40E7575A5F58}" dt="2020-05-05T22:10:07.639" v="547"/>
        <pc:sldMkLst>
          <pc:docMk/>
          <pc:sldMk cId="1381302934" sldId="331"/>
        </pc:sldMkLst>
        <pc:graphicFrameChg chg="mod modGraphic">
          <ac:chgData name="Porter, Chris" userId="S::portrchris@byui.edu::bacc3cf6-3423-4651-ad82-46a37d3432a1" providerId="AD" clId="Web-{F714BAFF-1D28-47E1-2732-40E7575A5F58}" dt="2020-05-05T22:10:07.639" v="547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F714BAFF-1D28-47E1-2732-40E7575A5F58}" dt="2020-05-05T22:07:08.560" v="341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F714BAFF-1D28-47E1-2732-40E7575A5F58}" dt="2020-05-05T22:07:51.388" v="428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F714BAFF-1D28-47E1-2732-40E7575A5F58}" dt="2020-05-05T22:07:51.388" v="428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F714BAFF-1D28-47E1-2732-40E7575A5F58}" dt="2020-05-05T22:14:10.296" v="555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F714BAFF-1D28-47E1-2732-40E7575A5F58}" dt="2020-05-05T22:14:10.296" v="555"/>
          <ac:graphicFrameMkLst>
            <pc:docMk/>
            <pc:sldMk cId="3214645133" sldId="334"/>
            <ac:graphicFrameMk id="3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F714BAFF-1D28-47E1-2732-40E7575A5F58}" dt="2020-05-05T21:43:05.916" v="220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F714BAFF-1D28-47E1-2732-40E7575A5F58}" dt="2020-05-05T21:43:05.916" v="220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F714BAFF-1D28-47E1-2732-40E7575A5F58}" dt="2020-05-05T22:04:21.841" v="308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F714BAFF-1D28-47E1-2732-40E7575A5F58}" dt="2020-05-05T22:04:21.841" v="308" actId="20577"/>
          <ac:spMkLst>
            <pc:docMk/>
            <pc:sldMk cId="3333040100" sldId="3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Bednar’s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Bednar’s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Bednar’s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73488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Check Schematics and PCB Layout for Accuracy/Workability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1.83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18%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6726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7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18.17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1809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Finish reviewing schematic for problems and errors.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07,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Solder the PCB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092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442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Review the schematics for errors as well. I would hope everyone would review them as apposed to breaking it up.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320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5460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5824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 VHDL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Review UART Communication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Got familiar with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75%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Start working on developing UART Communication for FPGA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41142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05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Develop basic UART design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Started to understand the file structure of the project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Work with Zac to understand what aspects of UART still need to be developed.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7145096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Struggles working with Libero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We need admin priviledges to get it to work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Don't really understand file structure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48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6274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project structure and find out what everything is and where to start developing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 Work on adapting current UART functionality and examples to work with PCB pins and LCD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 Look through the VHDL code from the previous team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how to work with Libero software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15321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8684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Give us admin priviledges on Lab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642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61797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92068"/>
              </p:ext>
            </p:extLst>
          </p:nvPr>
        </p:nvGraphicFramePr>
        <p:xfrm>
          <a:off x="730898" y="1046584"/>
          <a:ext cx="10820400" cy="2514596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 / Coursework Including WIGS, Meeting, Peer Review and Leadership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Previous Work/ OneDrive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Set up VPN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6616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Arduino -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7613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4246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73427"/>
              </p:ext>
            </p:extLst>
          </p:nvPr>
        </p:nvGraphicFramePr>
        <p:xfrm>
          <a:off x="6644951" y="5659016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689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>
                <a:ea typeface="ＭＳ Ｐゴシック"/>
              </a:rPr>
              <a:t>Schematics:</a:t>
            </a:r>
          </a:p>
          <a:p>
            <a:pPr lvl="1"/>
            <a:r>
              <a:rPr lang="en-US" sz="1200" kern="0">
                <a:ea typeface="ＭＳ Ｐゴシック"/>
              </a:rPr>
              <a:t>Accelerometer set up for I2C, but documentation states it's set up for SPI. Schematic/PCB looks correct.</a:t>
            </a:r>
          </a:p>
          <a:p>
            <a:pPr lvl="1"/>
            <a:r>
              <a:rPr lang="en-US" sz="1200" kern="0">
                <a:ea typeface="ＭＳ Ｐゴシック"/>
              </a:rPr>
              <a:t>Barometer is correct, R22 and R23 are pull up resistors for a couple ICs, documentation not clear.</a:t>
            </a:r>
          </a:p>
          <a:p>
            <a:pPr lvl="1"/>
            <a:r>
              <a:rPr lang="en-US" sz="1200" kern="0">
                <a:ea typeface="ＭＳ Ｐゴシック"/>
              </a:rPr>
              <a:t>TODO: Clean up Documentation?</a:t>
            </a:r>
          </a:p>
          <a:p>
            <a:r>
              <a:rPr lang="en-US" sz="1200" kern="0">
                <a:ea typeface="ＭＳ Ｐゴシック"/>
              </a:rPr>
              <a:t>Installed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, 30 minute tutorial on Libero/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from Zac</a:t>
            </a:r>
          </a:p>
          <a:p>
            <a:pPr lvl="1"/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>
              <a:buFont typeface="Arial"/>
              <a:buChar char="•"/>
            </a:pPr>
            <a:r>
              <a:rPr lang="en-US" sz="1200" kern="0">
                <a:ea typeface="ＭＳ Ｐゴシック"/>
              </a:rPr>
              <a:t>Condensed last semester's work</a:t>
            </a:r>
          </a:p>
          <a:p>
            <a:pPr lvl="1" indent="0">
              <a:buFont typeface="Arial"/>
              <a:buChar char="•"/>
            </a:pPr>
            <a:r>
              <a:rPr lang="en-US" sz="1200" kern="0">
                <a:ea typeface="ＭＳ Ｐゴシック"/>
              </a:rPr>
              <a:t>Now about 2.5 GB</a:t>
            </a:r>
            <a:endParaRPr lang="en-US">
              <a:ea typeface="ＭＳ Ｐゴシック" charset="0"/>
            </a:endParaRPr>
          </a:p>
          <a:p>
            <a:pPr>
              <a:buFont typeface="Arial"/>
              <a:buChar char="•"/>
            </a:pPr>
            <a:r>
              <a:rPr lang="en-US" sz="1200" kern="0">
                <a:ea typeface="ＭＳ Ｐゴシック"/>
              </a:rPr>
              <a:t>Reviewed last semester's work</a:t>
            </a:r>
          </a:p>
          <a:p>
            <a:pPr>
              <a:buFont typeface="Arial"/>
              <a:buChar char="•"/>
            </a:pPr>
            <a:endParaRPr lang="en-US" sz="1200" kern="0">
              <a:ea typeface="ＭＳ Ｐゴシック"/>
            </a:endParaRPr>
          </a:p>
          <a:p>
            <a:pPr marL="457200" lvl="1" indent="0">
              <a:buNone/>
            </a:pP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41920749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Libero is confusing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Don't know VHDL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150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2041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Learn Libero/Soft console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Class/Coursework -- Leadership, WIGS and Peer Review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Arduino COM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19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230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24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Hints for Libero and Soft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Ideas for Arduino Com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Get admin access to Lab computer 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0376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4069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Documentation is a bit unorganized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ADMIN Access to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3227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Learn Libero/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05/17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2587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Admin Access on STC159L01 and 2?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(28-Apr to 4-May)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>
              <a:solidFill>
                <a:srgbClr val="FFFFFF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524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Order tools and parts in order to solder the board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Obtain a reflow oven, heat gun, and micro camera for soldering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Review schematic for errors (includes determining the origin of the reference schematics used in the design.)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4077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26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27.1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8846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got a substantial amount done getting the right tools for the job (some to keep, some on group card). Researched the proper reflow profiles for the solder past being used. Found a good solder masking product to put between pads under the FPGA connecter. This masking is silicone based, but has a much higher melting point than the solder past purchased by the last group. Studied the schematics handed to us for errors. </a:t>
            </a:r>
            <a:endParaRPr lang="en-US" sz="1200" kern="0"/>
          </a:p>
          <a:p>
            <a:pPr marL="0" indent="0">
              <a:buFont typeface="Times" charset="0"/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3511171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Found more errors on the PCB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Had planned to finish reviewing schematics, want to give it more 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Have had some difficulty sourcing parts so they get here sooner than later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592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Blue Background</vt:lpstr>
      <vt:lpstr>1_Blue Background</vt:lpstr>
      <vt:lpstr>Week 4 (28-Apr to 4-May)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(28-Apr to 4-May)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(28-Apr to 4-May)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(28-Apr to 4-May)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2020-05-05T23:37:31Z</dcterms:modified>
  <cp:category/>
</cp:coreProperties>
</file>