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331" r:id="rId3"/>
    <p:sldId id="336" r:id="rId4"/>
    <p:sldId id="333" r:id="rId5"/>
    <p:sldId id="334" r:id="rId6"/>
    <p:sldId id="335" r:id="rId7"/>
    <p:sldId id="317" r:id="rId8"/>
    <p:sldId id="342" r:id="rId9"/>
    <p:sldId id="341" r:id="rId10"/>
    <p:sldId id="340" r:id="rId11"/>
    <p:sldId id="339" r:id="rId12"/>
    <p:sldId id="338" r:id="rId13"/>
    <p:sldId id="337" r:id="rId14"/>
    <p:sldId id="348" r:id="rId15"/>
    <p:sldId id="347" r:id="rId16"/>
    <p:sldId id="346" r:id="rId17"/>
    <p:sldId id="345" r:id="rId18"/>
    <p:sldId id="344" r:id="rId19"/>
    <p:sldId id="343" r:id="rId20"/>
    <p:sldId id="354" r:id="rId21"/>
    <p:sldId id="353" r:id="rId22"/>
    <p:sldId id="352" r:id="rId23"/>
    <p:sldId id="351" r:id="rId24"/>
    <p:sldId id="350" r:id="rId25"/>
    <p:sldId id="349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8EC38-4086-884A-CB34-B43072C16978}" v="8" dt="2020-05-12T20:00:36.097"/>
    <p1510:client id="{2C8DD82F-A090-DF99-3C7D-76D8502C5974}" v="561" dt="2020-05-11T22:49:44.946"/>
    <p1510:client id="{38679EC6-BA76-8764-30DA-36064D1F19DD}" v="689" dt="2020-05-12T17:56:26.795"/>
    <p1510:client id="{3A3E2971-ED84-3460-2328-E0F57289BF7A}" v="813" dt="2020-05-12T02:45:51.305"/>
    <p1510:client id="{785D10A1-FBA5-6438-F536-C1028FB9E0CD}" v="28" dt="2020-05-12T23:42:58.565"/>
    <p1510:client id="{85D800C5-7B7B-D201-5CB6-2B479405B27F}" v="857" dt="2020-05-12T03:03:31.182"/>
    <p1510:client id="{B0C47ABC-F8E1-8CF5-4483-FA6E24301490}" v="137" dt="2020-05-12T18:01:20.683"/>
    <p1510:client id="{C84F5E9A-1D1C-6C65-8D82-5DA097BE6588}" v="76" dt="2020-05-12T21:24:39.368"/>
    <p1510:client id="{CCD93488-2F69-76C1-D063-096482D03282}" v="13" dt="2020-05-12T03:04:42.219"/>
    <p1510:client id="{F898E835-88C9-4215-C853-3A2D9A21427A}" v="282" dt="2020-05-09T22:53:56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C84F5E9A-1D1C-6C65-8D82-5DA097BE6588}"/>
    <pc:docChg chg="modSld">
      <pc:chgData name="Boe, Jonah" userId="S::jonahwb@byui.edu::0d5e1f00-1ebc-42bd-9eb7-862baab2db1c" providerId="AD" clId="Web-{C84F5E9A-1D1C-6C65-8D82-5DA097BE6588}" dt="2020-05-12T21:24:31.775" v="49"/>
      <pc:docMkLst>
        <pc:docMk/>
      </pc:docMkLst>
      <pc:sldChg chg="modSp">
        <pc:chgData name="Boe, Jonah" userId="S::jonahwb@byui.edu::0d5e1f00-1ebc-42bd-9eb7-862baab2db1c" providerId="AD" clId="Web-{C84F5E9A-1D1C-6C65-8D82-5DA097BE6588}" dt="2020-05-12T21:24:31.775" v="49"/>
        <pc:sldMkLst>
          <pc:docMk/>
          <pc:sldMk cId="2176578462" sldId="342"/>
        </pc:sldMkLst>
        <pc:graphicFrameChg chg="mod modGraphic">
          <ac:chgData name="Boe, Jonah" userId="S::jonahwb@byui.edu::0d5e1f00-1ebc-42bd-9eb7-862baab2db1c" providerId="AD" clId="Web-{C84F5E9A-1D1C-6C65-8D82-5DA097BE6588}" dt="2020-05-12T21:24:31.775" v="49"/>
          <ac:graphicFrameMkLst>
            <pc:docMk/>
            <pc:sldMk cId="2176578462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C84F5E9A-1D1C-6C65-8D82-5DA097BE6588}" dt="2020-05-12T21:24:25.368" v="45"/>
          <ac:graphicFrameMkLst>
            <pc:docMk/>
            <pc:sldMk cId="2176578462" sldId="342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2818EC38-4086-884A-CB34-B43072C16978}"/>
    <pc:docChg chg="modSld">
      <pc:chgData name="Cheney, Spencer" userId="S::spencercheney@byui.edu::360f47fc-098b-4f01-9f2f-bd16741641cb" providerId="AD" clId="Web-{2818EC38-4086-884A-CB34-B43072C16978}" dt="2020-05-12T20:00:32.722" v="3"/>
      <pc:docMkLst>
        <pc:docMk/>
      </pc:docMkLst>
      <pc:sldChg chg="modSp">
        <pc:chgData name="Cheney, Spencer" userId="S::spencercheney@byui.edu::360f47fc-098b-4f01-9f2f-bd16741641cb" providerId="AD" clId="Web-{2818EC38-4086-884A-CB34-B43072C16978}" dt="2020-05-12T20:00:32.722" v="3"/>
        <pc:sldMkLst>
          <pc:docMk/>
          <pc:sldMk cId="2883114570" sldId="345"/>
        </pc:sldMkLst>
        <pc:graphicFrameChg chg="mod modGraphic">
          <ac:chgData name="Cheney, Spencer" userId="S::spencercheney@byui.edu::360f47fc-098b-4f01-9f2f-bd16741641cb" providerId="AD" clId="Web-{2818EC38-4086-884A-CB34-B43072C16978}" dt="2020-05-12T20:00:32.722" v="3"/>
          <ac:graphicFrameMkLst>
            <pc:docMk/>
            <pc:sldMk cId="2883114570" sldId="345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38679EC6-BA76-8764-30DA-36064D1F19DD}"/>
    <pc:docChg chg="modSld">
      <pc:chgData name="Boe, Jonah" userId="S::jonahwb@byui.edu::0d5e1f00-1ebc-42bd-9eb7-862baab2db1c" providerId="AD" clId="Web-{38679EC6-BA76-8764-30DA-36064D1F19DD}" dt="2020-05-12T17:56:26.435" v="633" actId="20577"/>
      <pc:docMkLst>
        <pc:docMk/>
      </pc:docMkLst>
      <pc:sldChg chg="modSp">
        <pc:chgData name="Boe, Jonah" userId="S::jonahwb@byui.edu::0d5e1f00-1ebc-42bd-9eb7-862baab2db1c" providerId="AD" clId="Web-{38679EC6-BA76-8764-30DA-36064D1F19DD}" dt="2020-05-12T17:56:24.920" v="631" actId="20577"/>
        <pc:sldMkLst>
          <pc:docMk/>
          <pc:sldMk cId="3099510537" sldId="338"/>
        </pc:sldMkLst>
        <pc:spChg chg="mod">
          <ac:chgData name="Boe, Jonah" userId="S::jonahwb@byui.edu::0d5e1f00-1ebc-42bd-9eb7-862baab2db1c" providerId="AD" clId="Web-{38679EC6-BA76-8764-30DA-36064D1F19DD}" dt="2020-05-12T17:56:24.920" v="631" actId="20577"/>
          <ac:spMkLst>
            <pc:docMk/>
            <pc:sldMk cId="3099510537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9:34.003" v="614"/>
        <pc:sldMkLst>
          <pc:docMk/>
          <pc:sldMk cId="55566174" sldId="339"/>
        </pc:sldMkLst>
        <pc:graphicFrameChg chg="mod modGraphic">
          <ac:chgData name="Boe, Jonah" userId="S::jonahwb@byui.edu::0d5e1f00-1ebc-42bd-9eb7-862baab2db1c" providerId="AD" clId="Web-{38679EC6-BA76-8764-30DA-36064D1F19DD}" dt="2020-05-12T17:49:23.612" v="606"/>
          <ac:graphicFrameMkLst>
            <pc:docMk/>
            <pc:sldMk cId="55566174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8679EC6-BA76-8764-30DA-36064D1F19DD}" dt="2020-05-12T17:49:34.003" v="614"/>
          <ac:graphicFrameMkLst>
            <pc:docMk/>
            <pc:sldMk cId="55566174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38679EC6-BA76-8764-30DA-36064D1F19DD}" dt="2020-05-12T17:45:43.080" v="514" actId="20577"/>
        <pc:sldMkLst>
          <pc:docMk/>
          <pc:sldMk cId="2891980802" sldId="340"/>
        </pc:sldMkLst>
        <pc:spChg chg="mod">
          <ac:chgData name="Boe, Jonah" userId="S::jonahwb@byui.edu::0d5e1f00-1ebc-42bd-9eb7-862baab2db1c" providerId="AD" clId="Web-{38679EC6-BA76-8764-30DA-36064D1F19DD}" dt="2020-05-12T17:45:43.080" v="514" actId="20577"/>
          <ac:spMkLst>
            <pc:docMk/>
            <pc:sldMk cId="289198080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4:02.642" v="425" actId="20577"/>
        <pc:sldMkLst>
          <pc:docMk/>
          <pc:sldMk cId="44046643" sldId="341"/>
        </pc:sldMkLst>
        <pc:spChg chg="mod">
          <ac:chgData name="Boe, Jonah" userId="S::jonahwb@byui.edu::0d5e1f00-1ebc-42bd-9eb7-862baab2db1c" providerId="AD" clId="Web-{38679EC6-BA76-8764-30DA-36064D1F19DD}" dt="2020-05-12T17:44:02.642" v="425" actId="20577"/>
          <ac:spMkLst>
            <pc:docMk/>
            <pc:sldMk cId="44046643" sldId="341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4:17.423" v="437"/>
        <pc:sldMkLst>
          <pc:docMk/>
          <pc:sldMk cId="2176578462" sldId="342"/>
        </pc:sldMkLst>
        <pc:spChg chg="mod">
          <ac:chgData name="Boe, Jonah" userId="S::jonahwb@byui.edu::0d5e1f00-1ebc-42bd-9eb7-862baab2db1c" providerId="AD" clId="Web-{38679EC6-BA76-8764-30DA-36064D1F19DD}" dt="2020-05-12T17:29:54.043" v="11" actId="20577"/>
          <ac:spMkLst>
            <pc:docMk/>
            <pc:sldMk cId="2176578462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38679EC6-BA76-8764-30DA-36064D1F19DD}" dt="2020-05-12T17:44:08.798" v="429"/>
          <ac:graphicFrameMkLst>
            <pc:docMk/>
            <pc:sldMk cId="2176578462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8679EC6-BA76-8764-30DA-36064D1F19DD}" dt="2020-05-12T17:44:17.423" v="437"/>
          <ac:graphicFrameMkLst>
            <pc:docMk/>
            <pc:sldMk cId="2176578462" sldId="342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3A3E2971-ED84-3460-2328-E0F57289BF7A}"/>
    <pc:docChg chg="modSld">
      <pc:chgData name="Cheney, Spencer" userId="S::spencercheney@byui.edu::360f47fc-098b-4f01-9f2f-bd16741641cb" providerId="AD" clId="Web-{3A3E2971-ED84-3460-2328-E0F57289BF7A}" dt="2020-05-12T02:45:49.086" v="770"/>
      <pc:docMkLst>
        <pc:docMk/>
      </pc:docMkLst>
      <pc:sldChg chg="modSp">
        <pc:chgData name="Cheney, Spencer" userId="S::spencercheney@byui.edu::360f47fc-098b-4f01-9f2f-bd16741641cb" providerId="AD" clId="Web-{3A3E2971-ED84-3460-2328-E0F57289BF7A}" dt="2020-05-12T02:45:49.086" v="770"/>
        <pc:sldMkLst>
          <pc:docMk/>
          <pc:sldMk cId="2883114570" sldId="345"/>
        </pc:sldMkLst>
        <pc:graphicFrameChg chg="mod modGraphic">
          <ac:chgData name="Cheney, Spencer" userId="S::spencercheney@byui.edu::360f47fc-098b-4f01-9f2f-bd16741641cb" providerId="AD" clId="Web-{3A3E2971-ED84-3460-2328-E0F57289BF7A}" dt="2020-05-12T02:45:49.086" v="770"/>
          <ac:graphicFrameMkLst>
            <pc:docMk/>
            <pc:sldMk cId="2883114570" sldId="345"/>
            <ac:graphicFrameMk id="3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3A3E2971-ED84-3460-2328-E0F57289BF7A}" dt="2020-05-12T02:44:13.132" v="524" actId="20577"/>
        <pc:sldMkLst>
          <pc:docMk/>
          <pc:sldMk cId="2628945978" sldId="346"/>
        </pc:sldMkLst>
        <pc:spChg chg="mod">
          <ac:chgData name="Cheney, Spencer" userId="S::spencercheney@byui.edu::360f47fc-098b-4f01-9f2f-bd16741641cb" providerId="AD" clId="Web-{3A3E2971-ED84-3460-2328-E0F57289BF7A}" dt="2020-05-12T02:44:13.132" v="524" actId="20577"/>
          <ac:spMkLst>
            <pc:docMk/>
            <pc:sldMk cId="2628945978" sldId="346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3A3E2971-ED84-3460-2328-E0F57289BF7A}" dt="2020-05-12T02:44:05.085" v="485" actId="20577"/>
        <pc:sldMkLst>
          <pc:docMk/>
          <pc:sldMk cId="3430079550" sldId="347"/>
        </pc:sldMkLst>
        <pc:spChg chg="mod">
          <ac:chgData name="Cheney, Spencer" userId="S::spencercheney@byui.edu::360f47fc-098b-4f01-9f2f-bd16741641cb" providerId="AD" clId="Web-{3A3E2971-ED84-3460-2328-E0F57289BF7A}" dt="2020-05-12T02:44:05.085" v="485" actId="20577"/>
          <ac:spMkLst>
            <pc:docMk/>
            <pc:sldMk cId="3430079550" sldId="347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3A3E2971-ED84-3460-2328-E0F57289BF7A}" dt="2020-05-12T02:42:36.069" v="248"/>
        <pc:sldMkLst>
          <pc:docMk/>
          <pc:sldMk cId="743153862" sldId="348"/>
        </pc:sldMkLst>
        <pc:spChg chg="mod">
          <ac:chgData name="Cheney, Spencer" userId="S::spencercheney@byui.edu::360f47fc-098b-4f01-9f2f-bd16741641cb" providerId="AD" clId="Web-{3A3E2971-ED84-3460-2328-E0F57289BF7A}" dt="2020-05-12T02:40:51.897" v="0" actId="20577"/>
          <ac:spMkLst>
            <pc:docMk/>
            <pc:sldMk cId="743153862" sldId="348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3A3E2971-ED84-3460-2328-E0F57289BF7A}" dt="2020-05-12T02:42:11.678" v="238"/>
          <ac:graphicFrameMkLst>
            <pc:docMk/>
            <pc:sldMk cId="743153862" sldId="348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3A3E2971-ED84-3460-2328-E0F57289BF7A}" dt="2020-05-12T02:42:36.069" v="248"/>
          <ac:graphicFrameMkLst>
            <pc:docMk/>
            <pc:sldMk cId="743153862" sldId="348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CCD93488-2F69-76C1-D063-096482D03282}"/>
    <pc:docChg chg="modSld">
      <pc:chgData name="Porter, Chris" userId="S::portrchris@byui.edu::bacc3cf6-3423-4651-ad82-46a37d3432a1" providerId="AD" clId="Web-{CCD93488-2F69-76C1-D063-096482D03282}" dt="2020-05-12T03:04:15.311" v="7"/>
      <pc:docMkLst>
        <pc:docMk/>
      </pc:docMkLst>
      <pc:sldChg chg="modSp">
        <pc:chgData name="Porter, Chris" userId="S::portrchris@byui.edu::bacc3cf6-3423-4651-ad82-46a37d3432a1" providerId="AD" clId="Web-{CCD93488-2F69-76C1-D063-096482D03282}" dt="2020-05-12T03:04:15.311" v="7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CCD93488-2F69-76C1-D063-096482D03282}" dt="2020-05-12T03:04:15.311" v="7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B0C47ABC-F8E1-8CF5-4483-FA6E24301490}"/>
    <pc:docChg chg="modSld">
      <pc:chgData name="Porter, Chris" userId="S::portrchris@byui.edu::bacc3cf6-3423-4651-ad82-46a37d3432a1" providerId="AD" clId="Web-{B0C47ABC-F8E1-8CF5-4483-FA6E24301490}" dt="2020-05-12T18:01:20.433" v="135" actId="20577"/>
      <pc:docMkLst>
        <pc:docMk/>
      </pc:docMkLst>
      <pc:sldChg chg="modSp">
        <pc:chgData name="Porter, Chris" userId="S::portrchris@byui.edu::bacc3cf6-3423-4651-ad82-46a37d3432a1" providerId="AD" clId="Web-{B0C47ABC-F8E1-8CF5-4483-FA6E24301490}" dt="2020-05-12T18:01:18.495" v="133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B0C47ABC-F8E1-8CF5-4483-FA6E24301490}" dt="2020-05-12T18:01:18.495" v="133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B0C47ABC-F8E1-8CF5-4483-FA6E24301490}" dt="2020-05-12T18:00:41.011" v="42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B0C47ABC-F8E1-8CF5-4483-FA6E24301490}" dt="2020-05-12T18:00:41.011" v="42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  <pc:docChgLst>
    <pc:chgData name="Tolliver, Kyle" userId="S::kctolli@byui.edu::7cd0e227-5eec-47da-b0d1-6fddf0bfb0ee" providerId="AD" clId="Web-{F898E835-88C9-4215-C853-3A2D9A21427A}"/>
    <pc:docChg chg="addSld modSld">
      <pc:chgData name="Tolliver, Kyle" userId="S::kctolli@byui.edu::7cd0e227-5eec-47da-b0d1-6fddf0bfb0ee" providerId="AD" clId="Web-{F898E835-88C9-4215-C853-3A2D9A21427A}" dt="2020-05-09T22:53:56.200" v="280"/>
      <pc:docMkLst>
        <pc:docMk/>
      </pc:docMkLst>
      <pc:sldChg chg="add replId">
        <pc:chgData name="Tolliver, Kyle" userId="S::kctolli@byui.edu::7cd0e227-5eec-47da-b0d1-6fddf0bfb0ee" providerId="AD" clId="Web-{F898E835-88C9-4215-C853-3A2D9A21427A}" dt="2020-05-09T22:44:34.979" v="0"/>
        <pc:sldMkLst>
          <pc:docMk/>
          <pc:sldMk cId="1428113768" sldId="337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057" v="1"/>
        <pc:sldMkLst>
          <pc:docMk/>
          <pc:sldMk cId="3099510537" sldId="338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166" v="2"/>
        <pc:sldMkLst>
          <pc:docMk/>
          <pc:sldMk cId="55566174" sldId="339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276" v="3"/>
        <pc:sldMkLst>
          <pc:docMk/>
          <pc:sldMk cId="2891980802" sldId="340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370" v="4"/>
        <pc:sldMkLst>
          <pc:docMk/>
          <pc:sldMk cId="44046643" sldId="341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510" v="5"/>
        <pc:sldMkLst>
          <pc:docMk/>
          <pc:sldMk cId="2176578462" sldId="342"/>
        </pc:sldMkLst>
      </pc:sldChg>
      <pc:sldChg chg="add replId">
        <pc:chgData name="Tolliver, Kyle" userId="S::kctolli@byui.edu::7cd0e227-5eec-47da-b0d1-6fddf0bfb0ee" providerId="AD" clId="Web-{F898E835-88C9-4215-C853-3A2D9A21427A}" dt="2020-05-09T22:44:36.791" v="6"/>
        <pc:sldMkLst>
          <pc:docMk/>
          <pc:sldMk cId="466236758" sldId="343"/>
        </pc:sldMkLst>
      </pc:sldChg>
      <pc:sldChg chg="add replId">
        <pc:chgData name="Tolliver, Kyle" userId="S::kctolli@byui.edu::7cd0e227-5eec-47da-b0d1-6fddf0bfb0ee" providerId="AD" clId="Web-{F898E835-88C9-4215-C853-3A2D9A21427A}" dt="2020-05-09T22:44:36.901" v="7"/>
        <pc:sldMkLst>
          <pc:docMk/>
          <pc:sldMk cId="2542642481" sldId="344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026" v="8"/>
        <pc:sldMkLst>
          <pc:docMk/>
          <pc:sldMk cId="2883114570" sldId="345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104" v="9"/>
        <pc:sldMkLst>
          <pc:docMk/>
          <pc:sldMk cId="2628945978" sldId="346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198" v="10"/>
        <pc:sldMkLst>
          <pc:docMk/>
          <pc:sldMk cId="3430079550" sldId="347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323" v="11"/>
        <pc:sldMkLst>
          <pc:docMk/>
          <pc:sldMk cId="743153862" sldId="348"/>
        </pc:sldMkLst>
      </pc:sldChg>
      <pc:sldChg chg="add replId">
        <pc:chgData name="Tolliver, Kyle" userId="S::kctolli@byui.edu::7cd0e227-5eec-47da-b0d1-6fddf0bfb0ee" providerId="AD" clId="Web-{F898E835-88C9-4215-C853-3A2D9A21427A}" dt="2020-05-09T22:44:40.823" v="12"/>
        <pc:sldMkLst>
          <pc:docMk/>
          <pc:sldMk cId="4248487052" sldId="349"/>
        </pc:sldMkLst>
      </pc:sldChg>
      <pc:sldChg chg="add replId">
        <pc:chgData name="Tolliver, Kyle" userId="S::kctolli@byui.edu::7cd0e227-5eec-47da-b0d1-6fddf0bfb0ee" providerId="AD" clId="Web-{F898E835-88C9-4215-C853-3A2D9A21427A}" dt="2020-05-09T22:44:40.917" v="13"/>
        <pc:sldMkLst>
          <pc:docMk/>
          <pc:sldMk cId="1374183101" sldId="350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042" v="14"/>
        <pc:sldMkLst>
          <pc:docMk/>
          <pc:sldMk cId="2158812019" sldId="351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135" v="15"/>
        <pc:sldMkLst>
          <pc:docMk/>
          <pc:sldMk cId="871459680" sldId="352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229" v="16"/>
        <pc:sldMkLst>
          <pc:docMk/>
          <pc:sldMk cId="2897208300" sldId="353"/>
        </pc:sldMkLst>
      </pc:sldChg>
      <pc:sldChg chg="modSp add replId">
        <pc:chgData name="Tolliver, Kyle" userId="S::kctolli@byui.edu::7cd0e227-5eec-47da-b0d1-6fddf0bfb0ee" providerId="AD" clId="Web-{F898E835-88C9-4215-C853-3A2D9A21427A}" dt="2020-05-09T22:53:56.200" v="280"/>
        <pc:sldMkLst>
          <pc:docMk/>
          <pc:sldMk cId="2953551922" sldId="354"/>
        </pc:sldMkLst>
        <pc:spChg chg="mod">
          <ac:chgData name="Tolliver, Kyle" userId="S::kctolli@byui.edu::7cd0e227-5eec-47da-b0d1-6fddf0bfb0ee" providerId="AD" clId="Web-{F898E835-88C9-4215-C853-3A2D9A21427A}" dt="2020-05-09T22:44:59.120" v="24" actId="20577"/>
          <ac:spMkLst>
            <pc:docMk/>
            <pc:sldMk cId="2953551922" sldId="354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F898E835-88C9-4215-C853-3A2D9A21427A}" dt="2020-05-09T22:53:56.200" v="280"/>
          <ac:graphicFrameMkLst>
            <pc:docMk/>
            <pc:sldMk cId="2953551922" sldId="354"/>
            <ac:graphicFrameMk id="3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785D10A1-FBA5-6438-F536-C1028FB9E0CD}"/>
    <pc:docChg chg="modSld">
      <pc:chgData name="Tolliver, Kyle" userId="S::kctolli@byui.edu::7cd0e227-5eec-47da-b0d1-6fddf0bfb0ee" providerId="AD" clId="Web-{785D10A1-FBA5-6438-F536-C1028FB9E0CD}" dt="2020-05-12T23:42:57.159" v="21"/>
      <pc:docMkLst>
        <pc:docMk/>
      </pc:docMkLst>
      <pc:sldChg chg="modSp">
        <pc:chgData name="Tolliver, Kyle" userId="S::kctolli@byui.edu::7cd0e227-5eec-47da-b0d1-6fddf0bfb0ee" providerId="AD" clId="Web-{785D10A1-FBA5-6438-F536-C1028FB9E0CD}" dt="2020-05-12T23:42:57.159" v="21"/>
        <pc:sldMkLst>
          <pc:docMk/>
          <pc:sldMk cId="2953551922" sldId="354"/>
        </pc:sldMkLst>
        <pc:graphicFrameChg chg="mod modGraphic">
          <ac:chgData name="Tolliver, Kyle" userId="S::kctolli@byui.edu::7cd0e227-5eec-47da-b0d1-6fddf0bfb0ee" providerId="AD" clId="Web-{785D10A1-FBA5-6438-F536-C1028FB9E0CD}" dt="2020-05-12T23:42:57.159" v="21"/>
          <ac:graphicFrameMkLst>
            <pc:docMk/>
            <pc:sldMk cId="2953551922" sldId="354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2C8DD82F-A090-DF99-3C7D-76D8502C5974}"/>
    <pc:docChg chg="modSld">
      <pc:chgData name="Tolliver, Kyle" userId="S::kctolli@byui.edu::7cd0e227-5eec-47da-b0d1-6fddf0bfb0ee" providerId="AD" clId="Web-{2C8DD82F-A090-DF99-3C7D-76D8502C5974}" dt="2020-05-11T22:49:44.946" v="536" actId="20577"/>
      <pc:docMkLst>
        <pc:docMk/>
      </pc:docMkLst>
      <pc:sldChg chg="modSp">
        <pc:chgData name="Tolliver, Kyle" userId="S::kctolli@byui.edu::7cd0e227-5eec-47da-b0d1-6fddf0bfb0ee" providerId="AD" clId="Web-{2C8DD82F-A090-DF99-3C7D-76D8502C5974}" dt="2020-05-11T22:49:21.211" v="534" actId="20577"/>
        <pc:sldMkLst>
          <pc:docMk/>
          <pc:sldMk cId="1374183101" sldId="350"/>
        </pc:sldMkLst>
        <pc:spChg chg="mod">
          <ac:chgData name="Tolliver, Kyle" userId="S::kctolli@byui.edu::7cd0e227-5eec-47da-b0d1-6fddf0bfb0ee" providerId="AD" clId="Web-{2C8DD82F-A090-DF99-3C7D-76D8502C5974}" dt="2020-05-11T22:49:21.211" v="534" actId="20577"/>
          <ac:spMkLst>
            <pc:docMk/>
            <pc:sldMk cId="1374183101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45:58.137" v="385"/>
        <pc:sldMkLst>
          <pc:docMk/>
          <pc:sldMk cId="2158812019" sldId="351"/>
        </pc:sldMkLst>
        <pc:graphicFrameChg chg="mod modGraphic">
          <ac:chgData name="Tolliver, Kyle" userId="S::kctolli@byui.edu::7cd0e227-5eec-47da-b0d1-6fddf0bfb0ee" providerId="AD" clId="Web-{2C8DD82F-A090-DF99-3C7D-76D8502C5974}" dt="2020-05-11T22:45:58.137" v="385"/>
          <ac:graphicFrameMkLst>
            <pc:docMk/>
            <pc:sldMk cId="2158812019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2C8DD82F-A090-DF99-3C7D-76D8502C5974}" dt="2020-05-11T22:44:20.460" v="283"/>
          <ac:graphicFrameMkLst>
            <pc:docMk/>
            <pc:sldMk cId="2158812019" sldId="351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2C8DD82F-A090-DF99-3C7D-76D8502C5974}" dt="2020-05-11T22:41:33.138" v="178" actId="20577"/>
        <pc:sldMkLst>
          <pc:docMk/>
          <pc:sldMk cId="871459680" sldId="352"/>
        </pc:sldMkLst>
        <pc:spChg chg="mod">
          <ac:chgData name="Tolliver, Kyle" userId="S::kctolli@byui.edu::7cd0e227-5eec-47da-b0d1-6fddf0bfb0ee" providerId="AD" clId="Web-{2C8DD82F-A090-DF99-3C7D-76D8502C5974}" dt="2020-05-11T22:41:33.138" v="178" actId="20577"/>
          <ac:spMkLst>
            <pc:docMk/>
            <pc:sldMk cId="871459680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49:44.946" v="536" actId="20577"/>
        <pc:sldMkLst>
          <pc:docMk/>
          <pc:sldMk cId="2897208300" sldId="353"/>
        </pc:sldMkLst>
        <pc:spChg chg="mod">
          <ac:chgData name="Tolliver, Kyle" userId="S::kctolli@byui.edu::7cd0e227-5eec-47da-b0d1-6fddf0bfb0ee" providerId="AD" clId="Web-{2C8DD82F-A090-DF99-3C7D-76D8502C5974}" dt="2020-05-11T22:49:44.946" v="536" actId="20577"/>
          <ac:spMkLst>
            <pc:docMk/>
            <pc:sldMk cId="2897208300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39:22.881" v="25"/>
        <pc:sldMkLst>
          <pc:docMk/>
          <pc:sldMk cId="2953551922" sldId="354"/>
        </pc:sldMkLst>
        <pc:graphicFrameChg chg="mod modGraphic">
          <ac:chgData name="Tolliver, Kyle" userId="S::kctolli@byui.edu::7cd0e227-5eec-47da-b0d1-6fddf0bfb0ee" providerId="AD" clId="Web-{2C8DD82F-A090-DF99-3C7D-76D8502C5974}" dt="2020-05-11T22:39:22.881" v="25"/>
          <ac:graphicFrameMkLst>
            <pc:docMk/>
            <pc:sldMk cId="2953551922" sldId="354"/>
            <ac:graphicFrameMk id="3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85D800C5-7B7B-D201-5CB6-2B479405B27F}"/>
    <pc:docChg chg="modSld">
      <pc:chgData name="Porter, Chris" userId="S::portrchris@byui.edu::bacc3cf6-3423-4651-ad82-46a37d3432a1" providerId="AD" clId="Web-{85D800C5-7B7B-D201-5CB6-2B479405B27F}" dt="2020-05-12T03:03:31.182" v="849"/>
      <pc:docMkLst>
        <pc:docMk/>
      </pc:docMkLst>
      <pc:sldChg chg="modSp">
        <pc:chgData name="Porter, Chris" userId="S::portrchris@byui.edu::bacc3cf6-3423-4651-ad82-46a37d3432a1" providerId="AD" clId="Web-{85D800C5-7B7B-D201-5CB6-2B479405B27F}" dt="2020-05-12T02:55:44.804" v="589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85D800C5-7B7B-D201-5CB6-2B479405B27F}" dt="2020-05-11T19:23:05.654" v="98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85D800C5-7B7B-D201-5CB6-2B479405B27F}" dt="2020-05-12T02:55:44.804" v="589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5D800C5-7B7B-D201-5CB6-2B479405B27F}" dt="2020-05-11T22:39:30.599" v="419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85D800C5-7B7B-D201-5CB6-2B479405B27F}" dt="2020-05-12T02:31:13.685" v="579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85D800C5-7B7B-D201-5CB6-2B479405B27F}" dt="2020-05-12T02:31:13.685" v="579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85D800C5-7B7B-D201-5CB6-2B479405B27F}" dt="2020-05-12T03:03:31.182" v="849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85D800C5-7B7B-D201-5CB6-2B479405B27F}" dt="2020-05-12T03:03:31.182" v="849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5D800C5-7B7B-D201-5CB6-2B479405B27F}" dt="2020-05-12T03:01:37.822" v="825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85D800C5-7B7B-D201-5CB6-2B479405B27F}" dt="2020-05-12T01:31:52.667" v="538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85D800C5-7B7B-D201-5CB6-2B479405B27F}" dt="2020-05-12T01:31:52.667" v="538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85D800C5-7B7B-D201-5CB6-2B479405B27F}" dt="2020-05-12T03:00:26.915" v="769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85D800C5-7B7B-D201-5CB6-2B479405B27F}" dt="2020-05-12T03:00:26.915" v="769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 err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62369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Learn Libero/Softconsole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5.5*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Meetings (Progress and Coordination)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777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675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31.2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662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Start looking into RISC-V TMR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0995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61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So far so good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0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1137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2199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UART, I2C, and SPI Communication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about register bus protocols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6663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538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have review the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and now I understand what still needs to be done on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learn how to implement the register bus protocols that they got set up to set the speed of various RISC-V configurations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review how to implement UART communication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4300795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having admin access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459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977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Start working on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Tests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 through Libero section of project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Go over previous documentation and schematics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978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145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6424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2367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3925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Coursework – Including WIGS, Leadership, Class time, VPN, and Peer Review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7.5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Microsemi – Libero,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and VHDL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9796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519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Reviewed Final Report from W2020 to determine design specs and create a To-Do list (more organized than what was in the Project Tasks).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PolarFire</a:t>
            </a:r>
            <a:r>
              <a:rPr lang="en-US" sz="1200" kern="0">
                <a:ea typeface="ＭＳ Ｐゴシック"/>
              </a:rPr>
              <a:t> Tutorial.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Libero Troubleshooting Document.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PolarFire</a:t>
            </a:r>
            <a:r>
              <a:rPr lang="en-US" sz="1200" kern="0">
                <a:ea typeface="ＭＳ Ｐゴシック"/>
              </a:rPr>
              <a:t> FPGA Low Voltage Differential Signaling 7:1 USER GUIDE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core_uart_apb.c</a:t>
            </a:r>
            <a:r>
              <a:rPr lang="en-US" sz="1200" kern="0">
                <a:ea typeface="ＭＳ Ｐゴシック"/>
              </a:rPr>
              <a:t> for inspiration for </a:t>
            </a:r>
            <a:r>
              <a:rPr lang="en-US" sz="1200" kern="0" err="1">
                <a:ea typeface="ＭＳ Ｐゴシック"/>
              </a:rPr>
              <a:t>lvds_uart</a:t>
            </a:r>
            <a:r>
              <a:rPr lang="en-US" sz="1200" kern="0">
                <a:ea typeface="ＭＳ Ｐゴシック"/>
              </a:rPr>
              <a:t>, although the </a:t>
            </a:r>
            <a:r>
              <a:rPr lang="en-US" sz="1200" kern="0" err="1">
                <a:ea typeface="ＭＳ Ｐゴシック"/>
              </a:rPr>
              <a:t>lvds_uart</a:t>
            </a:r>
            <a:r>
              <a:rPr lang="en-US" sz="1200" kern="0">
                <a:ea typeface="ＭＳ Ｐゴシック"/>
              </a:rPr>
              <a:t> uses </a:t>
            </a:r>
            <a:r>
              <a:rPr lang="en-US" sz="1200" kern="0" err="1">
                <a:ea typeface="ＭＳ Ｐゴシック"/>
              </a:rPr>
              <a:t>uart_apd</a:t>
            </a:r>
            <a:r>
              <a:rPr lang="en-US" sz="1200" kern="0">
                <a:ea typeface="ＭＳ Ｐゴシック"/>
              </a:rPr>
              <a:t>, so we may just need to write a test file for LVDS.</a:t>
            </a: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Learned Microsemi tools</a:t>
            </a: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Researched the communication tools</a:t>
            </a:r>
            <a:endParaRPr lang="en-US" sz="1600" kern="0"/>
          </a:p>
          <a:p>
            <a:pPr marL="0" indent="0">
              <a:buNone/>
            </a:pP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Looked into the code for I2C and SPI</a:t>
            </a:r>
            <a:endParaRPr lang="en-US" sz="16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8972083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VPN isn't letting me login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596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6998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Course Work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COM Test - Arduino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Learn Microsemi – Libero/</a:t>
                      </a:r>
                      <a:r>
                        <a:rPr lang="en-US" sz="1200" b="0" i="0" u="none" strike="noStrike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Softconsole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08686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120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Tips to Libero/</a:t>
            </a:r>
            <a:r>
              <a:rPr lang="en-US" err="1">
                <a:solidFill>
                  <a:schemeClr val="bg1"/>
                </a:solidFill>
                <a:latin typeface="Arial"/>
                <a:ea typeface="ＭＳ Ｐゴシック"/>
              </a:rPr>
              <a:t>Softconsole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Ideas to Fix VPN login problem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310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4870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845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Interface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Libero/SoftConsole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05/17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7936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Is there hardware in box of hardware from STC159 Bench 2? (except the FPGA)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Status on STC159L01.c.byui.edu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8023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Finish reviewing schematic for problems and errors.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Solder the PCB 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8.75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Meetings (Progress and Coordination)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13948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13.33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784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Soldiered all components requiring reflow oven:</a:t>
            </a:r>
            <a:endParaRPr lang="en-US"/>
          </a:p>
          <a:p>
            <a:r>
              <a:rPr lang="en-US" sz="1200" kern="0">
                <a:ea typeface="ＭＳ Ｐゴシック"/>
              </a:rPr>
              <a:t>Used soldier masking to prevent bridging under FPGA connector </a:t>
            </a:r>
          </a:p>
          <a:p>
            <a:r>
              <a:rPr lang="en-US" sz="1200" kern="0">
                <a:ea typeface="ＭＳ Ｐゴシック"/>
              </a:rPr>
              <a:t>Set up reflow profile for soldier paste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Did multiple test runs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Ran profile and tested connections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Ran new profile at higher temp and at longer duration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Soldiered all components requiring hot air gun: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Did two tests to capture profile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Reviewed schematics for tolerances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Executed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40466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 (on track for goals)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80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Blue Background</vt:lpstr>
      <vt:lpstr>1_Blue Background</vt:lpstr>
      <vt:lpstr>Week 4 (5-May to 11-May)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(5-May to 11-May)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(5-May to 11-May)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(5-May to 11-May)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2020-05-12T23:43:24Z</dcterms:modified>
  <cp:category/>
</cp:coreProperties>
</file>