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9" r:id="rId1"/>
    <p:sldMasterId id="2147483744" r:id="rId2"/>
  </p:sldMasterIdLst>
  <p:notesMasterIdLst>
    <p:notesMasterId r:id="rId27"/>
  </p:notesMasterIdLst>
  <p:handoutMasterIdLst>
    <p:handoutMasterId r:id="rId28"/>
  </p:handoutMasterIdLst>
  <p:sldIdLst>
    <p:sldId id="331" r:id="rId3"/>
    <p:sldId id="336" r:id="rId4"/>
    <p:sldId id="333" r:id="rId5"/>
    <p:sldId id="334" r:id="rId6"/>
    <p:sldId id="335" r:id="rId7"/>
    <p:sldId id="317" r:id="rId8"/>
    <p:sldId id="342" r:id="rId9"/>
    <p:sldId id="341" r:id="rId10"/>
    <p:sldId id="340" r:id="rId11"/>
    <p:sldId id="339" r:id="rId12"/>
    <p:sldId id="338" r:id="rId13"/>
    <p:sldId id="348" r:id="rId14"/>
    <p:sldId id="354" r:id="rId15"/>
    <p:sldId id="353" r:id="rId16"/>
    <p:sldId id="352" r:id="rId17"/>
    <p:sldId id="351" r:id="rId18"/>
    <p:sldId id="350" r:id="rId19"/>
    <p:sldId id="349" r:id="rId20"/>
    <p:sldId id="360" r:id="rId21"/>
    <p:sldId id="359" r:id="rId22"/>
    <p:sldId id="358" r:id="rId23"/>
    <p:sldId id="357" r:id="rId24"/>
    <p:sldId id="356" r:id="rId25"/>
    <p:sldId id="355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orient="horz" pos="393">
          <p15:clr>
            <a:srgbClr val="A4A3A4"/>
          </p15:clr>
        </p15:guide>
        <p15:guide id="3" orient="horz" pos="4055">
          <p15:clr>
            <a:srgbClr val="A4A3A4"/>
          </p15:clr>
        </p15:guide>
        <p15:guide id="4" pos="3840">
          <p15:clr>
            <a:srgbClr val="A4A3A4"/>
          </p15:clr>
        </p15:guide>
        <p15:guide id="5" pos="1501">
          <p15:clr>
            <a:srgbClr val="A4A3A4"/>
          </p15:clr>
        </p15:guide>
        <p15:guide id="6" pos="2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76C6"/>
    <a:srgbClr val="0071B1"/>
    <a:srgbClr val="EEEEA6"/>
    <a:srgbClr val="51A6D1"/>
    <a:srgbClr val="51A7C6"/>
    <a:srgbClr val="E9984B"/>
    <a:srgbClr val="26334C"/>
    <a:srgbClr val="314E96"/>
    <a:srgbClr val="DBE5F1"/>
    <a:srgbClr val="FFB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1DDE2-054E-4BBA-8202-DCC85762ECAA}" v="630" dt="2020-05-18T19:48:26.570"/>
    <p1510:client id="{10724F9C-987F-CA59-3016-BFCE4FEF4050}" v="1477" dt="2020-05-19T22:49:27.668"/>
    <p1510:client id="{386D0660-5DFC-19CC-A203-A4D498C6E56E}" v="186" dt="2020-05-19T16:24:17.624"/>
    <p1510:client id="{78ABDD05-C471-88B2-2C47-A10F6B7C64EC}" v="393" dt="2020-05-19T01:18:41.142"/>
    <p1510:client id="{DB5001FD-BE0E-2022-2B4A-6C5C044895CC}" v="963" dt="2020-05-19T21:19:53.971"/>
    <p1510:client id="{DDF75595-1943-49FB-03F3-5909A469AA90}" v="4" dt="2020-05-19T21:12:31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230"/>
        <p:guide orient="horz" pos="393"/>
        <p:guide orient="horz" pos="4055"/>
        <p:guide pos="3840"/>
        <p:guide pos="1501"/>
        <p:guide pos="22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e, Jonah" userId="S::jonahwb@byui.edu::0d5e1f00-1ebc-42bd-9eb7-862baab2db1c" providerId="AD" clId="Web-{DB5001FD-BE0E-2022-2B4A-6C5C044895CC}"/>
    <pc:docChg chg="modSld">
      <pc:chgData name="Boe, Jonah" userId="S::jonahwb@byui.edu::0d5e1f00-1ebc-42bd-9eb7-862baab2db1c" providerId="AD" clId="Web-{DB5001FD-BE0E-2022-2B4A-6C5C044895CC}" dt="2020-05-19T21:19:52.596" v="909"/>
      <pc:docMkLst>
        <pc:docMk/>
      </pc:docMkLst>
      <pc:sldChg chg="modSp">
        <pc:chgData name="Boe, Jonah" userId="S::jonahwb@byui.edu::0d5e1f00-1ebc-42bd-9eb7-862baab2db1c" providerId="AD" clId="Web-{DB5001FD-BE0E-2022-2B4A-6C5C044895CC}" dt="2020-05-19T21:19:08.126" v="901" actId="20577"/>
        <pc:sldMkLst>
          <pc:docMk/>
          <pc:sldMk cId="1411704860" sldId="338"/>
        </pc:sldMkLst>
        <pc:spChg chg="mod">
          <ac:chgData name="Boe, Jonah" userId="S::jonahwb@byui.edu::0d5e1f00-1ebc-42bd-9eb7-862baab2db1c" providerId="AD" clId="Web-{DB5001FD-BE0E-2022-2B4A-6C5C044895CC}" dt="2020-05-19T21:19:08.126" v="901" actId="20577"/>
          <ac:spMkLst>
            <pc:docMk/>
            <pc:sldMk cId="1411704860" sldId="338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DB5001FD-BE0E-2022-2B4A-6C5C044895CC}" dt="2020-05-19T21:19:52.596" v="909"/>
        <pc:sldMkLst>
          <pc:docMk/>
          <pc:sldMk cId="553433255" sldId="339"/>
        </pc:sldMkLst>
        <pc:graphicFrameChg chg="mod modGraphic">
          <ac:chgData name="Boe, Jonah" userId="S::jonahwb@byui.edu::0d5e1f00-1ebc-42bd-9eb7-862baab2db1c" providerId="AD" clId="Web-{DB5001FD-BE0E-2022-2B4A-6C5C044895CC}" dt="2020-05-19T21:19:52.596" v="909"/>
          <ac:graphicFrameMkLst>
            <pc:docMk/>
            <pc:sldMk cId="553433255" sldId="339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DB5001FD-BE0E-2022-2B4A-6C5C044895CC}" dt="2020-05-19T21:16:24.540" v="755"/>
          <ac:graphicFrameMkLst>
            <pc:docMk/>
            <pc:sldMk cId="553433255" sldId="339"/>
            <ac:graphicFrameMk id="4" creationId="{00000000-0000-0000-0000-000000000000}"/>
          </ac:graphicFrameMkLst>
        </pc:graphicFrameChg>
      </pc:sldChg>
      <pc:sldChg chg="modSp">
        <pc:chgData name="Boe, Jonah" userId="S::jonahwb@byui.edu::0d5e1f00-1ebc-42bd-9eb7-862baab2db1c" providerId="AD" clId="Web-{DB5001FD-BE0E-2022-2B4A-6C5C044895CC}" dt="2020-05-19T21:12:01.528" v="434" actId="20577"/>
        <pc:sldMkLst>
          <pc:docMk/>
          <pc:sldMk cId="421702462" sldId="340"/>
        </pc:sldMkLst>
        <pc:spChg chg="mod">
          <ac:chgData name="Boe, Jonah" userId="S::jonahwb@byui.edu::0d5e1f00-1ebc-42bd-9eb7-862baab2db1c" providerId="AD" clId="Web-{DB5001FD-BE0E-2022-2B4A-6C5C044895CC}" dt="2020-05-19T21:12:01.528" v="434" actId="20577"/>
          <ac:spMkLst>
            <pc:docMk/>
            <pc:sldMk cId="421702462" sldId="340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DB5001FD-BE0E-2022-2B4A-6C5C044895CC}" dt="2020-05-19T21:11:15.120" v="307" actId="20577"/>
        <pc:sldMkLst>
          <pc:docMk/>
          <pc:sldMk cId="1897238647" sldId="341"/>
        </pc:sldMkLst>
        <pc:spChg chg="mod">
          <ac:chgData name="Boe, Jonah" userId="S::jonahwb@byui.edu::0d5e1f00-1ebc-42bd-9eb7-862baab2db1c" providerId="AD" clId="Web-{DB5001FD-BE0E-2022-2B4A-6C5C044895CC}" dt="2020-05-19T21:11:15.120" v="307" actId="20577"/>
          <ac:spMkLst>
            <pc:docMk/>
            <pc:sldMk cId="1897238647" sldId="341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DB5001FD-BE0E-2022-2B4A-6C5C044895CC}" dt="2020-05-19T21:08:55.786" v="196"/>
        <pc:sldMkLst>
          <pc:docMk/>
          <pc:sldMk cId="630252558" sldId="342"/>
        </pc:sldMkLst>
        <pc:spChg chg="mod">
          <ac:chgData name="Boe, Jonah" userId="S::jonahwb@byui.edu::0d5e1f00-1ebc-42bd-9eb7-862baab2db1c" providerId="AD" clId="Web-{DB5001FD-BE0E-2022-2B4A-6C5C044895CC}" dt="2020-05-19T21:02:57.961" v="6" actId="20577"/>
          <ac:spMkLst>
            <pc:docMk/>
            <pc:sldMk cId="630252558" sldId="342"/>
            <ac:spMk id="2" creationId="{00000000-0000-0000-0000-000000000000}"/>
          </ac:spMkLst>
        </pc:spChg>
        <pc:graphicFrameChg chg="mod modGraphic">
          <ac:chgData name="Boe, Jonah" userId="S::jonahwb@byui.edu::0d5e1f00-1ebc-42bd-9eb7-862baab2db1c" providerId="AD" clId="Web-{DB5001FD-BE0E-2022-2B4A-6C5C044895CC}" dt="2020-05-19T21:07:45.783" v="186"/>
          <ac:graphicFrameMkLst>
            <pc:docMk/>
            <pc:sldMk cId="630252558" sldId="342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DB5001FD-BE0E-2022-2B4A-6C5C044895CC}" dt="2020-05-19T21:08:55.786" v="196"/>
          <ac:graphicFrameMkLst>
            <pc:docMk/>
            <pc:sldMk cId="630252558" sldId="342"/>
            <ac:graphicFrameMk id="4" creationId="{00000000-0000-0000-0000-000000000000}"/>
          </ac:graphicFrameMkLst>
        </pc:graphicFrameChg>
      </pc:sldChg>
    </pc:docChg>
  </pc:docChgLst>
  <pc:docChgLst>
    <pc:chgData name="Tolliver, Kyle" userId="S::kctolli@byui.edu::7cd0e227-5eec-47da-b0d1-6fddf0bfb0ee" providerId="AD" clId="Web-{78ABDD05-C471-88B2-2C47-A10F6B7C64EC}"/>
    <pc:docChg chg="modSld">
      <pc:chgData name="Tolliver, Kyle" userId="S::kctolli@byui.edu::7cd0e227-5eec-47da-b0d1-6fddf0bfb0ee" providerId="AD" clId="Web-{78ABDD05-C471-88B2-2C47-A10F6B7C64EC}" dt="2020-05-19T01:18:41.142" v="354" actId="20577"/>
      <pc:docMkLst>
        <pc:docMk/>
      </pc:docMkLst>
      <pc:sldChg chg="modSp">
        <pc:chgData name="Tolliver, Kyle" userId="S::kctolli@byui.edu::7cd0e227-5eec-47da-b0d1-6fddf0bfb0ee" providerId="AD" clId="Web-{78ABDD05-C471-88B2-2C47-A10F6B7C64EC}" dt="2020-05-19T01:18:41.142" v="353" actId="20577"/>
        <pc:sldMkLst>
          <pc:docMk/>
          <pc:sldMk cId="2188931764" sldId="356"/>
        </pc:sldMkLst>
        <pc:spChg chg="mod">
          <ac:chgData name="Tolliver, Kyle" userId="S::kctolli@byui.edu::7cd0e227-5eec-47da-b0d1-6fddf0bfb0ee" providerId="AD" clId="Web-{78ABDD05-C471-88B2-2C47-A10F6B7C64EC}" dt="2020-05-19T01:18:41.142" v="353" actId="20577"/>
          <ac:spMkLst>
            <pc:docMk/>
            <pc:sldMk cId="2188931764" sldId="356"/>
            <ac:spMk id="3" creationId="{00000000-0000-0000-0000-000000000000}"/>
          </ac:spMkLst>
        </pc:spChg>
      </pc:sldChg>
      <pc:sldChg chg="modSp">
        <pc:chgData name="Tolliver, Kyle" userId="S::kctolli@byui.edu::7cd0e227-5eec-47da-b0d1-6fddf0bfb0ee" providerId="AD" clId="Web-{78ABDD05-C471-88B2-2C47-A10F6B7C64EC}" dt="2020-05-19T01:17:50.204" v="294"/>
        <pc:sldMkLst>
          <pc:docMk/>
          <pc:sldMk cId="2388441779" sldId="357"/>
        </pc:sldMkLst>
        <pc:graphicFrameChg chg="mod modGraphic">
          <ac:chgData name="Tolliver, Kyle" userId="S::kctolli@byui.edu::7cd0e227-5eec-47da-b0d1-6fddf0bfb0ee" providerId="AD" clId="Web-{78ABDD05-C471-88B2-2C47-A10F6B7C64EC}" dt="2020-05-19T01:17:46.438" v="292"/>
          <ac:graphicFrameMkLst>
            <pc:docMk/>
            <pc:sldMk cId="2388441779" sldId="357"/>
            <ac:graphicFrameMk id="3" creationId="{00000000-0000-0000-0000-000000000000}"/>
          </ac:graphicFrameMkLst>
        </pc:graphicFrameChg>
        <pc:graphicFrameChg chg="mod modGraphic">
          <ac:chgData name="Tolliver, Kyle" userId="S::kctolli@byui.edu::7cd0e227-5eec-47da-b0d1-6fddf0bfb0ee" providerId="AD" clId="Web-{78ABDD05-C471-88B2-2C47-A10F6B7C64EC}" dt="2020-05-19T01:17:50.204" v="294"/>
          <ac:graphicFrameMkLst>
            <pc:docMk/>
            <pc:sldMk cId="2388441779" sldId="357"/>
            <ac:graphicFrameMk id="4" creationId="{00000000-0000-0000-0000-000000000000}"/>
          </ac:graphicFrameMkLst>
        </pc:graphicFrameChg>
      </pc:sldChg>
      <pc:sldChg chg="modSp">
        <pc:chgData name="Tolliver, Kyle" userId="S::kctolli@byui.edu::7cd0e227-5eec-47da-b0d1-6fddf0bfb0ee" providerId="AD" clId="Web-{78ABDD05-C471-88B2-2C47-A10F6B7C64EC}" dt="2020-05-19T01:17:00.750" v="229" actId="20577"/>
        <pc:sldMkLst>
          <pc:docMk/>
          <pc:sldMk cId="1910825187" sldId="358"/>
        </pc:sldMkLst>
        <pc:spChg chg="mod">
          <ac:chgData name="Tolliver, Kyle" userId="S::kctolli@byui.edu::7cd0e227-5eec-47da-b0d1-6fddf0bfb0ee" providerId="AD" clId="Web-{78ABDD05-C471-88B2-2C47-A10F6B7C64EC}" dt="2020-05-19T01:17:00.750" v="229" actId="20577"/>
          <ac:spMkLst>
            <pc:docMk/>
            <pc:sldMk cId="1910825187" sldId="358"/>
            <ac:spMk id="3" creationId="{00000000-0000-0000-0000-000000000000}"/>
          </ac:spMkLst>
        </pc:spChg>
      </pc:sldChg>
      <pc:sldChg chg="modSp">
        <pc:chgData name="Tolliver, Kyle" userId="S::kctolli@byui.edu::7cd0e227-5eec-47da-b0d1-6fddf0bfb0ee" providerId="AD" clId="Web-{78ABDD05-C471-88B2-2C47-A10F6B7C64EC}" dt="2020-05-19T01:15:33.765" v="198" actId="20577"/>
        <pc:sldMkLst>
          <pc:docMk/>
          <pc:sldMk cId="1281754675" sldId="359"/>
        </pc:sldMkLst>
        <pc:spChg chg="mod">
          <ac:chgData name="Tolliver, Kyle" userId="S::kctolli@byui.edu::7cd0e227-5eec-47da-b0d1-6fddf0bfb0ee" providerId="AD" clId="Web-{78ABDD05-C471-88B2-2C47-A10F6B7C64EC}" dt="2020-05-19T01:15:33.765" v="198" actId="20577"/>
          <ac:spMkLst>
            <pc:docMk/>
            <pc:sldMk cId="1281754675" sldId="359"/>
            <ac:spMk id="3" creationId="{00000000-0000-0000-0000-000000000000}"/>
          </ac:spMkLst>
        </pc:spChg>
      </pc:sldChg>
      <pc:sldChg chg="modSp">
        <pc:chgData name="Tolliver, Kyle" userId="S::kctolli@byui.edu::7cd0e227-5eec-47da-b0d1-6fddf0bfb0ee" providerId="AD" clId="Web-{78ABDD05-C471-88B2-2C47-A10F6B7C64EC}" dt="2020-05-19T01:16:31.453" v="214"/>
        <pc:sldMkLst>
          <pc:docMk/>
          <pc:sldMk cId="965855723" sldId="360"/>
        </pc:sldMkLst>
        <pc:spChg chg="mod">
          <ac:chgData name="Tolliver, Kyle" userId="S::kctolli@byui.edu::7cd0e227-5eec-47da-b0d1-6fddf0bfb0ee" providerId="AD" clId="Web-{78ABDD05-C471-88B2-2C47-A10F6B7C64EC}" dt="2020-05-19T01:07:41.367" v="2" actId="20577"/>
          <ac:spMkLst>
            <pc:docMk/>
            <pc:sldMk cId="965855723" sldId="360"/>
            <ac:spMk id="2" creationId="{00000000-0000-0000-0000-000000000000}"/>
          </ac:spMkLst>
        </pc:spChg>
        <pc:graphicFrameChg chg="mod modGraphic">
          <ac:chgData name="Tolliver, Kyle" userId="S::kctolli@byui.edu::7cd0e227-5eec-47da-b0d1-6fddf0bfb0ee" providerId="AD" clId="Web-{78ABDD05-C471-88B2-2C47-A10F6B7C64EC}" dt="2020-05-19T01:16:18.796" v="204"/>
          <ac:graphicFrameMkLst>
            <pc:docMk/>
            <pc:sldMk cId="965855723" sldId="360"/>
            <ac:graphicFrameMk id="3" creationId="{00000000-0000-0000-0000-000000000000}"/>
          </ac:graphicFrameMkLst>
        </pc:graphicFrameChg>
        <pc:graphicFrameChg chg="mod modGraphic">
          <ac:chgData name="Tolliver, Kyle" userId="S::kctolli@byui.edu::7cd0e227-5eec-47da-b0d1-6fddf0bfb0ee" providerId="AD" clId="Web-{78ABDD05-C471-88B2-2C47-A10F6B7C64EC}" dt="2020-05-19T01:16:31.453" v="214"/>
          <ac:graphicFrameMkLst>
            <pc:docMk/>
            <pc:sldMk cId="965855723" sldId="360"/>
            <ac:graphicFrameMk id="4" creationId="{00000000-0000-0000-0000-000000000000}"/>
          </ac:graphicFrameMkLst>
        </pc:graphicFrameChg>
      </pc:sldChg>
    </pc:docChg>
  </pc:docChgLst>
  <pc:docChgLst>
    <pc:chgData name="Cheney, Spencer" userId="S::spencercheney@byui.edu::360f47fc-098b-4f01-9f2f-bd16741641cb" providerId="AD" clId="Web-{0661DDE2-054E-4BBA-8202-DCC85762ECAA}"/>
    <pc:docChg chg="addSld delSld modSld">
      <pc:chgData name="Cheney, Spencer" userId="S::spencercheney@byui.edu::360f47fc-098b-4f01-9f2f-bd16741641cb" providerId="AD" clId="Web-{0661DDE2-054E-4BBA-8202-DCC85762ECAA}" dt="2020-05-18T19:48:25.992" v="596" actId="20577"/>
      <pc:docMkLst>
        <pc:docMk/>
      </pc:docMkLst>
      <pc:sldChg chg="add del replId">
        <pc:chgData name="Cheney, Spencer" userId="S::spencercheney@byui.edu::360f47fc-098b-4f01-9f2f-bd16741641cb" providerId="AD" clId="Web-{0661DDE2-054E-4BBA-8202-DCC85762ECAA}" dt="2020-05-18T19:26:05.092" v="20"/>
        <pc:sldMkLst>
          <pc:docMk/>
          <pc:sldMk cId="2704396291" sldId="337"/>
        </pc:sldMkLst>
      </pc:sldChg>
      <pc:sldChg chg="add replId">
        <pc:chgData name="Cheney, Spencer" userId="S::spencercheney@byui.edu::360f47fc-098b-4f01-9f2f-bd16741641cb" providerId="AD" clId="Web-{0661DDE2-054E-4BBA-8202-DCC85762ECAA}" dt="2020-05-18T19:25:42.138" v="1"/>
        <pc:sldMkLst>
          <pc:docMk/>
          <pc:sldMk cId="1411704860" sldId="338"/>
        </pc:sldMkLst>
      </pc:sldChg>
      <pc:sldChg chg="add replId">
        <pc:chgData name="Cheney, Spencer" userId="S::spencercheney@byui.edu::360f47fc-098b-4f01-9f2f-bd16741641cb" providerId="AD" clId="Web-{0661DDE2-054E-4BBA-8202-DCC85762ECAA}" dt="2020-05-18T19:25:42.357" v="2"/>
        <pc:sldMkLst>
          <pc:docMk/>
          <pc:sldMk cId="553433255" sldId="339"/>
        </pc:sldMkLst>
      </pc:sldChg>
      <pc:sldChg chg="add replId">
        <pc:chgData name="Cheney, Spencer" userId="S::spencercheney@byui.edu::360f47fc-098b-4f01-9f2f-bd16741641cb" providerId="AD" clId="Web-{0661DDE2-054E-4BBA-8202-DCC85762ECAA}" dt="2020-05-18T19:25:42.560" v="3"/>
        <pc:sldMkLst>
          <pc:docMk/>
          <pc:sldMk cId="421702462" sldId="340"/>
        </pc:sldMkLst>
      </pc:sldChg>
      <pc:sldChg chg="add replId">
        <pc:chgData name="Cheney, Spencer" userId="S::spencercheney@byui.edu::360f47fc-098b-4f01-9f2f-bd16741641cb" providerId="AD" clId="Web-{0661DDE2-054E-4BBA-8202-DCC85762ECAA}" dt="2020-05-18T19:25:42.748" v="4"/>
        <pc:sldMkLst>
          <pc:docMk/>
          <pc:sldMk cId="1897238647" sldId="341"/>
        </pc:sldMkLst>
      </pc:sldChg>
      <pc:sldChg chg="add replId">
        <pc:chgData name="Cheney, Spencer" userId="S::spencercheney@byui.edu::360f47fc-098b-4f01-9f2f-bd16741641cb" providerId="AD" clId="Web-{0661DDE2-054E-4BBA-8202-DCC85762ECAA}" dt="2020-05-18T19:25:42.966" v="5"/>
        <pc:sldMkLst>
          <pc:docMk/>
          <pc:sldMk cId="630252558" sldId="342"/>
        </pc:sldMkLst>
      </pc:sldChg>
      <pc:sldChg chg="add del replId">
        <pc:chgData name="Cheney, Spencer" userId="S::spencercheney@byui.edu::360f47fc-098b-4f01-9f2f-bd16741641cb" providerId="AD" clId="Web-{0661DDE2-054E-4BBA-8202-DCC85762ECAA}" dt="2020-05-18T19:26:46.062" v="27"/>
        <pc:sldMkLst>
          <pc:docMk/>
          <pc:sldMk cId="3271913125" sldId="343"/>
        </pc:sldMkLst>
      </pc:sldChg>
      <pc:sldChg chg="add del replId">
        <pc:chgData name="Cheney, Spencer" userId="S::spencercheney@byui.edu::360f47fc-098b-4f01-9f2f-bd16741641cb" providerId="AD" clId="Web-{0661DDE2-054E-4BBA-8202-DCC85762ECAA}" dt="2020-05-18T19:26:46.062" v="28"/>
        <pc:sldMkLst>
          <pc:docMk/>
          <pc:sldMk cId="3344346706" sldId="344"/>
        </pc:sldMkLst>
      </pc:sldChg>
      <pc:sldChg chg="add del replId">
        <pc:chgData name="Cheney, Spencer" userId="S::spencercheney@byui.edu::360f47fc-098b-4f01-9f2f-bd16741641cb" providerId="AD" clId="Web-{0661DDE2-054E-4BBA-8202-DCC85762ECAA}" dt="2020-05-18T19:26:46.062" v="29"/>
        <pc:sldMkLst>
          <pc:docMk/>
          <pc:sldMk cId="2871859459" sldId="345"/>
        </pc:sldMkLst>
      </pc:sldChg>
      <pc:sldChg chg="add del replId">
        <pc:chgData name="Cheney, Spencer" userId="S::spencercheney@byui.edu::360f47fc-098b-4f01-9f2f-bd16741641cb" providerId="AD" clId="Web-{0661DDE2-054E-4BBA-8202-DCC85762ECAA}" dt="2020-05-18T19:26:46.062" v="30"/>
        <pc:sldMkLst>
          <pc:docMk/>
          <pc:sldMk cId="259453585" sldId="346"/>
        </pc:sldMkLst>
      </pc:sldChg>
      <pc:sldChg chg="add del replId">
        <pc:chgData name="Cheney, Spencer" userId="S::spencercheney@byui.edu::360f47fc-098b-4f01-9f2f-bd16741641cb" providerId="AD" clId="Web-{0661DDE2-054E-4BBA-8202-DCC85762ECAA}" dt="2020-05-18T19:26:46.062" v="31"/>
        <pc:sldMkLst>
          <pc:docMk/>
          <pc:sldMk cId="4050537412" sldId="347"/>
        </pc:sldMkLst>
      </pc:sldChg>
      <pc:sldChg chg="add replId">
        <pc:chgData name="Cheney, Spencer" userId="S::spencercheney@byui.edu::360f47fc-098b-4f01-9f2f-bd16741641cb" providerId="AD" clId="Web-{0661DDE2-054E-4BBA-8202-DCC85762ECAA}" dt="2020-05-18T19:25:44.904" v="13"/>
        <pc:sldMkLst>
          <pc:docMk/>
          <pc:sldMk cId="3694377368" sldId="348"/>
        </pc:sldMkLst>
      </pc:sldChg>
      <pc:sldChg chg="add del replId">
        <pc:chgData name="Cheney, Spencer" userId="S::spencercheney@byui.edu::360f47fc-098b-4f01-9f2f-bd16741641cb" providerId="AD" clId="Web-{0661DDE2-054E-4BBA-8202-DCC85762ECAA}" dt="2020-05-18T19:26:46.046" v="21"/>
        <pc:sldMkLst>
          <pc:docMk/>
          <pc:sldMk cId="3231480366" sldId="349"/>
        </pc:sldMkLst>
      </pc:sldChg>
      <pc:sldChg chg="add replId">
        <pc:chgData name="Cheney, Spencer" userId="S::spencercheney@byui.edu::360f47fc-098b-4f01-9f2f-bd16741641cb" providerId="AD" clId="Web-{0661DDE2-054E-4BBA-8202-DCC85762ECAA}" dt="2020-05-18T19:26:51.953" v="32"/>
        <pc:sldMkLst>
          <pc:docMk/>
          <pc:sldMk cId="3374571661" sldId="349"/>
        </pc:sldMkLst>
      </pc:sldChg>
      <pc:sldChg chg="modSp add replId">
        <pc:chgData name="Cheney, Spencer" userId="S::spencercheney@byui.edu::360f47fc-098b-4f01-9f2f-bd16741641cb" providerId="AD" clId="Web-{0661DDE2-054E-4BBA-8202-DCC85762ECAA}" dt="2020-05-18T19:48:24.695" v="594" actId="20577"/>
        <pc:sldMkLst>
          <pc:docMk/>
          <pc:sldMk cId="606945134" sldId="350"/>
        </pc:sldMkLst>
        <pc:spChg chg="mod">
          <ac:chgData name="Cheney, Spencer" userId="S::spencercheney@byui.edu::360f47fc-098b-4f01-9f2f-bd16741641cb" providerId="AD" clId="Web-{0661DDE2-054E-4BBA-8202-DCC85762ECAA}" dt="2020-05-18T19:48:24.695" v="594" actId="20577"/>
          <ac:spMkLst>
            <pc:docMk/>
            <pc:sldMk cId="606945134" sldId="350"/>
            <ac:spMk id="3" creationId="{00000000-0000-0000-0000-000000000000}"/>
          </ac:spMkLst>
        </pc:spChg>
      </pc:sldChg>
      <pc:sldChg chg="add del replId">
        <pc:chgData name="Cheney, Spencer" userId="S::spencercheney@byui.edu::360f47fc-098b-4f01-9f2f-bd16741641cb" providerId="AD" clId="Web-{0661DDE2-054E-4BBA-8202-DCC85762ECAA}" dt="2020-05-18T19:26:46.062" v="22"/>
        <pc:sldMkLst>
          <pc:docMk/>
          <pc:sldMk cId="3044099177" sldId="350"/>
        </pc:sldMkLst>
      </pc:sldChg>
      <pc:sldChg chg="add del replId">
        <pc:chgData name="Cheney, Spencer" userId="S::spencercheney@byui.edu::360f47fc-098b-4f01-9f2f-bd16741641cb" providerId="AD" clId="Web-{0661DDE2-054E-4BBA-8202-DCC85762ECAA}" dt="2020-05-18T19:26:46.062" v="23"/>
        <pc:sldMkLst>
          <pc:docMk/>
          <pc:sldMk cId="1426176803" sldId="351"/>
        </pc:sldMkLst>
      </pc:sldChg>
      <pc:sldChg chg="modSp add replId">
        <pc:chgData name="Cheney, Spencer" userId="S::spencercheney@byui.edu::360f47fc-098b-4f01-9f2f-bd16741641cb" providerId="AD" clId="Web-{0661DDE2-054E-4BBA-8202-DCC85762ECAA}" dt="2020-05-18T19:47:56.085" v="561"/>
        <pc:sldMkLst>
          <pc:docMk/>
          <pc:sldMk cId="3112962142" sldId="351"/>
        </pc:sldMkLst>
        <pc:graphicFrameChg chg="mod modGraphic">
          <ac:chgData name="Cheney, Spencer" userId="S::spencercheney@byui.edu::360f47fc-098b-4f01-9f2f-bd16741641cb" providerId="AD" clId="Web-{0661DDE2-054E-4BBA-8202-DCC85762ECAA}" dt="2020-05-18T19:47:54.116" v="557"/>
          <ac:graphicFrameMkLst>
            <pc:docMk/>
            <pc:sldMk cId="3112962142" sldId="351"/>
            <ac:graphicFrameMk id="3" creationId="{00000000-0000-0000-0000-000000000000}"/>
          </ac:graphicFrameMkLst>
        </pc:graphicFrameChg>
        <pc:graphicFrameChg chg="mod modGraphic">
          <ac:chgData name="Cheney, Spencer" userId="S::spencercheney@byui.edu::360f47fc-098b-4f01-9f2f-bd16741641cb" providerId="AD" clId="Web-{0661DDE2-054E-4BBA-8202-DCC85762ECAA}" dt="2020-05-18T19:47:56.085" v="561"/>
          <ac:graphicFrameMkLst>
            <pc:docMk/>
            <pc:sldMk cId="3112962142" sldId="351"/>
            <ac:graphicFrameMk id="4" creationId="{00000000-0000-0000-0000-000000000000}"/>
          </ac:graphicFrameMkLst>
        </pc:graphicFrameChg>
      </pc:sldChg>
      <pc:sldChg chg="modSp add replId">
        <pc:chgData name="Cheney, Spencer" userId="S::spencercheney@byui.edu::360f47fc-098b-4f01-9f2f-bd16741641cb" providerId="AD" clId="Web-{0661DDE2-054E-4BBA-8202-DCC85762ECAA}" dt="2020-05-18T19:45:09.564" v="355" actId="20577"/>
        <pc:sldMkLst>
          <pc:docMk/>
          <pc:sldMk cId="129621806" sldId="352"/>
        </pc:sldMkLst>
        <pc:spChg chg="mod">
          <ac:chgData name="Cheney, Spencer" userId="S::spencercheney@byui.edu::360f47fc-098b-4f01-9f2f-bd16741641cb" providerId="AD" clId="Web-{0661DDE2-054E-4BBA-8202-DCC85762ECAA}" dt="2020-05-18T19:45:09.564" v="355" actId="20577"/>
          <ac:spMkLst>
            <pc:docMk/>
            <pc:sldMk cId="129621806" sldId="352"/>
            <ac:spMk id="3" creationId="{00000000-0000-0000-0000-000000000000}"/>
          </ac:spMkLst>
        </pc:spChg>
      </pc:sldChg>
      <pc:sldChg chg="add del replId">
        <pc:chgData name="Cheney, Spencer" userId="S::spencercheney@byui.edu::360f47fc-098b-4f01-9f2f-bd16741641cb" providerId="AD" clId="Web-{0661DDE2-054E-4BBA-8202-DCC85762ECAA}" dt="2020-05-18T19:26:46.062" v="24"/>
        <pc:sldMkLst>
          <pc:docMk/>
          <pc:sldMk cId="3820775128" sldId="352"/>
        </pc:sldMkLst>
      </pc:sldChg>
      <pc:sldChg chg="modSp add replId">
        <pc:chgData name="Cheney, Spencer" userId="S::spencercheney@byui.edu::360f47fc-098b-4f01-9f2f-bd16741641cb" providerId="AD" clId="Web-{0661DDE2-054E-4BBA-8202-DCC85762ECAA}" dt="2020-05-18T19:44:50.610" v="318" actId="20577"/>
        <pc:sldMkLst>
          <pc:docMk/>
          <pc:sldMk cId="2921327710" sldId="353"/>
        </pc:sldMkLst>
        <pc:spChg chg="mod">
          <ac:chgData name="Cheney, Spencer" userId="S::spencercheney@byui.edu::360f47fc-098b-4f01-9f2f-bd16741641cb" providerId="AD" clId="Web-{0661DDE2-054E-4BBA-8202-DCC85762ECAA}" dt="2020-05-18T19:44:50.610" v="318" actId="20577"/>
          <ac:spMkLst>
            <pc:docMk/>
            <pc:sldMk cId="2921327710" sldId="353"/>
            <ac:spMk id="3" creationId="{00000000-0000-0000-0000-000000000000}"/>
          </ac:spMkLst>
        </pc:spChg>
      </pc:sldChg>
      <pc:sldChg chg="add del replId">
        <pc:chgData name="Cheney, Spencer" userId="S::spencercheney@byui.edu::360f47fc-098b-4f01-9f2f-bd16741641cb" providerId="AD" clId="Web-{0661DDE2-054E-4BBA-8202-DCC85762ECAA}" dt="2020-05-18T19:26:46.062" v="25"/>
        <pc:sldMkLst>
          <pc:docMk/>
          <pc:sldMk cId="3060746881" sldId="353"/>
        </pc:sldMkLst>
      </pc:sldChg>
      <pc:sldChg chg="add del replId">
        <pc:chgData name="Cheney, Spencer" userId="S::spencercheney@byui.edu::360f47fc-098b-4f01-9f2f-bd16741641cb" providerId="AD" clId="Web-{0661DDE2-054E-4BBA-8202-DCC85762ECAA}" dt="2020-05-18T19:26:46.062" v="26"/>
        <pc:sldMkLst>
          <pc:docMk/>
          <pc:sldMk cId="2497527956" sldId="354"/>
        </pc:sldMkLst>
      </pc:sldChg>
      <pc:sldChg chg="modSp add replId">
        <pc:chgData name="Cheney, Spencer" userId="S::spencercheney@byui.edu::360f47fc-098b-4f01-9f2f-bd16741641cb" providerId="AD" clId="Web-{0661DDE2-054E-4BBA-8202-DCC85762ECAA}" dt="2020-05-18T19:43:24.733" v="286"/>
        <pc:sldMkLst>
          <pc:docMk/>
          <pc:sldMk cId="3702021624" sldId="354"/>
        </pc:sldMkLst>
        <pc:spChg chg="mod">
          <ac:chgData name="Cheney, Spencer" userId="S::spencercheney@byui.edu::360f47fc-098b-4f01-9f2f-bd16741641cb" providerId="AD" clId="Web-{0661DDE2-054E-4BBA-8202-DCC85762ECAA}" dt="2020-05-18T19:38:55.959" v="102" actId="20577"/>
          <ac:spMkLst>
            <pc:docMk/>
            <pc:sldMk cId="3702021624" sldId="354"/>
            <ac:spMk id="2" creationId="{00000000-0000-0000-0000-000000000000}"/>
          </ac:spMkLst>
        </pc:spChg>
        <pc:graphicFrameChg chg="mod modGraphic">
          <ac:chgData name="Cheney, Spencer" userId="S::spencercheney@byui.edu::360f47fc-098b-4f01-9f2f-bd16741641cb" providerId="AD" clId="Web-{0661DDE2-054E-4BBA-8202-DCC85762ECAA}" dt="2020-05-18T19:43:05.357" v="276"/>
          <ac:graphicFrameMkLst>
            <pc:docMk/>
            <pc:sldMk cId="3702021624" sldId="354"/>
            <ac:graphicFrameMk id="3" creationId="{00000000-0000-0000-0000-000000000000}"/>
          </ac:graphicFrameMkLst>
        </pc:graphicFrameChg>
        <pc:graphicFrameChg chg="mod modGraphic">
          <ac:chgData name="Cheney, Spencer" userId="S::spencercheney@byui.edu::360f47fc-098b-4f01-9f2f-bd16741641cb" providerId="AD" clId="Web-{0661DDE2-054E-4BBA-8202-DCC85762ECAA}" dt="2020-05-18T19:43:24.733" v="286"/>
          <ac:graphicFrameMkLst>
            <pc:docMk/>
            <pc:sldMk cId="3702021624" sldId="354"/>
            <ac:graphicFrameMk id="4" creationId="{00000000-0000-0000-0000-000000000000}"/>
          </ac:graphicFrameMkLst>
        </pc:graphicFrameChg>
      </pc:sldChg>
      <pc:sldChg chg="add del replId">
        <pc:chgData name="Cheney, Spencer" userId="S::spencercheney@byui.edu::360f47fc-098b-4f01-9f2f-bd16741641cb" providerId="AD" clId="Web-{0661DDE2-054E-4BBA-8202-DCC85762ECAA}" dt="2020-05-18T19:27:03.547" v="46"/>
        <pc:sldMkLst>
          <pc:docMk/>
          <pc:sldMk cId="1462774793" sldId="355"/>
        </pc:sldMkLst>
      </pc:sldChg>
      <pc:sldChg chg="add replId">
        <pc:chgData name="Cheney, Spencer" userId="S::spencercheney@byui.edu::360f47fc-098b-4f01-9f2f-bd16741641cb" providerId="AD" clId="Web-{0661DDE2-054E-4BBA-8202-DCC85762ECAA}" dt="2020-05-18T19:27:09.907" v="52"/>
        <pc:sldMkLst>
          <pc:docMk/>
          <pc:sldMk cId="1758755849" sldId="355"/>
        </pc:sldMkLst>
      </pc:sldChg>
      <pc:sldChg chg="add replId">
        <pc:chgData name="Cheney, Spencer" userId="S::spencercheney@byui.edu::360f47fc-098b-4f01-9f2f-bd16741641cb" providerId="AD" clId="Web-{0661DDE2-054E-4BBA-8202-DCC85762ECAA}" dt="2020-05-18T19:27:10.125" v="53"/>
        <pc:sldMkLst>
          <pc:docMk/>
          <pc:sldMk cId="2188931764" sldId="356"/>
        </pc:sldMkLst>
      </pc:sldChg>
      <pc:sldChg chg="add del replId">
        <pc:chgData name="Cheney, Spencer" userId="S::spencercheney@byui.edu::360f47fc-098b-4f01-9f2f-bd16741641cb" providerId="AD" clId="Web-{0661DDE2-054E-4BBA-8202-DCC85762ECAA}" dt="2020-05-18T19:27:03.547" v="47"/>
        <pc:sldMkLst>
          <pc:docMk/>
          <pc:sldMk cId="3958113639" sldId="356"/>
        </pc:sldMkLst>
      </pc:sldChg>
      <pc:sldChg chg="add replId">
        <pc:chgData name="Cheney, Spencer" userId="S::spencercheney@byui.edu::360f47fc-098b-4f01-9f2f-bd16741641cb" providerId="AD" clId="Web-{0661DDE2-054E-4BBA-8202-DCC85762ECAA}" dt="2020-05-18T19:27:10.344" v="54"/>
        <pc:sldMkLst>
          <pc:docMk/>
          <pc:sldMk cId="2388441779" sldId="357"/>
        </pc:sldMkLst>
      </pc:sldChg>
      <pc:sldChg chg="add del replId">
        <pc:chgData name="Cheney, Spencer" userId="S::spencercheney@byui.edu::360f47fc-098b-4f01-9f2f-bd16741641cb" providerId="AD" clId="Web-{0661DDE2-054E-4BBA-8202-DCC85762ECAA}" dt="2020-05-18T19:27:03.547" v="48"/>
        <pc:sldMkLst>
          <pc:docMk/>
          <pc:sldMk cId="3589062478" sldId="357"/>
        </pc:sldMkLst>
      </pc:sldChg>
      <pc:sldChg chg="add del replId">
        <pc:chgData name="Cheney, Spencer" userId="S::spencercheney@byui.edu::360f47fc-098b-4f01-9f2f-bd16741641cb" providerId="AD" clId="Web-{0661DDE2-054E-4BBA-8202-DCC85762ECAA}" dt="2020-05-18T19:27:03.563" v="49"/>
        <pc:sldMkLst>
          <pc:docMk/>
          <pc:sldMk cId="1191549962" sldId="358"/>
        </pc:sldMkLst>
      </pc:sldChg>
      <pc:sldChg chg="add replId">
        <pc:chgData name="Cheney, Spencer" userId="S::spencercheney@byui.edu::360f47fc-098b-4f01-9f2f-bd16741641cb" providerId="AD" clId="Web-{0661DDE2-054E-4BBA-8202-DCC85762ECAA}" dt="2020-05-18T19:27:10.563" v="55"/>
        <pc:sldMkLst>
          <pc:docMk/>
          <pc:sldMk cId="1910825187" sldId="358"/>
        </pc:sldMkLst>
      </pc:sldChg>
      <pc:sldChg chg="add replId">
        <pc:chgData name="Cheney, Spencer" userId="S::spencercheney@byui.edu::360f47fc-098b-4f01-9f2f-bd16741641cb" providerId="AD" clId="Web-{0661DDE2-054E-4BBA-8202-DCC85762ECAA}" dt="2020-05-18T19:27:10.782" v="56"/>
        <pc:sldMkLst>
          <pc:docMk/>
          <pc:sldMk cId="1281754675" sldId="359"/>
        </pc:sldMkLst>
      </pc:sldChg>
      <pc:sldChg chg="add del replId">
        <pc:chgData name="Cheney, Spencer" userId="S::spencercheney@byui.edu::360f47fc-098b-4f01-9f2f-bd16741641cb" providerId="AD" clId="Web-{0661DDE2-054E-4BBA-8202-DCC85762ECAA}" dt="2020-05-18T19:27:03.563" v="50"/>
        <pc:sldMkLst>
          <pc:docMk/>
          <pc:sldMk cId="3662279824" sldId="359"/>
        </pc:sldMkLst>
      </pc:sldChg>
      <pc:sldChg chg="add del replId">
        <pc:chgData name="Cheney, Spencer" userId="S::spencercheney@byui.edu::360f47fc-098b-4f01-9f2f-bd16741641cb" providerId="AD" clId="Web-{0661DDE2-054E-4BBA-8202-DCC85762ECAA}" dt="2020-05-18T19:27:03.563" v="51"/>
        <pc:sldMkLst>
          <pc:docMk/>
          <pc:sldMk cId="759784579" sldId="360"/>
        </pc:sldMkLst>
      </pc:sldChg>
      <pc:sldChg chg="add replId">
        <pc:chgData name="Cheney, Spencer" userId="S::spencercheney@byui.edu::360f47fc-098b-4f01-9f2f-bd16741641cb" providerId="AD" clId="Web-{0661DDE2-054E-4BBA-8202-DCC85762ECAA}" dt="2020-05-18T19:27:11" v="57"/>
        <pc:sldMkLst>
          <pc:docMk/>
          <pc:sldMk cId="965855723" sldId="360"/>
        </pc:sldMkLst>
      </pc:sldChg>
    </pc:docChg>
  </pc:docChgLst>
  <pc:docChgLst>
    <pc:chgData name="Porter, Chris" userId="S::portrchris@byui.edu::bacc3cf6-3423-4651-ad82-46a37d3432a1" providerId="AD" clId="Web-{10724F9C-987F-CA59-3016-BFCE4FEF4050}"/>
    <pc:docChg chg="modSld">
      <pc:chgData name="Porter, Chris" userId="S::portrchris@byui.edu::bacc3cf6-3423-4651-ad82-46a37d3432a1" providerId="AD" clId="Web-{10724F9C-987F-CA59-3016-BFCE4FEF4050}" dt="2020-05-19T22:49:27.668" v="1433" actId="20577"/>
      <pc:docMkLst>
        <pc:docMk/>
      </pc:docMkLst>
      <pc:sldChg chg="modSp">
        <pc:chgData name="Porter, Chris" userId="S::portrchris@byui.edu::bacc3cf6-3423-4651-ad82-46a37d3432a1" providerId="AD" clId="Web-{10724F9C-987F-CA59-3016-BFCE4FEF4050}" dt="2020-05-19T21:35:04.887" v="807"/>
        <pc:sldMkLst>
          <pc:docMk/>
          <pc:sldMk cId="1381302934" sldId="331"/>
        </pc:sldMkLst>
        <pc:spChg chg="mod">
          <ac:chgData name="Porter, Chris" userId="S::portrchris@byui.edu::bacc3cf6-3423-4651-ad82-46a37d3432a1" providerId="AD" clId="Web-{10724F9C-987F-CA59-3016-BFCE4FEF4050}" dt="2020-05-19T21:14:50.380" v="10" actId="20577"/>
          <ac:spMkLst>
            <pc:docMk/>
            <pc:sldMk cId="1381302934" sldId="331"/>
            <ac:spMk id="2" creationId="{00000000-0000-0000-0000-000000000000}"/>
          </ac:spMkLst>
        </pc:spChg>
        <pc:graphicFrameChg chg="mod modGraphic">
          <ac:chgData name="Porter, Chris" userId="S::portrchris@byui.edu::bacc3cf6-3423-4651-ad82-46a37d3432a1" providerId="AD" clId="Web-{10724F9C-987F-CA59-3016-BFCE4FEF4050}" dt="2020-05-19T21:20:30.629" v="266"/>
          <ac:graphicFrameMkLst>
            <pc:docMk/>
            <pc:sldMk cId="1381302934" sldId="331"/>
            <ac:graphicFrameMk id="3" creationId="{00000000-0000-0000-0000-000000000000}"/>
          </ac:graphicFrameMkLst>
        </pc:graphicFrameChg>
        <pc:graphicFrameChg chg="mod modGraphic">
          <ac:chgData name="Porter, Chris" userId="S::portrchris@byui.edu::bacc3cf6-3423-4651-ad82-46a37d3432a1" providerId="AD" clId="Web-{10724F9C-987F-CA59-3016-BFCE4FEF4050}" dt="2020-05-19T21:35:04.887" v="807"/>
          <ac:graphicFrameMkLst>
            <pc:docMk/>
            <pc:sldMk cId="1381302934" sldId="331"/>
            <ac:graphicFrameMk id="4" creationId="{00000000-0000-0000-0000-000000000000}"/>
          </ac:graphicFrameMkLst>
        </pc:graphicFrameChg>
      </pc:sldChg>
      <pc:sldChg chg="modSp">
        <pc:chgData name="Porter, Chris" userId="S::portrchris@byui.edu::bacc3cf6-3423-4651-ad82-46a37d3432a1" providerId="AD" clId="Web-{10724F9C-987F-CA59-3016-BFCE4FEF4050}" dt="2020-05-19T21:23:38.591" v="680" actId="20577"/>
        <pc:sldMkLst>
          <pc:docMk/>
          <pc:sldMk cId="2606426039" sldId="333"/>
        </pc:sldMkLst>
        <pc:spChg chg="mod">
          <ac:chgData name="Porter, Chris" userId="S::portrchris@byui.edu::bacc3cf6-3423-4651-ad82-46a37d3432a1" providerId="AD" clId="Web-{10724F9C-987F-CA59-3016-BFCE4FEF4050}" dt="2020-05-19T21:23:38.591" v="680" actId="20577"/>
          <ac:spMkLst>
            <pc:docMk/>
            <pc:sldMk cId="2606426039" sldId="333"/>
            <ac:spMk id="3" creationId="{00000000-0000-0000-0000-000000000000}"/>
          </ac:spMkLst>
        </pc:spChg>
      </pc:sldChg>
      <pc:sldChg chg="modSp">
        <pc:chgData name="Porter, Chris" userId="S::portrchris@byui.edu::bacc3cf6-3423-4651-ad82-46a37d3432a1" providerId="AD" clId="Web-{10724F9C-987F-CA59-3016-BFCE4FEF4050}" dt="2020-05-19T21:25:21.158" v="790"/>
        <pc:sldMkLst>
          <pc:docMk/>
          <pc:sldMk cId="3214645133" sldId="334"/>
        </pc:sldMkLst>
        <pc:graphicFrameChg chg="mod modGraphic">
          <ac:chgData name="Porter, Chris" userId="S::portrchris@byui.edu::bacc3cf6-3423-4651-ad82-46a37d3432a1" providerId="AD" clId="Web-{10724F9C-987F-CA59-3016-BFCE4FEF4050}" dt="2020-05-19T21:25:15.236" v="788"/>
          <ac:graphicFrameMkLst>
            <pc:docMk/>
            <pc:sldMk cId="3214645133" sldId="334"/>
            <ac:graphicFrameMk id="3" creationId="{00000000-0000-0000-0000-000000000000}"/>
          </ac:graphicFrameMkLst>
        </pc:graphicFrameChg>
        <pc:graphicFrameChg chg="mod modGraphic">
          <ac:chgData name="Porter, Chris" userId="S::portrchris@byui.edu::bacc3cf6-3423-4651-ad82-46a37d3432a1" providerId="AD" clId="Web-{10724F9C-987F-CA59-3016-BFCE4FEF4050}" dt="2020-05-19T21:25:21.158" v="790"/>
          <ac:graphicFrameMkLst>
            <pc:docMk/>
            <pc:sldMk cId="3214645133" sldId="334"/>
            <ac:graphicFrameMk id="4" creationId="{00000000-0000-0000-0000-000000000000}"/>
          </ac:graphicFrameMkLst>
        </pc:graphicFrameChg>
      </pc:sldChg>
      <pc:sldChg chg="modSp">
        <pc:chgData name="Porter, Chris" userId="S::portrchris@byui.edu::bacc3cf6-3423-4651-ad82-46a37d3432a1" providerId="AD" clId="Web-{10724F9C-987F-CA59-3016-BFCE4FEF4050}" dt="2020-05-19T22:49:27.668" v="1432" actId="20577"/>
        <pc:sldMkLst>
          <pc:docMk/>
          <pc:sldMk cId="3005922186" sldId="335"/>
        </pc:sldMkLst>
        <pc:spChg chg="mod">
          <ac:chgData name="Porter, Chris" userId="S::portrchris@byui.edu::bacc3cf6-3423-4651-ad82-46a37d3432a1" providerId="AD" clId="Web-{10724F9C-987F-CA59-3016-BFCE4FEF4050}" dt="2020-05-19T22:49:27.668" v="1432" actId="20577"/>
          <ac:spMkLst>
            <pc:docMk/>
            <pc:sldMk cId="3005922186" sldId="335"/>
            <ac:spMk id="3" creationId="{00000000-0000-0000-0000-000000000000}"/>
          </ac:spMkLst>
        </pc:spChg>
      </pc:sldChg>
      <pc:sldChg chg="modSp">
        <pc:chgData name="Porter, Chris" userId="S::portrchris@byui.edu::bacc3cf6-3423-4651-ad82-46a37d3432a1" providerId="AD" clId="Web-{10724F9C-987F-CA59-3016-BFCE4FEF4050}" dt="2020-05-19T21:22:20.884" v="457" actId="20577"/>
        <pc:sldMkLst>
          <pc:docMk/>
          <pc:sldMk cId="3333040100" sldId="336"/>
        </pc:sldMkLst>
        <pc:spChg chg="mod">
          <ac:chgData name="Porter, Chris" userId="S::portrchris@byui.edu::bacc3cf6-3423-4651-ad82-46a37d3432a1" providerId="AD" clId="Web-{10724F9C-987F-CA59-3016-BFCE4FEF4050}" dt="2020-05-19T21:22:20.884" v="457" actId="20577"/>
          <ac:spMkLst>
            <pc:docMk/>
            <pc:sldMk cId="3333040100" sldId="336"/>
            <ac:spMk id="3" creationId="{00000000-0000-0000-0000-000000000000}"/>
          </ac:spMkLst>
        </pc:spChg>
      </pc:sldChg>
      <pc:sldChg chg="modSp">
        <pc:chgData name="Porter, Chris" userId="S::portrchris@byui.edu::bacc3cf6-3423-4651-ad82-46a37d3432a1" providerId="AD" clId="Web-{10724F9C-987F-CA59-3016-BFCE4FEF4050}" dt="2020-05-19T21:25:54.362" v="791" actId="20577"/>
        <pc:sldMkLst>
          <pc:docMk/>
          <pc:sldMk cId="421702462" sldId="340"/>
        </pc:sldMkLst>
        <pc:spChg chg="mod">
          <ac:chgData name="Porter, Chris" userId="S::portrchris@byui.edu::bacc3cf6-3423-4651-ad82-46a37d3432a1" providerId="AD" clId="Web-{10724F9C-987F-CA59-3016-BFCE4FEF4050}" dt="2020-05-19T21:25:54.362" v="791" actId="20577"/>
          <ac:spMkLst>
            <pc:docMk/>
            <pc:sldMk cId="421702462" sldId="340"/>
            <ac:spMk id="3" creationId="{00000000-0000-0000-0000-000000000000}"/>
          </ac:spMkLst>
        </pc:spChg>
      </pc:sldChg>
      <pc:sldChg chg="modSp">
        <pc:chgData name="Porter, Chris" userId="S::portrchris@byui.edu::bacc3cf6-3423-4651-ad82-46a37d3432a1" providerId="AD" clId="Web-{10724F9C-987F-CA59-3016-BFCE4FEF4050}" dt="2020-05-19T21:26:52.990" v="795" actId="20577"/>
        <pc:sldMkLst>
          <pc:docMk/>
          <pc:sldMk cId="2921327710" sldId="353"/>
        </pc:sldMkLst>
        <pc:spChg chg="mod">
          <ac:chgData name="Porter, Chris" userId="S::portrchris@byui.edu::bacc3cf6-3423-4651-ad82-46a37d3432a1" providerId="AD" clId="Web-{10724F9C-987F-CA59-3016-BFCE4FEF4050}" dt="2020-05-19T21:26:52.990" v="795" actId="20577"/>
          <ac:spMkLst>
            <pc:docMk/>
            <pc:sldMk cId="2921327710" sldId="353"/>
            <ac:spMk id="3" creationId="{00000000-0000-0000-0000-000000000000}"/>
          </ac:spMkLst>
        </pc:spChg>
      </pc:sldChg>
    </pc:docChg>
  </pc:docChgLst>
  <pc:docChgLst>
    <pc:chgData name="Cheney, Spencer" userId="S::spencercheney@byui.edu::360f47fc-098b-4f01-9f2f-bd16741641cb" providerId="AD" clId="Web-{386D0660-5DFC-19CC-A203-A4D498C6E56E}"/>
    <pc:docChg chg="modSld">
      <pc:chgData name="Cheney, Spencer" userId="S::spencercheney@byui.edu::360f47fc-098b-4f01-9f2f-bd16741641cb" providerId="AD" clId="Web-{386D0660-5DFC-19CC-A203-A4D498C6E56E}" dt="2020-05-19T16:24:17.624" v="185" actId="20577"/>
      <pc:docMkLst>
        <pc:docMk/>
      </pc:docMkLst>
      <pc:sldChg chg="modSp">
        <pc:chgData name="Cheney, Spencer" userId="S::spencercheney@byui.edu::360f47fc-098b-4f01-9f2f-bd16741641cb" providerId="AD" clId="Web-{386D0660-5DFC-19CC-A203-A4D498C6E56E}" dt="2020-05-19T16:24:17.624" v="184" actId="20577"/>
        <pc:sldMkLst>
          <pc:docMk/>
          <pc:sldMk cId="606945134" sldId="350"/>
        </pc:sldMkLst>
        <pc:spChg chg="mod">
          <ac:chgData name="Cheney, Spencer" userId="S::spencercheney@byui.edu::360f47fc-098b-4f01-9f2f-bd16741641cb" providerId="AD" clId="Web-{386D0660-5DFC-19CC-A203-A4D498C6E56E}" dt="2020-05-19T16:24:17.624" v="184" actId="20577"/>
          <ac:spMkLst>
            <pc:docMk/>
            <pc:sldMk cId="606945134" sldId="350"/>
            <ac:spMk id="3" creationId="{00000000-0000-0000-0000-000000000000}"/>
          </ac:spMkLst>
        </pc:spChg>
      </pc:sldChg>
    </pc:docChg>
  </pc:docChgLst>
  <pc:docChgLst>
    <pc:chgData name="Cheney, Spencer" userId="S::spencercheney@byui.edu::360f47fc-098b-4f01-9f2f-bd16741641cb" providerId="AD" clId="Web-{DDF75595-1943-49FB-03F3-5909A469AA90}"/>
    <pc:docChg chg="modSld">
      <pc:chgData name="Cheney, Spencer" userId="S::spencercheney@byui.edu::360f47fc-098b-4f01-9f2f-bd16741641cb" providerId="AD" clId="Web-{DDF75595-1943-49FB-03F3-5909A469AA90}" dt="2020-05-19T21:12:31.415" v="3" actId="20577"/>
      <pc:docMkLst>
        <pc:docMk/>
      </pc:docMkLst>
      <pc:sldChg chg="modSp">
        <pc:chgData name="Cheney, Spencer" userId="S::spencercheney@byui.edu::360f47fc-098b-4f01-9f2f-bd16741641cb" providerId="AD" clId="Web-{DDF75595-1943-49FB-03F3-5909A469AA90}" dt="2020-05-19T21:12:31.415" v="2" actId="20577"/>
        <pc:sldMkLst>
          <pc:docMk/>
          <pc:sldMk cId="606945134" sldId="350"/>
        </pc:sldMkLst>
        <pc:spChg chg="mod">
          <ac:chgData name="Cheney, Spencer" userId="S::spencercheney@byui.edu::360f47fc-098b-4f01-9f2f-bd16741641cb" providerId="AD" clId="Web-{DDF75595-1943-49FB-03F3-5909A469AA90}" dt="2020-05-19T21:12:31.415" v="2" actId="20577"/>
          <ac:spMkLst>
            <pc:docMk/>
            <pc:sldMk cId="606945134" sldId="35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BE6734F7-E980-B94D-A98B-A159D7A3E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51342D44-898C-604E-9C02-B4C04BCE3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2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Taken</a:t>
            </a:r>
            <a:r>
              <a:rPr lang="en-US" baseline="0"/>
              <a:t> from Elder </a:t>
            </a:r>
            <a:r>
              <a:rPr lang="en-US" baseline="0" err="1"/>
              <a:t>Bednar’s</a:t>
            </a:r>
            <a:r>
              <a:rPr lang="en-US" baseline="0"/>
              <a:t> address:  http://www2.byui.edu/Presentations/Transcripts/Devotionals/2006_10_31_Bednar.htm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342D44-898C-604E-9C02-B4C04BCE3A5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53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Taken</a:t>
            </a:r>
            <a:r>
              <a:rPr lang="en-US" baseline="0"/>
              <a:t> from Elder </a:t>
            </a:r>
            <a:r>
              <a:rPr lang="en-US" baseline="0" err="1"/>
              <a:t>Bednar’s</a:t>
            </a:r>
            <a:r>
              <a:rPr lang="en-US" baseline="0"/>
              <a:t> address:  http://www2.byui.edu/Presentations/Transcripts/Devotionals/2006_10_31_Bednar.htm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342D44-898C-604E-9C02-B4C04BCE3A5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58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Taken</a:t>
            </a:r>
            <a:r>
              <a:rPr lang="en-US" baseline="0"/>
              <a:t> from Elder </a:t>
            </a:r>
            <a:r>
              <a:rPr lang="en-US" baseline="0" err="1"/>
              <a:t>Bednar’s</a:t>
            </a:r>
            <a:r>
              <a:rPr lang="en-US" baseline="0"/>
              <a:t> address:  http://www2.byui.edu/Presentations/Transcripts/Devotionals/2006_10_31_Bednar.htm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342D44-898C-604E-9C02-B4C04BCE3A5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9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Taken</a:t>
            </a:r>
            <a:r>
              <a:rPr lang="en-US" baseline="0"/>
              <a:t> from Elder </a:t>
            </a:r>
            <a:r>
              <a:rPr lang="en-US" baseline="0" err="1"/>
              <a:t>Bednar’s</a:t>
            </a:r>
            <a:r>
              <a:rPr lang="en-US" baseline="0"/>
              <a:t> address:  http://www2.byui.edu/Presentations/Transcripts/Devotionals/2006_10_31_Bednar.htm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342D44-898C-604E-9C02-B4C04BCE3A5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46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6875302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88583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93200807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174811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05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rgbClr val="FFFFFF"/>
                </a:solidFill>
              </a:rPr>
              <a:t>© 2017 Brigham Young University-Idaho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8" r:id="rId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</a:rPr>
              <a:t>© 2017 Brigham Young University-Idaho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230145"/>
            <a:ext cx="638629" cy="638740"/>
            <a:chOff x="0" y="6230145"/>
            <a:chExt cx="638629" cy="63874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30145"/>
              <a:ext cx="638629" cy="63874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317500">
                <a:schemeClr val="bg1">
                  <a:alpha val="5000"/>
                </a:schemeClr>
              </a:glow>
              <a:outerShdw blurRad="40000" dist="23000" dir="5400000" rotWithShape="0">
                <a:srgbClr val="000000">
                  <a:alpha val="1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2.5 in monogram white.eps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619" y="6408239"/>
              <a:ext cx="375028" cy="216493"/>
            </a:xfrm>
            <a:prstGeom prst="rect">
              <a:avLst/>
            </a:prstGeom>
            <a:effectLst/>
          </p:spPr>
        </p:pic>
      </p:grpSp>
      <p:sp>
        <p:nvSpPr>
          <p:cNvPr id="6" name="TextBox 5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0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4 (12-May to 18-May)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Chris Porter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599448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LCD test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6.67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Leadership Training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Meetings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1.08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537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8.75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52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39.9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3029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399406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Finish Soldiering PCB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May 23, 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Continue researching TMR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June 14, 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Get PCB connected at location were it can be accessed by all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May 25, 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1.5 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Class and meetings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3.25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90200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13.25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4332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170486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152400" y="-76200"/>
            <a:ext cx="12573000" cy="6934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44" charset="0"/>
              <a:ea typeface="ＭＳ Ｐゴシック" pitchFamily="44" charset="-128"/>
              <a:cs typeface="ＭＳ Ｐゴシック" pitchFamily="4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437736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4 (12-May to 18-May)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Spencer Cheney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703082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Build UART Test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6 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Get set up on Computer in MC and work through Libero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Go over previous documentation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90%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509121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52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45.5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02162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Was able to figure out how to synthesize project in Libero</a:t>
            </a: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Got Admin access to computer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Set up UART tests</a:t>
            </a:r>
          </a:p>
          <a:p>
            <a:pPr marL="0" indent="0">
              <a:buNone/>
            </a:pPr>
            <a:endParaRPr lang="en-US" sz="1200" kern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2132771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Can't remote in Lab01 Computer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2180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316868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Be able to remote into Lab01 computer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5/25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Finish LVDS UART tests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Understand Libero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5/25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Be able to communicate with FPGA over putty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5/25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781545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96214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Get us Remote access to Lab01 computer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IT said that you, Bro. Smith, need to request special access for us to remote into the computer on our personal computers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94513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152400" y="-76200"/>
            <a:ext cx="12573000" cy="6934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44" charset="0"/>
              <a:ea typeface="ＭＳ Ｐゴシック" pitchFamily="44" charset="-128"/>
              <a:cs typeface="ＭＳ Ｐゴシック" pitchFamily="4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457166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4 (12-May to 18-May)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Kyle Tolliver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765392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Coursework – Including Leadership, WIGS and Class time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Code/VPN/</a:t>
                      </a:r>
                      <a:r>
                        <a:rPr lang="en-US" sz="1100" b="0" i="0" u="none" strike="noStrike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Github</a:t>
                      </a:r>
                      <a:endParaRPr lang="en-US" sz="1100" b="0" i="0" u="none" strike="noStrike" err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023650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52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49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85572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>
                <a:ea typeface="ＭＳ Ｐゴシック"/>
              </a:rPr>
              <a:t>LVDS UART is utilized for external communications thru BGA ports.</a:t>
            </a: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Dove into </a:t>
            </a:r>
            <a:r>
              <a:rPr lang="en-US" sz="1200" kern="0" err="1">
                <a:ea typeface="ＭＳ Ｐゴシック"/>
              </a:rPr>
              <a:t>SoftConsole</a:t>
            </a:r>
            <a:r>
              <a:rPr lang="en-US" sz="1200" kern="0">
                <a:ea typeface="ＭＳ Ｐゴシック"/>
              </a:rPr>
              <a:t> code for LCD test.</a:t>
            </a:r>
          </a:p>
          <a:p>
            <a:pPr marL="0" indent="0">
              <a:buNone/>
            </a:pP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333304010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Font typeface="Times" charset="0"/>
              <a:buNone/>
            </a:pPr>
            <a:endParaRPr lang="en-US" sz="1200" kern="0"/>
          </a:p>
          <a:p>
            <a:r>
              <a:rPr lang="en-US" sz="1200" kern="0">
                <a:ea typeface="ＭＳ Ｐゴシック"/>
              </a:rPr>
              <a:t>I was super busy this week </a:t>
            </a:r>
            <a:endParaRPr lang="en-US" sz="1200" kern="0"/>
          </a:p>
          <a:p>
            <a:r>
              <a:rPr lang="en-US" sz="1200" kern="0">
                <a:ea typeface="ＭＳ Ｐゴシック"/>
              </a:rPr>
              <a:t>I worked on the </a:t>
            </a:r>
            <a:r>
              <a:rPr lang="en-US" sz="1200" kern="0" err="1">
                <a:ea typeface="ＭＳ Ｐゴシック"/>
              </a:rPr>
              <a:t>github</a:t>
            </a:r>
            <a:r>
              <a:rPr lang="en-US" sz="1200" kern="0">
                <a:ea typeface="ＭＳ Ｐゴシック"/>
              </a:rPr>
              <a:t> code</a:t>
            </a:r>
          </a:p>
          <a:p>
            <a:r>
              <a:rPr lang="en-US" sz="1200" kern="0">
                <a:ea typeface="ＭＳ Ｐゴシック"/>
              </a:rPr>
              <a:t>I was able to fix my VPN</a:t>
            </a:r>
          </a:p>
          <a:p>
            <a:pPr marL="0" indent="0">
              <a:buNone/>
            </a:pP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128175467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Time and Busy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2518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378301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Coursework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5/28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8 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Code/VPN/</a:t>
                      </a:r>
                      <a:r>
                        <a:rPr lang="en-US" sz="1100" b="0" i="0" u="none" strike="noStrike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Github</a:t>
                      </a:r>
                      <a:endParaRPr lang="en-US" sz="1100" b="0" i="0" u="none" strike="noStrike" err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5/30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513943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44177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Can't remote to STC 159 L01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93176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152400" y="-76200"/>
            <a:ext cx="12573000" cy="6934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44" charset="0"/>
              <a:ea typeface="ＭＳ Ｐゴシック" pitchFamily="44" charset="-128"/>
              <a:cs typeface="ＭＳ Ｐゴシック" pitchFamily="4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875584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I did not work on UART code because LCD code is taking longer than expected.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260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20149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LCD Test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05/31</a:t>
                      </a:r>
                      <a:endParaRPr lang="en-US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8 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LVDS UART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06/07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110287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451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Access to STC159L01</a:t>
            </a:r>
            <a:endParaRPr lang="en-US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Brother Smith needs to request special permission for the team to borrow school laptops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Special Permission to remote access STC159L01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Or Admin for STC159L02 to remote access STC159L01 (At least for Kyle).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Chrome Remote to access STC159L01?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Access to STC???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Set of lab equipment to MC. (Function Generator, Oscilloscope, DMM).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2218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152400" y="-76200"/>
            <a:ext cx="12573000" cy="6934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44" charset="0"/>
              <a:ea typeface="ＭＳ Ｐゴシック" pitchFamily="44" charset="-128"/>
              <a:cs typeface="ＭＳ Ｐゴシック" pitchFamily="4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40971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4 (12-May to 18-May)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Jonah Boe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56028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Finish Soldiering PCB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6.7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Start looking into RISC-V TMR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3.4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Team meetings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2.25 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Leadership Training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1.0 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986120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13.35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52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53.69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2525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>
                <a:ea typeface="ＭＳ Ｐゴシック"/>
              </a:rPr>
              <a:t>I got a good portion of the surface mount parts soldiered to the board.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I started to get a footing on what exactly I'll be doing once I start working on the TMR</a:t>
            </a: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18972386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The new solder I bought does not stick to my iron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024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24</Slides>
  <Notes>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Blue Background</vt:lpstr>
      <vt:lpstr>1_Blue Background</vt:lpstr>
      <vt:lpstr>Week 4 (12-May to 18-May) Chris Porter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PowerPoint Presentation</vt:lpstr>
      <vt:lpstr>Week 4 (12-May to 18-May) Jonah Boe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PowerPoint Presentation</vt:lpstr>
      <vt:lpstr>Week 4 (12-May to 18-May) Spencer Cheney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PowerPoint Presentation</vt:lpstr>
      <vt:lpstr>Week 4 (12-May to 18-May) Kyle Tolliver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PowerPoint Presentation</vt:lpstr>
    </vt:vector>
  </TitlesOfParts>
  <Manager/>
  <Company>© Brigham Young University-Idaho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Memmott</dc:creator>
  <cp:keywords/>
  <dc:description/>
  <cp:revision>1</cp:revision>
  <cp:lastPrinted>2016-02-08T23:20:00Z</cp:lastPrinted>
  <dcterms:created xsi:type="dcterms:W3CDTF">2010-11-02T18:22:43Z</dcterms:created>
  <dcterms:modified xsi:type="dcterms:W3CDTF">2020-05-19T22:49:59Z</dcterms:modified>
  <cp:category/>
</cp:coreProperties>
</file>