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4"/>
  </p:notesMasterIdLst>
  <p:handoutMasterIdLst>
    <p:handoutMasterId r:id="rId25"/>
  </p:handoutMasterIdLst>
  <p:sldIdLst>
    <p:sldId id="331" r:id="rId3"/>
    <p:sldId id="336" r:id="rId4"/>
    <p:sldId id="333" r:id="rId5"/>
    <p:sldId id="334" r:id="rId6"/>
    <p:sldId id="335" r:id="rId7"/>
    <p:sldId id="341" r:id="rId8"/>
    <p:sldId id="340" r:id="rId9"/>
    <p:sldId id="339" r:id="rId10"/>
    <p:sldId id="338" r:id="rId11"/>
    <p:sldId id="337" r:id="rId12"/>
    <p:sldId id="346" r:id="rId13"/>
    <p:sldId id="345" r:id="rId14"/>
    <p:sldId id="344" r:id="rId15"/>
    <p:sldId id="343" r:id="rId16"/>
    <p:sldId id="342" r:id="rId17"/>
    <p:sldId id="351" r:id="rId18"/>
    <p:sldId id="350" r:id="rId19"/>
    <p:sldId id="349" r:id="rId20"/>
    <p:sldId id="348" r:id="rId21"/>
    <p:sldId id="347" r:id="rId22"/>
    <p:sldId id="317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89BD9-7EFF-16F1-CB05-A0FE704F27B7}" v="755" dt="2020-06-02T19:07:10.662"/>
    <p1510:client id="{054FCE1E-EE33-4059-5320-091E4A97D256}" v="921" dt="2020-06-02T00:25:28.821"/>
    <p1510:client id="{B96F3D57-B235-0E6D-C106-CFC3ED32AC4C}" v="381" dt="2020-06-02T04:24:46.444"/>
    <p1510:client id="{C9B7AA8F-ABD5-1600-5496-F69D43A88E7E}" v="52" dt="2020-06-02T23:21:59.720"/>
    <p1510:client id="{E1D64894-E167-49A4-8CAB-3B7CE1C7B946}" v="1003" dt="2020-06-02T18:58:09.648"/>
    <p1510:client id="{E3C2EC3E-DDF4-74AF-AB45-695EB991CECA}" v="2" dt="2020-06-09T21:19:57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e, Jonah" userId="S::jonahwb@byui.edu::0d5e1f00-1ebc-42bd-9eb7-862baab2db1c" providerId="AD" clId="Web-{C9B7AA8F-ABD5-1600-5496-F69D43A88E7E}"/>
    <pc:docChg chg="modSld">
      <pc:chgData name="Boe, Jonah" userId="S::jonahwb@byui.edu::0d5e1f00-1ebc-42bd-9eb7-862baab2db1c" providerId="AD" clId="Web-{C9B7AA8F-ABD5-1600-5496-F69D43A88E7E}" dt="2020-06-02T23:21:55.048" v="37"/>
      <pc:docMkLst>
        <pc:docMk/>
      </pc:docMkLst>
      <pc:sldChg chg="modSp">
        <pc:chgData name="Boe, Jonah" userId="S::jonahwb@byui.edu::0d5e1f00-1ebc-42bd-9eb7-862baab2db1c" providerId="AD" clId="Web-{C9B7AA8F-ABD5-1600-5496-F69D43A88E7E}" dt="2020-06-02T23:21:55.048" v="37"/>
        <pc:sldMkLst>
          <pc:docMk/>
          <pc:sldMk cId="3274920309" sldId="341"/>
        </pc:sldMkLst>
        <pc:graphicFrameChg chg="mod modGraphic">
          <ac:chgData name="Boe, Jonah" userId="S::jonahwb@byui.edu::0d5e1f00-1ebc-42bd-9eb7-862baab2db1c" providerId="AD" clId="Web-{C9B7AA8F-ABD5-1600-5496-F69D43A88E7E}" dt="2020-06-02T23:21:55.048" v="37"/>
          <ac:graphicFrameMkLst>
            <pc:docMk/>
            <pc:sldMk cId="3274920309" sldId="341"/>
            <ac:graphicFrameMk id="3" creationId="{00000000-0000-0000-0000-000000000000}"/>
          </ac:graphicFrameMkLst>
        </pc:graphicFrameChg>
      </pc:sldChg>
    </pc:docChg>
  </pc:docChgLst>
  <pc:docChgLst>
    <pc:chgData name="Cheney, Spencer" userId="S::spencercheney@byui.edu::360f47fc-098b-4f01-9f2f-bd16741641cb" providerId="AD" clId="Web-{02289BD9-7EFF-16F1-CB05-A0FE704F27B7}"/>
    <pc:docChg chg="modSld">
      <pc:chgData name="Cheney, Spencer" userId="S::spencercheney@byui.edu::360f47fc-098b-4f01-9f2f-bd16741641cb" providerId="AD" clId="Web-{02289BD9-7EFF-16F1-CB05-A0FE704F27B7}" dt="2020-06-02T19:07:10.412" v="725"/>
      <pc:docMkLst>
        <pc:docMk/>
      </pc:docMkLst>
      <pc:sldChg chg="modSp">
        <pc:chgData name="Cheney, Spencer" userId="S::spencercheney@byui.edu::360f47fc-098b-4f01-9f2f-bd16741641cb" providerId="AD" clId="Web-{02289BD9-7EFF-16F1-CB05-A0FE704F27B7}" dt="2020-06-02T19:07:10.412" v="725"/>
        <pc:sldMkLst>
          <pc:docMk/>
          <pc:sldMk cId="111585525" sldId="343"/>
        </pc:sldMkLst>
        <pc:graphicFrameChg chg="mod modGraphic">
          <ac:chgData name="Cheney, Spencer" userId="S::spencercheney@byui.edu::360f47fc-098b-4f01-9f2f-bd16741641cb" providerId="AD" clId="Web-{02289BD9-7EFF-16F1-CB05-A0FE704F27B7}" dt="2020-06-02T19:07:05.193" v="723"/>
          <ac:graphicFrameMkLst>
            <pc:docMk/>
            <pc:sldMk cId="111585525" sldId="343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02289BD9-7EFF-16F1-CB05-A0FE704F27B7}" dt="2020-06-02T19:07:10.412" v="725"/>
          <ac:graphicFrameMkLst>
            <pc:docMk/>
            <pc:sldMk cId="111585525" sldId="343"/>
            <ac:graphicFrameMk id="4" creationId="{00000000-0000-0000-0000-000000000000}"/>
          </ac:graphicFrameMkLst>
        </pc:graphicFrameChg>
      </pc:sldChg>
      <pc:sldChg chg="modSp">
        <pc:chgData name="Cheney, Spencer" userId="S::spencercheney@byui.edu::360f47fc-098b-4f01-9f2f-bd16741641cb" providerId="AD" clId="Web-{02289BD9-7EFF-16F1-CB05-A0FE704F27B7}" dt="2020-06-02T19:06:09.896" v="616" actId="20577"/>
        <pc:sldMkLst>
          <pc:docMk/>
          <pc:sldMk cId="2052418900" sldId="344"/>
        </pc:sldMkLst>
        <pc:spChg chg="mod">
          <ac:chgData name="Cheney, Spencer" userId="S::spencercheney@byui.edu::360f47fc-098b-4f01-9f2f-bd16741641cb" providerId="AD" clId="Web-{02289BD9-7EFF-16F1-CB05-A0FE704F27B7}" dt="2020-06-02T19:06:09.896" v="616" actId="20577"/>
          <ac:spMkLst>
            <pc:docMk/>
            <pc:sldMk cId="2052418900" sldId="344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02289BD9-7EFF-16F1-CB05-A0FE704F27B7}" dt="2020-06-02T19:05:13.427" v="483" actId="20577"/>
        <pc:sldMkLst>
          <pc:docMk/>
          <pc:sldMk cId="2725254518" sldId="345"/>
        </pc:sldMkLst>
        <pc:spChg chg="mod">
          <ac:chgData name="Cheney, Spencer" userId="S::spencercheney@byui.edu::360f47fc-098b-4f01-9f2f-bd16741641cb" providerId="AD" clId="Web-{02289BD9-7EFF-16F1-CB05-A0FE704F27B7}" dt="2020-06-02T19:05:13.427" v="483" actId="20577"/>
          <ac:spMkLst>
            <pc:docMk/>
            <pc:sldMk cId="2725254518" sldId="345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02289BD9-7EFF-16F1-CB05-A0FE704F27B7}" dt="2020-06-02T19:03:26.192" v="348"/>
        <pc:sldMkLst>
          <pc:docMk/>
          <pc:sldMk cId="306672108" sldId="346"/>
        </pc:sldMkLst>
        <pc:spChg chg="mod">
          <ac:chgData name="Cheney, Spencer" userId="S::spencercheney@byui.edu::360f47fc-098b-4f01-9f2f-bd16741641cb" providerId="AD" clId="Web-{02289BD9-7EFF-16F1-CB05-A0FE704F27B7}" dt="2020-06-02T19:00:49.020" v="12" actId="20577"/>
          <ac:spMkLst>
            <pc:docMk/>
            <pc:sldMk cId="306672108" sldId="346"/>
            <ac:spMk id="2" creationId="{00000000-0000-0000-0000-000000000000}"/>
          </ac:spMkLst>
        </pc:spChg>
        <pc:graphicFrameChg chg="mod modGraphic">
          <ac:chgData name="Cheney, Spencer" userId="S::spencercheney@byui.edu::360f47fc-098b-4f01-9f2f-bd16741641cb" providerId="AD" clId="Web-{02289BD9-7EFF-16F1-CB05-A0FE704F27B7}" dt="2020-06-02T19:02:45.786" v="336"/>
          <ac:graphicFrameMkLst>
            <pc:docMk/>
            <pc:sldMk cId="306672108" sldId="346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02289BD9-7EFF-16F1-CB05-A0FE704F27B7}" dt="2020-06-02T19:03:26.192" v="348"/>
          <ac:graphicFrameMkLst>
            <pc:docMk/>
            <pc:sldMk cId="306672108" sldId="346"/>
            <ac:graphicFrameMk id="4" creationId="{00000000-0000-0000-0000-000000000000}"/>
          </ac:graphicFrameMkLst>
        </pc:graphicFrameChg>
      </pc:sldChg>
    </pc:docChg>
  </pc:docChgLst>
  <pc:docChgLst>
    <pc:chgData name="Porter, Chris" userId="S::portrchris@byui.edu::bacc3cf6-3423-4651-ad82-46a37d3432a1" providerId="AD" clId="Web-{054FCE1E-EE33-4059-5320-091E4A97D256}"/>
    <pc:docChg chg="addSld delSld modSld sldOrd">
      <pc:chgData name="Porter, Chris" userId="S::portrchris@byui.edu::bacc3cf6-3423-4651-ad82-46a37d3432a1" providerId="AD" clId="Web-{054FCE1E-EE33-4059-5320-091E4A97D256}" dt="2020-06-02T00:25:20.837" v="913"/>
      <pc:docMkLst>
        <pc:docMk/>
      </pc:docMkLst>
      <pc:sldChg chg="ord">
        <pc:chgData name="Porter, Chris" userId="S::portrchris@byui.edu::bacc3cf6-3423-4651-ad82-46a37d3432a1" providerId="AD" clId="Web-{054FCE1E-EE33-4059-5320-091E4A97D256}" dt="2020-06-01T18:58:29.340" v="25"/>
        <pc:sldMkLst>
          <pc:docMk/>
          <pc:sldMk cId="1554097160" sldId="317"/>
        </pc:sldMkLst>
      </pc:sldChg>
      <pc:sldChg chg="modSp">
        <pc:chgData name="Porter, Chris" userId="S::portrchris@byui.edu::bacc3cf6-3423-4651-ad82-46a37d3432a1" providerId="AD" clId="Web-{054FCE1E-EE33-4059-5320-091E4A97D256}" dt="2020-06-02T00:25:20.837" v="913"/>
        <pc:sldMkLst>
          <pc:docMk/>
          <pc:sldMk cId="1381302934" sldId="331"/>
        </pc:sldMkLst>
        <pc:spChg chg="mod">
          <ac:chgData name="Porter, Chris" userId="S::portrchris@byui.edu::bacc3cf6-3423-4651-ad82-46a37d3432a1" providerId="AD" clId="Web-{054FCE1E-EE33-4059-5320-091E4A97D256}" dt="2020-06-01T18:58:49.778" v="27" actId="20577"/>
          <ac:spMkLst>
            <pc:docMk/>
            <pc:sldMk cId="1381302934" sldId="331"/>
            <ac:spMk id="2" creationId="{00000000-0000-0000-0000-000000000000}"/>
          </ac:spMkLst>
        </pc:spChg>
        <pc:graphicFrameChg chg="mod modGraphic">
          <ac:chgData name="Porter, Chris" userId="S::portrchris@byui.edu::bacc3cf6-3423-4651-ad82-46a37d3432a1" providerId="AD" clId="Web-{054FCE1E-EE33-4059-5320-091E4A97D256}" dt="2020-06-02T00:24:58.665" v="901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054FCE1E-EE33-4059-5320-091E4A97D256}" dt="2020-06-02T00:25:20.837" v="913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054FCE1E-EE33-4059-5320-091E4A97D256}" dt="2020-06-01T20:09:47.655" v="668" actId="20577"/>
        <pc:sldMkLst>
          <pc:docMk/>
          <pc:sldMk cId="2606426039" sldId="333"/>
        </pc:sldMkLst>
        <pc:spChg chg="mod">
          <ac:chgData name="Porter, Chris" userId="S::portrchris@byui.edu::bacc3cf6-3423-4651-ad82-46a37d3432a1" providerId="AD" clId="Web-{054FCE1E-EE33-4059-5320-091E4A97D256}" dt="2020-06-01T20:09:47.655" v="668" actId="20577"/>
          <ac:spMkLst>
            <pc:docMk/>
            <pc:sldMk cId="2606426039" sldId="333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054FCE1E-EE33-4059-5320-091E4A97D256}" dt="2020-06-02T00:23:57.368" v="890"/>
        <pc:sldMkLst>
          <pc:docMk/>
          <pc:sldMk cId="3214645133" sldId="334"/>
        </pc:sldMkLst>
        <pc:graphicFrameChg chg="mod modGraphic">
          <ac:chgData name="Porter, Chris" userId="S::portrchris@byui.edu::bacc3cf6-3423-4651-ad82-46a37d3432a1" providerId="AD" clId="Web-{054FCE1E-EE33-4059-5320-091E4A97D256}" dt="2020-06-02T00:23:44.024" v="886"/>
          <ac:graphicFrameMkLst>
            <pc:docMk/>
            <pc:sldMk cId="3214645133" sldId="334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054FCE1E-EE33-4059-5320-091E4A97D256}" dt="2020-06-02T00:23:57.368" v="890"/>
          <ac:graphicFrameMkLst>
            <pc:docMk/>
            <pc:sldMk cId="3214645133" sldId="334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054FCE1E-EE33-4059-5320-091E4A97D256}" dt="2020-06-02T00:24:27.415" v="893" actId="20577"/>
        <pc:sldMkLst>
          <pc:docMk/>
          <pc:sldMk cId="3005922186" sldId="335"/>
        </pc:sldMkLst>
        <pc:spChg chg="mod">
          <ac:chgData name="Porter, Chris" userId="S::portrchris@byui.edu::bacc3cf6-3423-4651-ad82-46a37d3432a1" providerId="AD" clId="Web-{054FCE1E-EE33-4059-5320-091E4A97D256}" dt="2020-06-02T00:24:27.415" v="893" actId="20577"/>
          <ac:spMkLst>
            <pc:docMk/>
            <pc:sldMk cId="3005922186" sldId="335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054FCE1E-EE33-4059-5320-091E4A97D256}" dt="2020-06-02T00:22:46.821" v="824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054FCE1E-EE33-4059-5320-091E4A97D256}" dt="2020-06-02T00:22:46.821" v="824" actId="20577"/>
          <ac:spMkLst>
            <pc:docMk/>
            <pc:sldMk cId="3333040100" sldId="336"/>
            <ac:spMk id="3" creationId="{00000000-0000-0000-0000-000000000000}"/>
          </ac:spMkLst>
        </pc:spChg>
      </pc:sldChg>
      <pc:sldChg chg="add del replId">
        <pc:chgData name="Porter, Chris" userId="S::portrchris@byui.edu::bacc3cf6-3423-4651-ad82-46a37d3432a1" providerId="AD" clId="Web-{054FCE1E-EE33-4059-5320-091E4A97D256}" dt="2020-06-01T18:57:52.902" v="9"/>
        <pc:sldMkLst>
          <pc:docMk/>
          <pc:sldMk cId="97378748" sldId="337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0.137" v="10"/>
        <pc:sldMkLst>
          <pc:docMk/>
          <pc:sldMk cId="732160238" sldId="337"/>
        </pc:sldMkLst>
      </pc:sldChg>
      <pc:sldChg chg="add del replId">
        <pc:chgData name="Porter, Chris" userId="S::portrchris@byui.edu::bacc3cf6-3423-4651-ad82-46a37d3432a1" providerId="AD" clId="Web-{054FCE1E-EE33-4059-5320-091E4A97D256}" dt="2020-06-01T18:57:52.902" v="8"/>
        <pc:sldMkLst>
          <pc:docMk/>
          <pc:sldMk cId="420616804" sldId="338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0.387" v="11"/>
        <pc:sldMkLst>
          <pc:docMk/>
          <pc:sldMk cId="2335924577" sldId="338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0.606" v="12"/>
        <pc:sldMkLst>
          <pc:docMk/>
          <pc:sldMk cId="2639538782" sldId="339"/>
        </pc:sldMkLst>
      </pc:sldChg>
      <pc:sldChg chg="add del replId">
        <pc:chgData name="Porter, Chris" userId="S::portrchris@byui.edu::bacc3cf6-3423-4651-ad82-46a37d3432a1" providerId="AD" clId="Web-{054FCE1E-EE33-4059-5320-091E4A97D256}" dt="2020-06-01T18:57:52.902" v="7"/>
        <pc:sldMkLst>
          <pc:docMk/>
          <pc:sldMk cId="3553726129" sldId="339"/>
        </pc:sldMkLst>
      </pc:sldChg>
      <pc:sldChg chg="add del replId">
        <pc:chgData name="Porter, Chris" userId="S::portrchris@byui.edu::bacc3cf6-3423-4651-ad82-46a37d3432a1" providerId="AD" clId="Web-{054FCE1E-EE33-4059-5320-091E4A97D256}" dt="2020-06-01T18:57:52.902" v="6"/>
        <pc:sldMkLst>
          <pc:docMk/>
          <pc:sldMk cId="1035794798" sldId="340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0.840" v="13"/>
        <pc:sldMkLst>
          <pc:docMk/>
          <pc:sldMk cId="2960370892" sldId="340"/>
        </pc:sldMkLst>
      </pc:sldChg>
      <pc:sldChg chg="add del replId">
        <pc:chgData name="Porter, Chris" userId="S::portrchris@byui.edu::bacc3cf6-3423-4651-ad82-46a37d3432a1" providerId="AD" clId="Web-{054FCE1E-EE33-4059-5320-091E4A97D256}" dt="2020-06-01T18:57:52.902" v="5"/>
        <pc:sldMkLst>
          <pc:docMk/>
          <pc:sldMk cId="1978394260" sldId="341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1.090" v="14"/>
        <pc:sldMkLst>
          <pc:docMk/>
          <pc:sldMk cId="3274920309" sldId="341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5.153" v="15"/>
        <pc:sldMkLst>
          <pc:docMk/>
          <pc:sldMk cId="3784010260" sldId="342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5.418" v="16"/>
        <pc:sldMkLst>
          <pc:docMk/>
          <pc:sldMk cId="111585525" sldId="343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5.653" v="17"/>
        <pc:sldMkLst>
          <pc:docMk/>
          <pc:sldMk cId="2052418900" sldId="344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5.871" v="18"/>
        <pc:sldMkLst>
          <pc:docMk/>
          <pc:sldMk cId="2725254518" sldId="345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6.137" v="19"/>
        <pc:sldMkLst>
          <pc:docMk/>
          <pc:sldMk cId="306672108" sldId="346"/>
        </pc:sldMkLst>
      </pc:sldChg>
      <pc:sldChg chg="add replId">
        <pc:chgData name="Porter, Chris" userId="S::portrchris@byui.edu::bacc3cf6-3423-4651-ad82-46a37d3432a1" providerId="AD" clId="Web-{054FCE1E-EE33-4059-5320-091E4A97D256}" dt="2020-06-01T18:58:19.075" v="20"/>
        <pc:sldMkLst>
          <pc:docMk/>
          <pc:sldMk cId="412830936" sldId="347"/>
        </pc:sldMkLst>
      </pc:sldChg>
      <pc:sldChg chg="add replId">
        <pc:chgData name="Porter, Chris" userId="S::portrchris@byui.edu::bacc3cf6-3423-4651-ad82-46a37d3432a1" providerId="AD" clId="Web-{054FCE1E-EE33-4059-5320-091E4A97D256}" dt="2020-06-01T18:58:19.325" v="21"/>
        <pc:sldMkLst>
          <pc:docMk/>
          <pc:sldMk cId="3497333008" sldId="348"/>
        </pc:sldMkLst>
      </pc:sldChg>
      <pc:sldChg chg="add replId">
        <pc:chgData name="Porter, Chris" userId="S::portrchris@byui.edu::bacc3cf6-3423-4651-ad82-46a37d3432a1" providerId="AD" clId="Web-{054FCE1E-EE33-4059-5320-091E4A97D256}" dt="2020-06-01T18:58:19.543" v="22"/>
        <pc:sldMkLst>
          <pc:docMk/>
          <pc:sldMk cId="196367979" sldId="349"/>
        </pc:sldMkLst>
      </pc:sldChg>
      <pc:sldChg chg="add replId">
        <pc:chgData name="Porter, Chris" userId="S::portrchris@byui.edu::bacc3cf6-3423-4651-ad82-46a37d3432a1" providerId="AD" clId="Web-{054FCE1E-EE33-4059-5320-091E4A97D256}" dt="2020-06-01T18:58:19.762" v="23"/>
        <pc:sldMkLst>
          <pc:docMk/>
          <pc:sldMk cId="769117234" sldId="350"/>
        </pc:sldMkLst>
      </pc:sldChg>
      <pc:sldChg chg="add replId">
        <pc:chgData name="Porter, Chris" userId="S::portrchris@byui.edu::bacc3cf6-3423-4651-ad82-46a37d3432a1" providerId="AD" clId="Web-{054FCE1E-EE33-4059-5320-091E4A97D256}" dt="2020-06-01T18:58:20.012" v="24"/>
        <pc:sldMkLst>
          <pc:docMk/>
          <pc:sldMk cId="1117576512" sldId="351"/>
        </pc:sldMkLst>
      </pc:sldChg>
    </pc:docChg>
  </pc:docChgLst>
  <pc:docChgLst>
    <pc:chgData name="Boe, Jonah" userId="S::jonahwb@byui.edu::0d5e1f00-1ebc-42bd-9eb7-862baab2db1c" providerId="AD" clId="Web-{E3C2EC3E-DDF4-74AF-AB45-695EB991CECA}"/>
    <pc:docChg chg="modSld">
      <pc:chgData name="Boe, Jonah" userId="S::jonahwb@byui.edu::0d5e1f00-1ebc-42bd-9eb7-862baab2db1c" providerId="AD" clId="Web-{E3C2EC3E-DDF4-74AF-AB45-695EB991CECA}" dt="2020-06-09T21:19:57.278" v="1" actId="1076"/>
      <pc:docMkLst>
        <pc:docMk/>
      </pc:docMkLst>
      <pc:sldChg chg="modSp">
        <pc:chgData name="Boe, Jonah" userId="S::jonahwb@byui.edu::0d5e1f00-1ebc-42bd-9eb7-862baab2db1c" providerId="AD" clId="Web-{E3C2EC3E-DDF4-74AF-AB45-695EB991CECA}" dt="2020-06-09T21:19:57.278" v="1" actId="1076"/>
        <pc:sldMkLst>
          <pc:docMk/>
          <pc:sldMk cId="2335924577" sldId="338"/>
        </pc:sldMkLst>
        <pc:graphicFrameChg chg="mod">
          <ac:chgData name="Boe, Jonah" userId="S::jonahwb@byui.edu::0d5e1f00-1ebc-42bd-9eb7-862baab2db1c" providerId="AD" clId="Web-{E3C2EC3E-DDF4-74AF-AB45-695EB991CECA}" dt="2020-06-09T21:19:57.278" v="1" actId="1076"/>
          <ac:graphicFrameMkLst>
            <pc:docMk/>
            <pc:sldMk cId="2335924577" sldId="338"/>
            <ac:graphicFrameMk id="3" creationId="{00000000-0000-0000-0000-000000000000}"/>
          </ac:graphicFrameMkLst>
        </pc:graphicFrameChg>
      </pc:sldChg>
    </pc:docChg>
  </pc:docChgLst>
  <pc:docChgLst>
    <pc:chgData name="Tolliver, Kyle" userId="S::kctolli@byui.edu::7cd0e227-5eec-47da-b0d1-6fddf0bfb0ee" providerId="AD" clId="Web-{B96F3D57-B235-0E6D-C106-CFC3ED32AC4C}"/>
    <pc:docChg chg="modSld">
      <pc:chgData name="Tolliver, Kyle" userId="S::kctolli@byui.edu::7cd0e227-5eec-47da-b0d1-6fddf0bfb0ee" providerId="AD" clId="Web-{B96F3D57-B235-0E6D-C106-CFC3ED32AC4C}" dt="2020-06-02T04:24:46.444" v="345" actId="20577"/>
      <pc:docMkLst>
        <pc:docMk/>
      </pc:docMkLst>
      <pc:sldChg chg="modSp">
        <pc:chgData name="Tolliver, Kyle" userId="S::kctolli@byui.edu::7cd0e227-5eec-47da-b0d1-6fddf0bfb0ee" providerId="AD" clId="Web-{B96F3D57-B235-0E6D-C106-CFC3ED32AC4C}" dt="2020-06-02T04:24:31.241" v="343" actId="20577"/>
        <pc:sldMkLst>
          <pc:docMk/>
          <pc:sldMk cId="412830936" sldId="347"/>
        </pc:sldMkLst>
        <pc:spChg chg="mod">
          <ac:chgData name="Tolliver, Kyle" userId="S::kctolli@byui.edu::7cd0e227-5eec-47da-b0d1-6fddf0bfb0ee" providerId="AD" clId="Web-{B96F3D57-B235-0E6D-C106-CFC3ED32AC4C}" dt="2020-06-02T04:24:31.241" v="343" actId="20577"/>
          <ac:spMkLst>
            <pc:docMk/>
            <pc:sldMk cId="412830936" sldId="347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B96F3D57-B235-0E6D-C106-CFC3ED32AC4C}" dt="2020-06-02T04:24:26.944" v="342"/>
        <pc:sldMkLst>
          <pc:docMk/>
          <pc:sldMk cId="3497333008" sldId="348"/>
        </pc:sldMkLst>
        <pc:graphicFrameChg chg="mod modGraphic">
          <ac:chgData name="Tolliver, Kyle" userId="S::kctolli@byui.edu::7cd0e227-5eec-47da-b0d1-6fddf0bfb0ee" providerId="AD" clId="Web-{B96F3D57-B235-0E6D-C106-CFC3ED32AC4C}" dt="2020-06-02T04:24:22.522" v="340"/>
          <ac:graphicFrameMkLst>
            <pc:docMk/>
            <pc:sldMk cId="3497333008" sldId="348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B96F3D57-B235-0E6D-C106-CFC3ED32AC4C}" dt="2020-06-02T04:24:26.944" v="342"/>
          <ac:graphicFrameMkLst>
            <pc:docMk/>
            <pc:sldMk cId="3497333008" sldId="348"/>
            <ac:graphicFrameMk id="4" creationId="{00000000-0000-0000-0000-000000000000}"/>
          </ac:graphicFrameMkLst>
        </pc:graphicFrameChg>
      </pc:sldChg>
      <pc:sldChg chg="modSp">
        <pc:chgData name="Tolliver, Kyle" userId="S::kctolli@byui.edu::7cd0e227-5eec-47da-b0d1-6fddf0bfb0ee" providerId="AD" clId="Web-{B96F3D57-B235-0E6D-C106-CFC3ED32AC4C}" dt="2020-06-02T04:23:53.037" v="312" actId="20577"/>
        <pc:sldMkLst>
          <pc:docMk/>
          <pc:sldMk cId="196367979" sldId="349"/>
        </pc:sldMkLst>
        <pc:spChg chg="mod">
          <ac:chgData name="Tolliver, Kyle" userId="S::kctolli@byui.edu::7cd0e227-5eec-47da-b0d1-6fddf0bfb0ee" providerId="AD" clId="Web-{B96F3D57-B235-0E6D-C106-CFC3ED32AC4C}" dt="2020-06-02T04:23:53.037" v="312" actId="20577"/>
          <ac:spMkLst>
            <pc:docMk/>
            <pc:sldMk cId="196367979" sldId="349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B96F3D57-B235-0E6D-C106-CFC3ED32AC4C}" dt="2020-06-02T04:21:37.628" v="277" actId="20577"/>
        <pc:sldMkLst>
          <pc:docMk/>
          <pc:sldMk cId="769117234" sldId="350"/>
        </pc:sldMkLst>
        <pc:spChg chg="mod">
          <ac:chgData name="Tolliver, Kyle" userId="S::kctolli@byui.edu::7cd0e227-5eec-47da-b0d1-6fddf0bfb0ee" providerId="AD" clId="Web-{B96F3D57-B235-0E6D-C106-CFC3ED32AC4C}" dt="2020-06-02T04:21:37.628" v="277" actId="20577"/>
          <ac:spMkLst>
            <pc:docMk/>
            <pc:sldMk cId="769117234" sldId="350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B96F3D57-B235-0E6D-C106-CFC3ED32AC4C}" dt="2020-06-02T04:18:02.422" v="170"/>
        <pc:sldMkLst>
          <pc:docMk/>
          <pc:sldMk cId="1117576512" sldId="351"/>
        </pc:sldMkLst>
        <pc:spChg chg="mod">
          <ac:chgData name="Tolliver, Kyle" userId="S::kctolli@byui.edu::7cd0e227-5eec-47da-b0d1-6fddf0bfb0ee" providerId="AD" clId="Web-{B96F3D57-B235-0E6D-C106-CFC3ED32AC4C}" dt="2020-06-02T04:10:13.292" v="8" actId="20577"/>
          <ac:spMkLst>
            <pc:docMk/>
            <pc:sldMk cId="1117576512" sldId="351"/>
            <ac:spMk id="2" creationId="{00000000-0000-0000-0000-000000000000}"/>
          </ac:spMkLst>
        </pc:spChg>
        <pc:graphicFrameChg chg="mod modGraphic">
          <ac:chgData name="Tolliver, Kyle" userId="S::kctolli@byui.edu::7cd0e227-5eec-47da-b0d1-6fddf0bfb0ee" providerId="AD" clId="Web-{B96F3D57-B235-0E6D-C106-CFC3ED32AC4C}" dt="2020-06-02T04:18:02.422" v="170"/>
          <ac:graphicFrameMkLst>
            <pc:docMk/>
            <pc:sldMk cId="1117576512" sldId="351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B96F3D57-B235-0E6D-C106-CFC3ED32AC4C}" dt="2020-06-02T04:11:37.730" v="28"/>
          <ac:graphicFrameMkLst>
            <pc:docMk/>
            <pc:sldMk cId="1117576512" sldId="351"/>
            <ac:graphicFrameMk id="4" creationId="{00000000-0000-0000-0000-000000000000}"/>
          </ac:graphicFrameMkLst>
        </pc:graphicFrameChg>
      </pc:sldChg>
    </pc:docChg>
  </pc:docChgLst>
  <pc:docChgLst>
    <pc:chgData name="Boe, Jonah" userId="S::jonahwb@byui.edu::0d5e1f00-1ebc-42bd-9eb7-862baab2db1c" providerId="AD" clId="Web-{E1D64894-E167-49A4-8CAB-3B7CE1C7B946}"/>
    <pc:docChg chg="modSld">
      <pc:chgData name="Boe, Jonah" userId="S::jonahwb@byui.edu::0d5e1f00-1ebc-42bd-9eb7-862baab2db1c" providerId="AD" clId="Web-{E1D64894-E167-49A4-8CAB-3B7CE1C7B946}" dt="2020-06-02T18:58:09.648" v="966" actId="20577"/>
      <pc:docMkLst>
        <pc:docMk/>
      </pc:docMkLst>
      <pc:sldChg chg="modSp">
        <pc:chgData name="Boe, Jonah" userId="S::jonahwb@byui.edu::0d5e1f00-1ebc-42bd-9eb7-862baab2db1c" providerId="AD" clId="Web-{E1D64894-E167-49A4-8CAB-3B7CE1C7B946}" dt="2020-06-02T18:58:08.461" v="964" actId="20577"/>
        <pc:sldMkLst>
          <pc:docMk/>
          <pc:sldMk cId="732160238" sldId="337"/>
        </pc:sldMkLst>
        <pc:spChg chg="mod">
          <ac:chgData name="Boe, Jonah" userId="S::jonahwb@byui.edu::0d5e1f00-1ebc-42bd-9eb7-862baab2db1c" providerId="AD" clId="Web-{E1D64894-E167-49A4-8CAB-3B7CE1C7B946}" dt="2020-06-02T18:58:08.461" v="964" actId="20577"/>
          <ac:spMkLst>
            <pc:docMk/>
            <pc:sldMk cId="732160238" sldId="337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E1D64894-E167-49A4-8CAB-3B7CE1C7B946}" dt="2020-06-02T18:57:39.897" v="927"/>
        <pc:sldMkLst>
          <pc:docMk/>
          <pc:sldMk cId="2335924577" sldId="338"/>
        </pc:sldMkLst>
        <pc:graphicFrameChg chg="mod modGraphic">
          <ac:chgData name="Boe, Jonah" userId="S::jonahwb@byui.edu::0d5e1f00-1ebc-42bd-9eb7-862baab2db1c" providerId="AD" clId="Web-{E1D64894-E167-49A4-8CAB-3B7CE1C7B946}" dt="2020-06-02T18:57:35.849" v="925"/>
          <ac:graphicFrameMkLst>
            <pc:docMk/>
            <pc:sldMk cId="2335924577" sldId="338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E1D64894-E167-49A4-8CAB-3B7CE1C7B946}" dt="2020-06-02T18:57:39.897" v="927"/>
          <ac:graphicFrameMkLst>
            <pc:docMk/>
            <pc:sldMk cId="2335924577" sldId="338"/>
            <ac:graphicFrameMk id="4" creationId="{00000000-0000-0000-0000-000000000000}"/>
          </ac:graphicFrameMkLst>
        </pc:graphicFrameChg>
      </pc:sldChg>
      <pc:sldChg chg="modSp">
        <pc:chgData name="Boe, Jonah" userId="S::jonahwb@byui.edu::0d5e1f00-1ebc-42bd-9eb7-862baab2db1c" providerId="AD" clId="Web-{E1D64894-E167-49A4-8CAB-3B7CE1C7B946}" dt="2020-06-02T18:28:54.257" v="473" actId="20577"/>
        <pc:sldMkLst>
          <pc:docMk/>
          <pc:sldMk cId="2639538782" sldId="339"/>
        </pc:sldMkLst>
        <pc:spChg chg="mod">
          <ac:chgData name="Boe, Jonah" userId="S::jonahwb@byui.edu::0d5e1f00-1ebc-42bd-9eb7-862baab2db1c" providerId="AD" clId="Web-{E1D64894-E167-49A4-8CAB-3B7CE1C7B946}" dt="2020-06-02T18:28:54.257" v="473" actId="20577"/>
          <ac:spMkLst>
            <pc:docMk/>
            <pc:sldMk cId="2639538782" sldId="339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E1D64894-E167-49A4-8CAB-3B7CE1C7B946}" dt="2020-06-02T18:17:13.451" v="458" actId="20577"/>
        <pc:sldMkLst>
          <pc:docMk/>
          <pc:sldMk cId="2960370892" sldId="340"/>
        </pc:sldMkLst>
        <pc:spChg chg="mod">
          <ac:chgData name="Boe, Jonah" userId="S::jonahwb@byui.edu::0d5e1f00-1ebc-42bd-9eb7-862baab2db1c" providerId="AD" clId="Web-{E1D64894-E167-49A4-8CAB-3B7CE1C7B946}" dt="2020-06-02T18:17:13.451" v="458" actId="20577"/>
          <ac:spMkLst>
            <pc:docMk/>
            <pc:sldMk cId="2960370892" sldId="340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E1D64894-E167-49A4-8CAB-3B7CE1C7B946}" dt="2020-06-02T18:53:00.053" v="719"/>
        <pc:sldMkLst>
          <pc:docMk/>
          <pc:sldMk cId="3274920309" sldId="341"/>
        </pc:sldMkLst>
        <pc:spChg chg="mod">
          <ac:chgData name="Boe, Jonah" userId="S::jonahwb@byui.edu::0d5e1f00-1ebc-42bd-9eb7-862baab2db1c" providerId="AD" clId="Web-{E1D64894-E167-49A4-8CAB-3B7CE1C7B946}" dt="2020-06-02T18:07:13.306" v="4" actId="20577"/>
          <ac:spMkLst>
            <pc:docMk/>
            <pc:sldMk cId="3274920309" sldId="341"/>
            <ac:spMk id="2" creationId="{00000000-0000-0000-0000-000000000000}"/>
          </ac:spMkLst>
        </pc:spChg>
        <pc:graphicFrameChg chg="mod modGraphic">
          <ac:chgData name="Boe, Jonah" userId="S::jonahwb@byui.edu::0d5e1f00-1ebc-42bd-9eb7-862baab2db1c" providerId="AD" clId="Web-{E1D64894-E167-49A4-8CAB-3B7CE1C7B946}" dt="2020-06-02T18:53:00.053" v="719"/>
          <ac:graphicFrameMkLst>
            <pc:docMk/>
            <pc:sldMk cId="3274920309" sldId="341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E1D64894-E167-49A4-8CAB-3B7CE1C7B946}" dt="2020-06-02T18:11:30.424" v="138"/>
          <ac:graphicFrameMkLst>
            <pc:docMk/>
            <pc:sldMk cId="3274920309" sldId="341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5 &amp; 6 (19-May to 1-Jun)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Chris Porter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479630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baseline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Libero/SoftConsole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80%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2.5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LCD Screen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9.1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 Training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Meetings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55529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21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14.6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73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54.5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7321602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5 &amp; 6 (19-May to 1-Jun)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Spencer Cheney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14524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baseline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UART Test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Communicate with FPGA Through Putty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Learning Libero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70%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23869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21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73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68.5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7210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 was able to communicate to the FPGA through Putty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 set up the UART test and I thought I got it running but it still has some issues I need to debug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 read through a lot of Libero documentation to understand it</a:t>
            </a:r>
          </a:p>
        </p:txBody>
      </p:sp>
    </p:spTree>
    <p:extLst>
      <p:ext uri="{BB962C8B-B14F-4D97-AF65-F5344CB8AC3E}">
        <p14:creationId xmlns:p14="http://schemas.microsoft.com/office/powerpoint/2010/main" val="27252545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I wasn't able to figure out how to set up the UART tests to communicate with an external device. I believe it has something to do with addressing or it may possibly need another driver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189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25417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Complete UART test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15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Thoroughly go through Libero side of the project to understand how it's set up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191759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855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0102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5 &amp; 6 (19-May to 1-Jun)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Kyle Tolliver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44999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baseline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WIGS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COM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2.55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3.25 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Microsemi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50 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5.25 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96596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21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73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57651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/>
          </a:p>
          <a:p>
            <a:r>
              <a:rPr lang="en-US" sz="1200" kern="0">
                <a:ea typeface="ＭＳ Ｐゴシック"/>
              </a:rPr>
              <a:t>Almost finished the Communications test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76911723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None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797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65064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WIGS/Meetings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Com and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Perirphals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00573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3330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 - Discovered that Libero does not work if you are accessing the computer Remotely.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 - Research into how to write to GPIO Pins so that I can change whether I'm writing Data or Commands to the LCD.</a:t>
            </a:r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09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0971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Death in the family.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Not sure how to turn on a GPIO Out pin using SoftConsole; specifically, where the hardware is defined in SoftConsole for the PolarFire or how to generate a file to define the hardware connections (IO pins, UART pins, etc.)</a:t>
            </a: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06058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LCD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05/31</a:t>
                      </a:r>
                      <a:endParaRPr lang="en-US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13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Re-Schedule Tasks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36195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5 &amp; 6 (19-May to 1-Jun)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Jonah Boe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03288"/>
              </p:ext>
            </p:extLst>
          </p:nvPr>
        </p:nvGraphicFramePr>
        <p:xfrm>
          <a:off x="762000" y="1295400"/>
          <a:ext cx="10820400" cy="2514598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baseline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PCB Assembly &amp; Testing Connections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baseline="0" noProof="0">
                          <a:solidFill>
                            <a:schemeClr val="bg1"/>
                          </a:solidFill>
                          <a:effectLst/>
                        </a:rPr>
                        <a:t>Getting </a:t>
                      </a:r>
                      <a:r>
                        <a:rPr lang="en-US" sz="1100" b="0" i="0" u="none" strike="noStrike" baseline="0" noProof="0" err="1">
                          <a:solidFill>
                            <a:schemeClr val="bg1"/>
                          </a:solidFill>
                          <a:effectLst/>
                        </a:rPr>
                        <a:t>SoftConsole</a:t>
                      </a:r>
                      <a:r>
                        <a:rPr lang="en-US" sz="1100" b="0" i="0" u="none" strike="noStrike" baseline="0" noProof="0">
                          <a:solidFill>
                            <a:schemeClr val="bg1"/>
                          </a:solidFill>
                          <a:effectLst/>
                        </a:rPr>
                        <a:t> Set Up &amp; Getting Familiar with IDE</a:t>
                      </a:r>
                      <a:endParaRPr lang="en-US" sz="1100" b="0" i="0" u="none" strike="noStrike" baseline="0" noProof="0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2.5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baseline="0" noProof="0">
                          <a:solidFill>
                            <a:schemeClr val="bg1"/>
                          </a:solidFill>
                          <a:effectLst/>
                        </a:rPr>
                        <a:t>Getting Familiar With Codebase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423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 Training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2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Meetings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1.5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85627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21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73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74.19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9203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The PCB is done and is in the STC!!! YAY!!!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And it does connect to the FPGA without issues... Another huge YAY!!!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Other than that I'm getting into the software side now.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29603708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NA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387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92161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Get FPGA programmed in Libero so testing PCB with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can be accomplished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8,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Get LCD test code working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8,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 training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Team 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09003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9245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Blue Background</vt:lpstr>
      <vt:lpstr>1_Blue Background</vt:lpstr>
      <vt:lpstr>Week 5 &amp; 6 (19-May to 1-Jun) Chris Porter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5 &amp; 6 (19-May to 1-Jun) Jonah Boe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5 &amp; 6 (19-May to 1-Jun) Spencer Cheney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5 &amp; 6 (19-May to 1-Jun) Kyle Tolliver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revision>1</cp:revision>
  <cp:lastPrinted>2016-02-08T23:20:00Z</cp:lastPrinted>
  <dcterms:created xsi:type="dcterms:W3CDTF">2010-11-02T18:22:43Z</dcterms:created>
  <dcterms:modified xsi:type="dcterms:W3CDTF">2020-06-09T21:20:53Z</dcterms:modified>
  <cp:category/>
</cp:coreProperties>
</file>