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5"/>
  </p:notesMasterIdLst>
  <p:handoutMasterIdLst>
    <p:handoutMasterId r:id="rId26"/>
  </p:handoutMasterIdLst>
  <p:sldIdLst>
    <p:sldId id="352" r:id="rId3"/>
    <p:sldId id="331" r:id="rId4"/>
    <p:sldId id="336" r:id="rId5"/>
    <p:sldId id="333" r:id="rId6"/>
    <p:sldId id="334" r:id="rId7"/>
    <p:sldId id="335" r:id="rId8"/>
    <p:sldId id="341" r:id="rId9"/>
    <p:sldId id="340" r:id="rId10"/>
    <p:sldId id="339" r:id="rId11"/>
    <p:sldId id="338" r:id="rId12"/>
    <p:sldId id="337" r:id="rId13"/>
    <p:sldId id="346" r:id="rId14"/>
    <p:sldId id="345" r:id="rId15"/>
    <p:sldId id="344" r:id="rId16"/>
    <p:sldId id="343" r:id="rId17"/>
    <p:sldId id="342" r:id="rId18"/>
    <p:sldId id="351" r:id="rId19"/>
    <p:sldId id="350" r:id="rId20"/>
    <p:sldId id="349" r:id="rId21"/>
    <p:sldId id="348" r:id="rId22"/>
    <p:sldId id="347" r:id="rId23"/>
    <p:sldId id="31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88352-D86F-274C-9B38-8A2705BF828F}" v="372" dt="2020-06-09T04:35:58.887"/>
    <p1510:client id="{2148D4C8-E948-F422-8835-FA359C32FCC1}" v="540" dt="2020-06-09T21:41:38.662"/>
    <p1510:client id="{69E7D19F-D6A4-9CF0-3A0A-A3087FA78EA2}" v="1549" dt="2020-06-09T23:37:52.104"/>
    <p1510:client id="{747235C1-0168-D443-2E66-34E4F242379F}" v="998" dt="2020-06-09T22:01:40.497"/>
    <p1510:client id="{9B9C363A-FE4F-5585-AD9B-1FE6DE864494}" v="5" dt="2020-06-16T19:08:18.858"/>
    <p1510:client id="{B6E0EF21-0914-503E-87D0-7D598E4D03C9}" v="38" dt="2020-06-09T06:15:07.222"/>
    <p1510:client id="{C3889A1A-581C-4AE3-43A8-76B5023798DF}" v="98" dt="2020-06-09T22:10:19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, Chris" userId="S::portrchris@byui.edu::bacc3cf6-3423-4651-ad82-46a37d3432a1" providerId="AD" clId="Web-{747235C1-0168-D443-2E66-34E4F242379F}"/>
    <pc:docChg chg="addSld modSld sldOrd">
      <pc:chgData name="Porter, Chris" userId="S::portrchris@byui.edu::bacc3cf6-3423-4651-ad82-46a37d3432a1" providerId="AD" clId="Web-{747235C1-0168-D443-2E66-34E4F242379F}" dt="2020-06-09T22:01:40.497" v="963" actId="20577"/>
      <pc:docMkLst>
        <pc:docMk/>
      </pc:docMkLst>
      <pc:sldChg chg="addSp delSp modSp">
        <pc:chgData name="Porter, Chris" userId="S::portrchris@byui.edu::bacc3cf6-3423-4651-ad82-46a37d3432a1" providerId="AD" clId="Web-{747235C1-0168-D443-2E66-34E4F242379F}" dt="2020-06-09T21:19:36.030" v="295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747235C1-0168-D443-2E66-34E4F242379F}" dt="2020-06-09T21:05:30.531" v="15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747235C1-0168-D443-2E66-34E4F242379F}" dt="2020-06-09T21:19:36.030" v="295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add del mod">
          <ac:chgData name="Porter, Chris" userId="S::portrchris@byui.edu::bacc3cf6-3423-4651-ad82-46a37d3432a1" providerId="AD" clId="Web-{747235C1-0168-D443-2E66-34E4F242379F}" dt="2020-06-09T21:05:46.344" v="17"/>
          <ac:graphicFrameMkLst>
            <pc:docMk/>
            <pc:sldMk cId="1381302934" sldId="331"/>
            <ac:graphicFrameMk id="6" creationId="{F79DC383-4A5A-4A35-BF55-0B98AAEFC946}"/>
          </ac:graphicFrameMkLst>
        </pc:graphicFrameChg>
        <pc:picChg chg="add del mod">
          <ac:chgData name="Porter, Chris" userId="S::portrchris@byui.edu::bacc3cf6-3423-4651-ad82-46a37d3432a1" providerId="AD" clId="Web-{747235C1-0168-D443-2E66-34E4F242379F}" dt="2020-06-09T21:07:22.242" v="57"/>
          <ac:picMkLst>
            <pc:docMk/>
            <pc:sldMk cId="1381302934" sldId="331"/>
            <ac:picMk id="7" creationId="{0992D33A-FC9D-4718-87C7-87EA34CF3C1B}"/>
          </ac:picMkLst>
        </pc:picChg>
      </pc:sldChg>
      <pc:sldChg chg="modSp">
        <pc:chgData name="Porter, Chris" userId="S::portrchris@byui.edu::bacc3cf6-3423-4651-ad82-46a37d3432a1" providerId="AD" clId="Web-{747235C1-0168-D443-2E66-34E4F242379F}" dt="2020-06-09T21:37:00.779" v="899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747235C1-0168-D443-2E66-34E4F242379F}" dt="2020-06-09T21:37:00.779" v="899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747235C1-0168-D443-2E66-34E4F242379F}" dt="2020-06-09T21:24:30.380" v="896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747235C1-0168-D443-2E66-34E4F242379F}" dt="2020-06-09T21:24:23.567" v="892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747235C1-0168-D443-2E66-34E4F242379F}" dt="2020-06-09T21:24:30.380" v="896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747235C1-0168-D443-2E66-34E4F242379F}" dt="2020-06-09T22:01:40.497" v="962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747235C1-0168-D443-2E66-34E4F242379F}" dt="2020-06-09T22:01:40.497" v="962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747235C1-0168-D443-2E66-34E4F242379F}" dt="2020-06-09T21:21:15.412" v="462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747235C1-0168-D443-2E66-34E4F242379F}" dt="2020-06-09T21:21:15.412" v="462" actId="20577"/>
          <ac:spMkLst>
            <pc:docMk/>
            <pc:sldMk cId="3333040100" sldId="336"/>
            <ac:spMk id="3" creationId="{00000000-0000-0000-0000-000000000000}"/>
          </ac:spMkLst>
        </pc:spChg>
      </pc:sldChg>
      <pc:sldChg chg="addSp delSp modSp new ord">
        <pc:chgData name="Porter, Chris" userId="S::portrchris@byui.edu::bacc3cf6-3423-4651-ad82-46a37d3432a1" providerId="AD" clId="Web-{747235C1-0168-D443-2E66-34E4F242379F}" dt="2020-06-09T21:48:21.719" v="949"/>
        <pc:sldMkLst>
          <pc:docMk/>
          <pc:sldMk cId="3102544685" sldId="352"/>
        </pc:sldMkLst>
        <pc:spChg chg="mod">
          <ac:chgData name="Porter, Chris" userId="S::portrchris@byui.edu::bacc3cf6-3423-4651-ad82-46a37d3432a1" providerId="AD" clId="Web-{747235C1-0168-D443-2E66-34E4F242379F}" dt="2020-06-09T21:07:17.491" v="55" actId="20577"/>
          <ac:spMkLst>
            <pc:docMk/>
            <pc:sldMk cId="3102544685" sldId="352"/>
            <ac:spMk id="2" creationId="{665E208B-611C-4532-AE78-50E762558F9D}"/>
          </ac:spMkLst>
        </pc:spChg>
        <pc:spChg chg="add mod">
          <ac:chgData name="Porter, Chris" userId="S::portrchris@byui.edu::bacc3cf6-3423-4651-ad82-46a37d3432a1" providerId="AD" clId="Web-{747235C1-0168-D443-2E66-34E4F242379F}" dt="2020-06-09T21:46:57.073" v="947" actId="20577"/>
          <ac:spMkLst>
            <pc:docMk/>
            <pc:sldMk cId="3102544685" sldId="352"/>
            <ac:spMk id="4" creationId="{3B5A25AF-E449-4867-8294-05BBAF0EDFA7}"/>
          </ac:spMkLst>
        </pc:spChg>
        <pc:picChg chg="add del mod">
          <ac:chgData name="Porter, Chris" userId="S::portrchris@byui.edu::bacc3cf6-3423-4651-ad82-46a37d3432a1" providerId="AD" clId="Web-{747235C1-0168-D443-2E66-34E4F242379F}" dt="2020-06-09T21:48:21.719" v="949"/>
          <ac:picMkLst>
            <pc:docMk/>
            <pc:sldMk cId="3102544685" sldId="352"/>
            <ac:picMk id="3" creationId="{3A2DB0F1-2935-4AFE-A8F8-AEC8D56008BA}"/>
          </ac:picMkLst>
        </pc:picChg>
      </pc:sldChg>
    </pc:docChg>
  </pc:docChgLst>
  <pc:docChgLst>
    <pc:chgData name="Tolliver, Kyle" userId="S::kctolli@byui.edu::7cd0e227-5eec-47da-b0d1-6fddf0bfb0ee" providerId="AD" clId="Web-{B6E0EF21-0914-503E-87D0-7D598E4D03C9}"/>
    <pc:docChg chg="modSld">
      <pc:chgData name="Tolliver, Kyle" userId="S::kctolli@byui.edu::7cd0e227-5eec-47da-b0d1-6fddf0bfb0ee" providerId="AD" clId="Web-{B6E0EF21-0914-503E-87D0-7D598E4D03C9}" dt="2020-06-09T06:15:07.222" v="37" actId="20577"/>
      <pc:docMkLst>
        <pc:docMk/>
      </pc:docMkLst>
      <pc:sldChg chg="modSp">
        <pc:chgData name="Tolliver, Kyle" userId="S::kctolli@byui.edu::7cd0e227-5eec-47da-b0d1-6fddf0bfb0ee" providerId="AD" clId="Web-{B6E0EF21-0914-503E-87D0-7D598E4D03C9}" dt="2020-06-09T06:15:07.222" v="36" actId="20577"/>
        <pc:sldMkLst>
          <pc:docMk/>
          <pc:sldMk cId="1681826493" sldId="347"/>
        </pc:sldMkLst>
        <pc:spChg chg="mod">
          <ac:chgData name="Tolliver, Kyle" userId="S::kctolli@byui.edu::7cd0e227-5eec-47da-b0d1-6fddf0bfb0ee" providerId="AD" clId="Web-{B6E0EF21-0914-503E-87D0-7D598E4D03C9}" dt="2020-06-09T06:15:07.222" v="36" actId="20577"/>
          <ac:spMkLst>
            <pc:docMk/>
            <pc:sldMk cId="1681826493" sldId="347"/>
            <ac:spMk id="3" creationId="{00000000-0000-0000-0000-000000000000}"/>
          </ac:spMkLst>
        </pc:spChg>
      </pc:sldChg>
    </pc:docChg>
  </pc:docChgLst>
  <pc:docChgLst>
    <pc:chgData name="Boe, Jonah" userId="S::jonahwb@byui.edu::0d5e1f00-1ebc-42bd-9eb7-862baab2db1c" providerId="AD" clId="Web-{9B9C363A-FE4F-5585-AD9B-1FE6DE864494}"/>
    <pc:docChg chg="modSld">
      <pc:chgData name="Boe, Jonah" userId="S::jonahwb@byui.edu::0d5e1f00-1ebc-42bd-9eb7-862baab2db1c" providerId="AD" clId="Web-{9B9C363A-FE4F-5585-AD9B-1FE6DE864494}" dt="2020-06-16T19:04:00.670" v="1"/>
      <pc:docMkLst>
        <pc:docMk/>
      </pc:docMkLst>
      <pc:sldChg chg="modSp">
        <pc:chgData name="Boe, Jonah" userId="S::jonahwb@byui.edu::0d5e1f00-1ebc-42bd-9eb7-862baab2db1c" providerId="AD" clId="Web-{9B9C363A-FE4F-5585-AD9B-1FE6DE864494}" dt="2020-06-16T19:04:00.670" v="1"/>
        <pc:sldMkLst>
          <pc:docMk/>
          <pc:sldMk cId="14832507" sldId="338"/>
        </pc:sldMkLst>
        <pc:graphicFrameChg chg="mod modGraphic">
          <ac:chgData name="Boe, Jonah" userId="S::jonahwb@byui.edu::0d5e1f00-1ebc-42bd-9eb7-862baab2db1c" providerId="AD" clId="Web-{9B9C363A-FE4F-5585-AD9B-1FE6DE864494}" dt="2020-06-16T19:04:00.670" v="1"/>
          <ac:graphicFrameMkLst>
            <pc:docMk/>
            <pc:sldMk cId="14832507" sldId="338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69E7D19F-D6A4-9CF0-3A0A-A3087FA78EA2}"/>
    <pc:docChg chg="modSld">
      <pc:chgData name="Boe, Jonah" userId="S::jonahwb@byui.edu::0d5e1f00-1ebc-42bd-9eb7-862baab2db1c" providerId="AD" clId="Web-{69E7D19F-D6A4-9CF0-3A0A-A3087FA78EA2}" dt="2020-06-09T23:33:13.855" v="1479"/>
      <pc:docMkLst>
        <pc:docMk/>
      </pc:docMkLst>
      <pc:sldChg chg="modSp">
        <pc:chgData name="Boe, Jonah" userId="S::jonahwb@byui.edu::0d5e1f00-1ebc-42bd-9eb7-862baab2db1c" providerId="AD" clId="Web-{69E7D19F-D6A4-9CF0-3A0A-A3087FA78EA2}" dt="2020-06-09T21:21:23.962" v="1451" actId="20577"/>
        <pc:sldMkLst>
          <pc:docMk/>
          <pc:sldMk cId="1952101467" sldId="337"/>
        </pc:sldMkLst>
        <pc:spChg chg="mod">
          <ac:chgData name="Boe, Jonah" userId="S::jonahwb@byui.edu::0d5e1f00-1ebc-42bd-9eb7-862baab2db1c" providerId="AD" clId="Web-{69E7D19F-D6A4-9CF0-3A0A-A3087FA78EA2}" dt="2020-06-09T21:21:23.962" v="1451" actId="20577"/>
          <ac:spMkLst>
            <pc:docMk/>
            <pc:sldMk cId="1952101467" sldId="337"/>
            <ac:spMk id="3" creationId="{00000000-0000-0000-0000-000000000000}"/>
          </ac:spMkLst>
        </pc:spChg>
      </pc:sldChg>
      <pc:sldChg chg="addSp delSp modSp">
        <pc:chgData name="Boe, Jonah" userId="S::jonahwb@byui.edu::0d5e1f00-1ebc-42bd-9eb7-862baab2db1c" providerId="AD" clId="Web-{69E7D19F-D6A4-9CF0-3A0A-A3087FA78EA2}" dt="2020-06-09T21:20:53.103" v="1352"/>
        <pc:sldMkLst>
          <pc:docMk/>
          <pc:sldMk cId="14832507" sldId="338"/>
        </pc:sldMkLst>
        <pc:graphicFrameChg chg="mod modGraphic">
          <ac:chgData name="Boe, Jonah" userId="S::jonahwb@byui.edu::0d5e1f00-1ebc-42bd-9eb7-862baab2db1c" providerId="AD" clId="Web-{69E7D19F-D6A4-9CF0-3A0A-A3087FA78EA2}" dt="2020-06-09T21:20:50.118" v="1348"/>
          <ac:graphicFrameMkLst>
            <pc:docMk/>
            <pc:sldMk cId="14832507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69E7D19F-D6A4-9CF0-3A0A-A3087FA78EA2}" dt="2020-06-09T21:20:53.103" v="1352"/>
          <ac:graphicFrameMkLst>
            <pc:docMk/>
            <pc:sldMk cId="14832507" sldId="338"/>
            <ac:graphicFrameMk id="4" creationId="{00000000-0000-0000-0000-000000000000}"/>
          </ac:graphicFrameMkLst>
        </pc:graphicFrameChg>
        <pc:graphicFrameChg chg="add del mod">
          <ac:chgData name="Boe, Jonah" userId="S::jonahwb@byui.edu::0d5e1f00-1ebc-42bd-9eb7-862baab2db1c" providerId="AD" clId="Web-{69E7D19F-D6A4-9CF0-3A0A-A3087FA78EA2}" dt="2020-06-09T21:20:11.400" v="1286"/>
          <ac:graphicFrameMkLst>
            <pc:docMk/>
            <pc:sldMk cId="14832507" sldId="338"/>
            <ac:graphicFrameMk id="6" creationId="{AEF118C0-8F07-431B-AA07-AB5EC408103E}"/>
          </ac:graphicFrameMkLst>
        </pc:graphicFrameChg>
      </pc:sldChg>
      <pc:sldChg chg="modSp">
        <pc:chgData name="Boe, Jonah" userId="S::jonahwb@byui.edu::0d5e1f00-1ebc-42bd-9eb7-862baab2db1c" providerId="AD" clId="Web-{69E7D19F-D6A4-9CF0-3A0A-A3087FA78EA2}" dt="2020-06-09T21:14:26.650" v="796" actId="20577"/>
        <pc:sldMkLst>
          <pc:docMk/>
          <pc:sldMk cId="2578131305" sldId="339"/>
        </pc:sldMkLst>
        <pc:spChg chg="mod">
          <ac:chgData name="Boe, Jonah" userId="S::jonahwb@byui.edu::0d5e1f00-1ebc-42bd-9eb7-862baab2db1c" providerId="AD" clId="Web-{69E7D19F-D6A4-9CF0-3A0A-A3087FA78EA2}" dt="2020-06-09T21:14:26.650" v="796" actId="20577"/>
          <ac:spMkLst>
            <pc:docMk/>
            <pc:sldMk cId="2578131305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69E7D19F-D6A4-9CF0-3A0A-A3087FA78EA2}" dt="2020-06-09T21:24:24.962" v="1455" actId="20577"/>
        <pc:sldMkLst>
          <pc:docMk/>
          <pc:sldMk cId="478561340" sldId="340"/>
        </pc:sldMkLst>
        <pc:spChg chg="mod">
          <ac:chgData name="Boe, Jonah" userId="S::jonahwb@byui.edu::0d5e1f00-1ebc-42bd-9eb7-862baab2db1c" providerId="AD" clId="Web-{69E7D19F-D6A4-9CF0-3A0A-A3087FA78EA2}" dt="2020-06-09T21:24:24.962" v="1455" actId="20577"/>
          <ac:spMkLst>
            <pc:docMk/>
            <pc:sldMk cId="478561340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69E7D19F-D6A4-9CF0-3A0A-A3087FA78EA2}" dt="2020-06-09T23:33:13.855" v="1479"/>
        <pc:sldMkLst>
          <pc:docMk/>
          <pc:sldMk cId="3655908836" sldId="341"/>
        </pc:sldMkLst>
        <pc:spChg chg="mod">
          <ac:chgData name="Boe, Jonah" userId="S::jonahwb@byui.edu::0d5e1f00-1ebc-42bd-9eb7-862baab2db1c" providerId="AD" clId="Web-{69E7D19F-D6A4-9CF0-3A0A-A3087FA78EA2}" dt="2020-06-09T21:04:26.276" v="15" actId="20577"/>
          <ac:spMkLst>
            <pc:docMk/>
            <pc:sldMk cId="3655908836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69E7D19F-D6A4-9CF0-3A0A-A3087FA78EA2}" dt="2020-06-09T23:33:13.855" v="1479"/>
          <ac:graphicFrameMkLst>
            <pc:docMk/>
            <pc:sldMk cId="3655908836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69E7D19F-D6A4-9CF0-3A0A-A3087FA78EA2}" dt="2020-06-09T21:19:16.103" v="1284"/>
          <ac:graphicFrameMkLst>
            <pc:docMk/>
            <pc:sldMk cId="3655908836" sldId="341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2148D4C8-E948-F422-8835-FA359C32FCC1}"/>
    <pc:docChg chg="modSld">
      <pc:chgData name="Cheney, Spencer" userId="S::spencercheney@byui.edu::360f47fc-098b-4f01-9f2f-bd16741641cb" providerId="AD" clId="Web-{2148D4C8-E948-F422-8835-FA359C32FCC1}" dt="2020-06-09T21:41:38.474" v="495"/>
      <pc:docMkLst>
        <pc:docMk/>
      </pc:docMkLst>
      <pc:sldChg chg="modSp">
        <pc:chgData name="Cheney, Spencer" userId="S::spencercheney@byui.edu::360f47fc-098b-4f01-9f2f-bd16741641cb" providerId="AD" clId="Web-{2148D4C8-E948-F422-8835-FA359C32FCC1}" dt="2020-06-09T21:41:38.474" v="495"/>
        <pc:sldMkLst>
          <pc:docMk/>
          <pc:sldMk cId="2011204554" sldId="343"/>
        </pc:sldMkLst>
        <pc:graphicFrameChg chg="mod modGraphic">
          <ac:chgData name="Cheney, Spencer" userId="S::spencercheney@byui.edu::360f47fc-098b-4f01-9f2f-bd16741641cb" providerId="AD" clId="Web-{2148D4C8-E948-F422-8835-FA359C32FCC1}" dt="2020-06-09T21:41:38.177" v="493"/>
          <ac:graphicFrameMkLst>
            <pc:docMk/>
            <pc:sldMk cId="2011204554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2148D4C8-E948-F422-8835-FA359C32FCC1}" dt="2020-06-09T21:41:38.474" v="495"/>
          <ac:graphicFrameMkLst>
            <pc:docMk/>
            <pc:sldMk cId="2011204554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2148D4C8-E948-F422-8835-FA359C32FCC1}" dt="2020-06-09T21:39:33.140" v="301" actId="20577"/>
        <pc:sldMkLst>
          <pc:docMk/>
          <pc:sldMk cId="2473477930" sldId="345"/>
        </pc:sldMkLst>
        <pc:spChg chg="mod">
          <ac:chgData name="Cheney, Spencer" userId="S::spencercheney@byui.edu::360f47fc-098b-4f01-9f2f-bd16741641cb" providerId="AD" clId="Web-{2148D4C8-E948-F422-8835-FA359C32FCC1}" dt="2020-06-09T21:39:33.140" v="301" actId="20577"/>
          <ac:spMkLst>
            <pc:docMk/>
            <pc:sldMk cId="2473477930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2148D4C8-E948-F422-8835-FA359C32FCC1}" dt="2020-06-09T21:38:17.605" v="294"/>
        <pc:sldMkLst>
          <pc:docMk/>
          <pc:sldMk cId="3942526380" sldId="346"/>
        </pc:sldMkLst>
        <pc:spChg chg="mod">
          <ac:chgData name="Cheney, Spencer" userId="S::spencercheney@byui.edu::360f47fc-098b-4f01-9f2f-bd16741641cb" providerId="AD" clId="Web-{2148D4C8-E948-F422-8835-FA359C32FCC1}" dt="2020-06-09T21:35:55.630" v="0" actId="20577"/>
          <ac:spMkLst>
            <pc:docMk/>
            <pc:sldMk cId="3942526380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2148D4C8-E948-F422-8835-FA359C32FCC1}" dt="2020-06-09T21:37:29.025" v="282"/>
          <ac:graphicFrameMkLst>
            <pc:docMk/>
            <pc:sldMk cId="3942526380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2148D4C8-E948-F422-8835-FA359C32FCC1}" dt="2020-06-09T21:38:17.605" v="294"/>
          <ac:graphicFrameMkLst>
            <pc:docMk/>
            <pc:sldMk cId="3942526380" sldId="346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C3889A1A-581C-4AE3-43A8-76B5023798DF}"/>
    <pc:docChg chg="modSld">
      <pc:chgData name="Porter, Chris" userId="S::portrchris@byui.edu::bacc3cf6-3423-4651-ad82-46a37d3432a1" providerId="AD" clId="Web-{C3889A1A-581C-4AE3-43A8-76B5023798DF}" dt="2020-06-09T22:10:16.981" v="74"/>
      <pc:docMkLst>
        <pc:docMk/>
      </pc:docMkLst>
      <pc:sldChg chg="modSp">
        <pc:chgData name="Porter, Chris" userId="S::portrchris@byui.edu::bacc3cf6-3423-4651-ad82-46a37d3432a1" providerId="AD" clId="Web-{C3889A1A-581C-4AE3-43A8-76B5023798DF}" dt="2020-06-09T22:10:16.981" v="74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C3889A1A-581C-4AE3-43A8-76B5023798DF}" dt="2020-06-09T22:10:07.715" v="62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C3889A1A-581C-4AE3-43A8-76B5023798DF}" dt="2020-06-09T22:10:16.981" v="74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addSp delSp modSp">
        <pc:chgData name="Porter, Chris" userId="S::portrchris@byui.edu::bacc3cf6-3423-4651-ad82-46a37d3432a1" providerId="AD" clId="Web-{C3889A1A-581C-4AE3-43A8-76B5023798DF}" dt="2020-06-09T22:06:08.402" v="9" actId="1076"/>
        <pc:sldMkLst>
          <pc:docMk/>
          <pc:sldMk cId="3102544685" sldId="352"/>
        </pc:sldMkLst>
        <pc:spChg chg="del mod">
          <ac:chgData name="Porter, Chris" userId="S::portrchris@byui.edu::bacc3cf6-3423-4651-ad82-46a37d3432a1" providerId="AD" clId="Web-{C3889A1A-581C-4AE3-43A8-76B5023798DF}" dt="2020-06-09T22:05:21.868" v="4"/>
          <ac:spMkLst>
            <pc:docMk/>
            <pc:sldMk cId="3102544685" sldId="352"/>
            <ac:spMk id="4" creationId="{3B5A25AF-E449-4867-8294-05BBAF0EDFA7}"/>
          </ac:spMkLst>
        </pc:spChg>
        <pc:picChg chg="add mod">
          <ac:chgData name="Porter, Chris" userId="S::portrchris@byui.edu::bacc3cf6-3423-4651-ad82-46a37d3432a1" providerId="AD" clId="Web-{C3889A1A-581C-4AE3-43A8-76B5023798DF}" dt="2020-06-09T22:06:08.402" v="9" actId="1076"/>
          <ac:picMkLst>
            <pc:docMk/>
            <pc:sldMk cId="3102544685" sldId="352"/>
            <ac:picMk id="3" creationId="{FEFC12EE-3B50-400D-B069-D54397B8CFAF}"/>
          </ac:picMkLst>
        </pc:picChg>
      </pc:sldChg>
    </pc:docChg>
  </pc:docChgLst>
  <pc:docChgLst>
    <pc:chgData name="Tolliver, Kyle" userId="S::kctolli@byui.edu::7cd0e227-5eec-47da-b0d1-6fddf0bfb0ee" providerId="AD" clId="Web-{05C88352-D86F-274C-9B38-8A2705BF828F}"/>
    <pc:docChg chg="addSld modSld">
      <pc:chgData name="Tolliver, Kyle" userId="S::kctolli@byui.edu::7cd0e227-5eec-47da-b0d1-6fddf0bfb0ee" providerId="AD" clId="Web-{05C88352-D86F-274C-9B38-8A2705BF828F}" dt="2020-06-09T04:35:58.575" v="337" actId="20577"/>
      <pc:docMkLst>
        <pc:docMk/>
      </pc:docMkLst>
      <pc:sldChg chg="add replId">
        <pc:chgData name="Tolliver, Kyle" userId="S::kctolli@byui.edu::7cd0e227-5eec-47da-b0d1-6fddf0bfb0ee" providerId="AD" clId="Web-{05C88352-D86F-274C-9B38-8A2705BF828F}" dt="2020-06-09T04:26:05.662" v="0"/>
        <pc:sldMkLst>
          <pc:docMk/>
          <pc:sldMk cId="1952101467" sldId="337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740" v="1"/>
        <pc:sldMkLst>
          <pc:docMk/>
          <pc:sldMk cId="14832507" sldId="338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819" v="2"/>
        <pc:sldMkLst>
          <pc:docMk/>
          <pc:sldMk cId="2578131305" sldId="339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897" v="3"/>
        <pc:sldMkLst>
          <pc:docMk/>
          <pc:sldMk cId="478561340" sldId="340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990" v="4"/>
        <pc:sldMkLst>
          <pc:docMk/>
          <pc:sldMk cId="3655908836" sldId="341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319" v="5"/>
        <pc:sldMkLst>
          <pc:docMk/>
          <pc:sldMk cId="2564243140" sldId="342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397" v="6"/>
        <pc:sldMkLst>
          <pc:docMk/>
          <pc:sldMk cId="2011204554" sldId="343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475" v="7"/>
        <pc:sldMkLst>
          <pc:docMk/>
          <pc:sldMk cId="2446184399" sldId="344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553" v="8"/>
        <pc:sldMkLst>
          <pc:docMk/>
          <pc:sldMk cId="2473477930" sldId="345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647" v="9"/>
        <pc:sldMkLst>
          <pc:docMk/>
          <pc:sldMk cId="3942526380" sldId="346"/>
        </pc:sldMkLst>
      </pc:sldChg>
      <pc:sldChg chg="modSp add replId">
        <pc:chgData name="Tolliver, Kyle" userId="S::kctolli@byui.edu::7cd0e227-5eec-47da-b0d1-6fddf0bfb0ee" providerId="AD" clId="Web-{05C88352-D86F-274C-9B38-8A2705BF828F}" dt="2020-06-09T04:35:57.449" v="335" actId="20577"/>
        <pc:sldMkLst>
          <pc:docMk/>
          <pc:sldMk cId="1681826493" sldId="347"/>
        </pc:sldMkLst>
        <pc:spChg chg="mod">
          <ac:chgData name="Tolliver, Kyle" userId="S::kctolli@byui.edu::7cd0e227-5eec-47da-b0d1-6fddf0bfb0ee" providerId="AD" clId="Web-{05C88352-D86F-274C-9B38-8A2705BF828F}" dt="2020-06-09T04:35:57.449" v="335" actId="20577"/>
          <ac:spMkLst>
            <pc:docMk/>
            <pc:sldMk cId="1681826493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5C88352-D86F-274C-9B38-8A2705BF828F}" dt="2020-06-09T04:33:29.878" v="316"/>
        <pc:sldMkLst>
          <pc:docMk/>
          <pc:sldMk cId="2921439071" sldId="348"/>
        </pc:sldMkLst>
        <pc:graphicFrameChg chg="mod modGraphic">
          <ac:chgData name="Tolliver, Kyle" userId="S::kctolli@byui.edu::7cd0e227-5eec-47da-b0d1-6fddf0bfb0ee" providerId="AD" clId="Web-{05C88352-D86F-274C-9B38-8A2705BF828F}" dt="2020-06-09T04:33:25.924" v="312"/>
          <ac:graphicFrameMkLst>
            <pc:docMk/>
            <pc:sldMk cId="2921439071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05C88352-D86F-274C-9B38-8A2705BF828F}" dt="2020-06-09T04:33:29.878" v="316"/>
          <ac:graphicFrameMkLst>
            <pc:docMk/>
            <pc:sldMk cId="2921439071" sldId="348"/>
            <ac:graphicFrameMk id="4" creationId="{00000000-0000-0000-0000-000000000000}"/>
          </ac:graphicFrameMkLst>
        </pc:graphicFrameChg>
      </pc:sldChg>
      <pc:sldChg chg="modSp add replId">
        <pc:chgData name="Tolliver, Kyle" userId="S::kctolli@byui.edu::7cd0e227-5eec-47da-b0d1-6fddf0bfb0ee" providerId="AD" clId="Web-{05C88352-D86F-274C-9B38-8A2705BF828F}" dt="2020-06-09T04:30:50.352" v="179" actId="20577"/>
        <pc:sldMkLst>
          <pc:docMk/>
          <pc:sldMk cId="1509201772" sldId="349"/>
        </pc:sldMkLst>
        <pc:spChg chg="mod">
          <ac:chgData name="Tolliver, Kyle" userId="S::kctolli@byui.edu::7cd0e227-5eec-47da-b0d1-6fddf0bfb0ee" providerId="AD" clId="Web-{05C88352-D86F-274C-9B38-8A2705BF828F}" dt="2020-06-09T04:30:50.352" v="179" actId="20577"/>
          <ac:spMkLst>
            <pc:docMk/>
            <pc:sldMk cId="1509201772" sldId="349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5C88352-D86F-274C-9B38-8A2705BF828F}" dt="2020-06-09T04:29:35.675" v="106" actId="20577"/>
        <pc:sldMkLst>
          <pc:docMk/>
          <pc:sldMk cId="516080012" sldId="350"/>
        </pc:sldMkLst>
        <pc:spChg chg="mod">
          <ac:chgData name="Tolliver, Kyle" userId="S::kctolli@byui.edu::7cd0e227-5eec-47da-b0d1-6fddf0bfb0ee" providerId="AD" clId="Web-{05C88352-D86F-274C-9B38-8A2705BF828F}" dt="2020-06-09T04:29:35.675" v="106" actId="20577"/>
          <ac:spMkLst>
            <pc:docMk/>
            <pc:sldMk cId="516080012" sldId="350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5C88352-D86F-274C-9B38-8A2705BF828F}" dt="2020-06-09T04:28:49.594" v="92"/>
        <pc:sldMkLst>
          <pc:docMk/>
          <pc:sldMk cId="1445059261" sldId="351"/>
        </pc:sldMkLst>
        <pc:spChg chg="mod">
          <ac:chgData name="Tolliver, Kyle" userId="S::kctolli@byui.edu::7cd0e227-5eec-47da-b0d1-6fddf0bfb0ee" providerId="AD" clId="Web-{05C88352-D86F-274C-9B38-8A2705BF828F}" dt="2020-06-09T04:26:36.227" v="24" actId="20577"/>
          <ac:spMkLst>
            <pc:docMk/>
            <pc:sldMk cId="1445059261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05C88352-D86F-274C-9B38-8A2705BF828F}" dt="2020-06-09T04:28:49.594" v="92"/>
          <ac:graphicFrameMkLst>
            <pc:docMk/>
            <pc:sldMk cId="1445059261" sldId="351"/>
            <ac:graphicFrameMk id="3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208B-611C-4532-AE78-50E76255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NASA </a:t>
            </a:r>
            <a:r>
              <a:rPr lang="en-US" err="1">
                <a:ea typeface="ＭＳ Ｐゴシック"/>
              </a:rPr>
              <a:t>PolarFire</a:t>
            </a:r>
            <a:r>
              <a:rPr lang="en-US">
                <a:ea typeface="ＭＳ Ｐゴシック"/>
              </a:rPr>
              <a:t> Team E Schedule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EFC12EE-3B50-400D-B069-D54397B8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85" y="1051916"/>
            <a:ext cx="6904120" cy="51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46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4916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Get the FPGA connected with the PCB we made and communicating in at least one format (i.e. I2C)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15,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Leadership training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Other team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0954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5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Just sharing what we've learned with one another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014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7140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 UART test ready for testing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Loading working solution onto FPGA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Researched Pin Mapping for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0568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263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>
                <a:ea typeface="ＭＳ Ｐゴシック"/>
              </a:rPr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Was able to figure out address for LVDS UART module and get a working version set up in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.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4734779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1843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5598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Test UART module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 how to map UART pins to the UART connectors on the PCB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Get started on setting up other TMR processors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357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2045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2431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13569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Meeting/WIGS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--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0593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592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Worked on communication code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5160800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was visiting my family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Due to my parents' house being on the Market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017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58624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Screen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GPIO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Libero/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Leadership Training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8101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01206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67.5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13190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Microsemi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6830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390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Remote Access for L01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Leadership Quiz (Wed., June 19 to Fri., June 21, 2019 - In the Testing Center {No notes, No calculator}) --- What is this assignment?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264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LCD test cannot be finished until we understand GPIO</a:t>
            </a:r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Tasks reviewed and rescheduled. (Needs to be adjusted again)</a:t>
            </a:r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Better understanding of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and Libero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GPIO Test Documents started.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Addresses and connecting to pins is more complex than we initially thought.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GPIO has not been tested, so that needs to happen first.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14065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Test System/Peripherals: GPIO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Test System/Peripherals: 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473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Poster?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33533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Working with Libero to get system ready for programming in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Reviewing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code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Going over tutorial to understand how the system has been designed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275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Other Meetings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0974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89.19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908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Understanding how the Libero and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are coupled has been difficult. This became the focus of my week. This will allow me to be more successful in the long run.</a:t>
            </a: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4785613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13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Blue Background</vt:lpstr>
      <vt:lpstr>1_Blue Background</vt:lpstr>
      <vt:lpstr>NASA PolarFire Team E Schedule</vt:lpstr>
      <vt:lpstr>Week 7 (2-Jun to 8-Jun)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(2-Jun to 8-Jun)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(2-Jun to 8-Jun)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(2-Jun to 8-Jun)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2020-06-16T19:08:26Z</dcterms:modified>
  <cp:category/>
</cp:coreProperties>
</file>