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5"/>
  </p:notesMasterIdLst>
  <p:handoutMasterIdLst>
    <p:handoutMasterId r:id="rId26"/>
  </p:handoutMasterIdLst>
  <p:sldIdLst>
    <p:sldId id="352" r:id="rId3"/>
    <p:sldId id="331" r:id="rId4"/>
    <p:sldId id="336" r:id="rId5"/>
    <p:sldId id="333" r:id="rId6"/>
    <p:sldId id="334" r:id="rId7"/>
    <p:sldId id="335" r:id="rId8"/>
    <p:sldId id="341" r:id="rId9"/>
    <p:sldId id="340" r:id="rId10"/>
    <p:sldId id="339" r:id="rId11"/>
    <p:sldId id="338" r:id="rId12"/>
    <p:sldId id="337" r:id="rId13"/>
    <p:sldId id="346" r:id="rId14"/>
    <p:sldId id="345" r:id="rId15"/>
    <p:sldId id="344" r:id="rId16"/>
    <p:sldId id="343" r:id="rId17"/>
    <p:sldId id="342" r:id="rId18"/>
    <p:sldId id="351" r:id="rId19"/>
    <p:sldId id="350" r:id="rId20"/>
    <p:sldId id="349" r:id="rId21"/>
    <p:sldId id="348" r:id="rId22"/>
    <p:sldId id="347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72678-B629-5D65-4834-9B8817551A8A}" v="509" dt="2020-06-16T05:02:47.314"/>
    <p1510:client id="{76687288-6A33-E845-952D-F3DA962CBA97}" v="513" dt="2020-06-16T21:46:53.821"/>
    <p1510:client id="{AB6F6DC9-5226-D209-B274-780EEDD7EA49}" v="724" dt="2020-06-16T19:14:52.287"/>
    <p1510:client id="{CC12352B-C955-E4A1-F877-C6494546F194}" v="491" dt="2020-06-16T18:25:2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/>
    <p:restoredTop sz="56604"/>
  </p:normalViewPr>
  <p:slideViewPr>
    <p:cSldViewPr>
      <p:cViewPr varScale="1">
        <p:scale>
          <a:sx n="91" d="100"/>
          <a:sy n="91" d="100"/>
        </p:scale>
        <p:origin x="108" y="66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liver, Kyle" userId="S::kctolli@byui.edu::7cd0e227-5eec-47da-b0d1-6fddf0bfb0ee" providerId="AD" clId="Web-{0A972678-B629-5D65-4834-9B8817551A8A}"/>
    <pc:docChg chg="addSld modSld">
      <pc:chgData name="Tolliver, Kyle" userId="S::kctolli@byui.edu::7cd0e227-5eec-47da-b0d1-6fddf0bfb0ee" providerId="AD" clId="Web-{0A972678-B629-5D65-4834-9B8817551A8A}" dt="2020-06-16T05:02:47.314" v="463"/>
      <pc:docMkLst>
        <pc:docMk/>
      </pc:docMkLst>
      <pc:sldChg chg="add replId">
        <pc:chgData name="Tolliver, Kyle" userId="S::kctolli@byui.edu::7cd0e227-5eec-47da-b0d1-6fddf0bfb0ee" providerId="AD" clId="Web-{0A972678-B629-5D65-4834-9B8817551A8A}" dt="2020-06-16T04:47:46.244" v="0"/>
        <pc:sldMkLst>
          <pc:docMk/>
          <pc:sldMk cId="3909929509" sldId="337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338" v="1"/>
        <pc:sldMkLst>
          <pc:docMk/>
          <pc:sldMk cId="970615692" sldId="338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416" v="2"/>
        <pc:sldMkLst>
          <pc:docMk/>
          <pc:sldMk cId="14095775" sldId="339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494" v="3"/>
        <pc:sldMkLst>
          <pc:docMk/>
          <pc:sldMk cId="1331992182" sldId="340"/>
        </pc:sldMkLst>
      </pc:sldChg>
      <pc:sldChg chg="add replId">
        <pc:chgData name="Tolliver, Kyle" userId="S::kctolli@byui.edu::7cd0e227-5eec-47da-b0d1-6fddf0bfb0ee" providerId="AD" clId="Web-{0A972678-B629-5D65-4834-9B8817551A8A}" dt="2020-06-16T04:47:46.588" v="4"/>
        <pc:sldMkLst>
          <pc:docMk/>
          <pc:sldMk cId="2935547415" sldId="341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057" v="5"/>
        <pc:sldMkLst>
          <pc:docMk/>
          <pc:sldMk cId="3689264809" sldId="342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151" v="6"/>
        <pc:sldMkLst>
          <pc:docMk/>
          <pc:sldMk cId="765788337" sldId="343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213" v="7"/>
        <pc:sldMkLst>
          <pc:docMk/>
          <pc:sldMk cId="1676297706" sldId="344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291" v="8"/>
        <pc:sldMkLst>
          <pc:docMk/>
          <pc:sldMk cId="604799202" sldId="345"/>
        </pc:sldMkLst>
      </pc:sldChg>
      <pc:sldChg chg="add replId">
        <pc:chgData name="Tolliver, Kyle" userId="S::kctolli@byui.edu::7cd0e227-5eec-47da-b0d1-6fddf0bfb0ee" providerId="AD" clId="Web-{0A972678-B629-5D65-4834-9B8817551A8A}" dt="2020-06-16T04:47:51.385" v="9"/>
        <pc:sldMkLst>
          <pc:docMk/>
          <pc:sldMk cId="2308842387" sldId="346"/>
        </pc:sldMkLst>
      </pc:sldChg>
      <pc:sldChg chg="modSp add replId">
        <pc:chgData name="Tolliver, Kyle" userId="S::kctolli@byui.edu::7cd0e227-5eec-47da-b0d1-6fddf0bfb0ee" providerId="AD" clId="Web-{0A972678-B629-5D65-4834-9B8817551A8A}" dt="2020-06-16T05:00:03.430" v="399" actId="20577"/>
        <pc:sldMkLst>
          <pc:docMk/>
          <pc:sldMk cId="3106028041" sldId="347"/>
        </pc:sldMkLst>
        <pc:spChg chg="mod">
          <ac:chgData name="Tolliver, Kyle" userId="S::kctolli@byui.edu::7cd0e227-5eec-47da-b0d1-6fddf0bfb0ee" providerId="AD" clId="Web-{0A972678-B629-5D65-4834-9B8817551A8A}" dt="2020-06-16T05:00:03.430" v="399" actId="20577"/>
          <ac:spMkLst>
            <pc:docMk/>
            <pc:sldMk cId="3106028041" sldId="347"/>
            <ac:spMk id="3" creationId="{00000000-0000-0000-0000-000000000000}"/>
          </ac:spMkLst>
        </pc:spChg>
      </pc:sldChg>
      <pc:sldChg chg="modSp add replId">
        <pc:chgData name="Tolliver, Kyle" userId="S::kctolli@byui.edu::7cd0e227-5eec-47da-b0d1-6fddf0bfb0ee" providerId="AD" clId="Web-{0A972678-B629-5D65-4834-9B8817551A8A}" dt="2020-06-16T05:02:47.314" v="463"/>
        <pc:sldMkLst>
          <pc:docMk/>
          <pc:sldMk cId="1685458320" sldId="348"/>
        </pc:sldMkLst>
        <pc:graphicFrameChg chg="mod modGraphic">
          <ac:chgData name="Tolliver, Kyle" userId="S::kctolli@byui.edu::7cd0e227-5eec-47da-b0d1-6fddf0bfb0ee" providerId="AD" clId="Web-{0A972678-B629-5D65-4834-9B8817551A8A}" dt="2020-06-16T05:02:47.314" v="463"/>
          <ac:graphicFrameMkLst>
            <pc:docMk/>
            <pc:sldMk cId="1685458320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A972678-B629-5D65-4834-9B8817551A8A}" dt="2020-06-16T04:59:54.507" v="396"/>
          <ac:graphicFrameMkLst>
            <pc:docMk/>
            <pc:sldMk cId="1685458320" sldId="348"/>
            <ac:graphicFrameMk id="4" creationId="{00000000-0000-0000-0000-000000000000}"/>
          </ac:graphicFrameMkLst>
        </pc:graphicFrameChg>
      </pc:sldChg>
      <pc:sldChg chg="modSp add replId">
        <pc:chgData name="Tolliver, Kyle" userId="S::kctolli@byui.edu::7cd0e227-5eec-47da-b0d1-6fddf0bfb0ee" providerId="AD" clId="Web-{0A972678-B629-5D65-4834-9B8817551A8A}" dt="2020-06-16T04:58:00" v="289" actId="20577"/>
        <pc:sldMkLst>
          <pc:docMk/>
          <pc:sldMk cId="894636806" sldId="349"/>
        </pc:sldMkLst>
        <pc:spChg chg="mod">
          <ac:chgData name="Tolliver, Kyle" userId="S::kctolli@byui.edu::7cd0e227-5eec-47da-b0d1-6fddf0bfb0ee" providerId="AD" clId="Web-{0A972678-B629-5D65-4834-9B8817551A8A}" dt="2020-06-16T04:58:00" v="289" actId="20577"/>
          <ac:spMkLst>
            <pc:docMk/>
            <pc:sldMk cId="894636806" sldId="349"/>
            <ac:spMk id="3" creationId="{00000000-0000-0000-0000-000000000000}"/>
          </ac:spMkLst>
        </pc:spChg>
      </pc:sldChg>
      <pc:sldChg chg="addSp modSp add replId">
        <pc:chgData name="Tolliver, Kyle" userId="S::kctolli@byui.edu::7cd0e227-5eec-47da-b0d1-6fddf0bfb0ee" providerId="AD" clId="Web-{0A972678-B629-5D65-4834-9B8817551A8A}" dt="2020-06-16T04:54:26.066" v="168" actId="14100"/>
        <pc:sldMkLst>
          <pc:docMk/>
          <pc:sldMk cId="640529494" sldId="350"/>
        </pc:sldMkLst>
        <pc:spChg chg="mod">
          <ac:chgData name="Tolliver, Kyle" userId="S::kctolli@byui.edu::7cd0e227-5eec-47da-b0d1-6fddf0bfb0ee" providerId="AD" clId="Web-{0A972678-B629-5D65-4834-9B8817551A8A}" dt="2020-06-16T04:54:05.799" v="164" actId="20577"/>
          <ac:spMkLst>
            <pc:docMk/>
            <pc:sldMk cId="640529494" sldId="350"/>
            <ac:spMk id="3" creationId="{00000000-0000-0000-0000-000000000000}"/>
          </ac:spMkLst>
        </pc:spChg>
        <pc:picChg chg="add mod modCrop">
          <ac:chgData name="Tolliver, Kyle" userId="S::kctolli@byui.edu::7cd0e227-5eec-47da-b0d1-6fddf0bfb0ee" providerId="AD" clId="Web-{0A972678-B629-5D65-4834-9B8817551A8A}" dt="2020-06-16T04:54:26.066" v="168" actId="14100"/>
          <ac:picMkLst>
            <pc:docMk/>
            <pc:sldMk cId="640529494" sldId="350"/>
            <ac:picMk id="4" creationId="{DBB1737E-8317-43FE-885A-9B4C711FEF2E}"/>
          </ac:picMkLst>
        </pc:picChg>
      </pc:sldChg>
      <pc:sldChg chg="modSp add replId">
        <pc:chgData name="Tolliver, Kyle" userId="S::kctolli@byui.edu::7cd0e227-5eec-47da-b0d1-6fddf0bfb0ee" providerId="AD" clId="Web-{0A972678-B629-5D65-4834-9B8817551A8A}" dt="2020-06-16T04:53:14.264" v="151"/>
        <pc:sldMkLst>
          <pc:docMk/>
          <pc:sldMk cId="2882397118" sldId="351"/>
        </pc:sldMkLst>
        <pc:spChg chg="mod">
          <ac:chgData name="Tolliver, Kyle" userId="S::kctolli@byui.edu::7cd0e227-5eec-47da-b0d1-6fddf0bfb0ee" providerId="AD" clId="Web-{0A972678-B629-5D65-4834-9B8817551A8A}" dt="2020-06-16T04:48:49.045" v="23" actId="20577"/>
          <ac:spMkLst>
            <pc:docMk/>
            <pc:sldMk cId="2882397118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0A972678-B629-5D65-4834-9B8817551A8A}" dt="2020-06-16T04:52:58.154" v="141"/>
          <ac:graphicFrameMkLst>
            <pc:docMk/>
            <pc:sldMk cId="2882397118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0A972678-B629-5D65-4834-9B8817551A8A}" dt="2020-06-16T04:53:14.264" v="151"/>
          <ac:graphicFrameMkLst>
            <pc:docMk/>
            <pc:sldMk cId="2882397118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AB6F6DC9-5226-D209-B274-780EEDD7EA49}"/>
    <pc:docChg chg="modSld">
      <pc:chgData name="Boe, Jonah" userId="S::jonahwb@byui.edu::0d5e1f00-1ebc-42bd-9eb7-862baab2db1c" providerId="AD" clId="Web-{AB6F6DC9-5226-D209-B274-780EEDD7EA49}" dt="2020-06-16T19:14:51.819" v="671" actId="20577"/>
      <pc:docMkLst>
        <pc:docMk/>
      </pc:docMkLst>
      <pc:sldChg chg="modSp">
        <pc:chgData name="Boe, Jonah" userId="S::jonahwb@byui.edu::0d5e1f00-1ebc-42bd-9eb7-862baab2db1c" providerId="AD" clId="Web-{AB6F6DC9-5226-D209-B274-780EEDD7EA49}" dt="2020-06-16T19:14:50.350" v="669" actId="20577"/>
        <pc:sldMkLst>
          <pc:docMk/>
          <pc:sldMk cId="3909929509" sldId="337"/>
        </pc:sldMkLst>
        <pc:spChg chg="mod">
          <ac:chgData name="Boe, Jonah" userId="S::jonahwb@byui.edu::0d5e1f00-1ebc-42bd-9eb7-862baab2db1c" providerId="AD" clId="Web-{AB6F6DC9-5226-D209-B274-780EEDD7EA49}" dt="2020-06-16T19:14:50.350" v="669" actId="20577"/>
          <ac:spMkLst>
            <pc:docMk/>
            <pc:sldMk cId="3909929509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14:41.974" v="666"/>
        <pc:sldMkLst>
          <pc:docMk/>
          <pc:sldMk cId="970615692" sldId="338"/>
        </pc:sldMkLst>
        <pc:graphicFrameChg chg="mod modGraphic">
          <ac:chgData name="Boe, Jonah" userId="S::jonahwb@byui.edu::0d5e1f00-1ebc-42bd-9eb7-862baab2db1c" providerId="AD" clId="Web-{AB6F6DC9-5226-D209-B274-780EEDD7EA49}" dt="2020-06-16T19:14:41.974" v="666"/>
          <ac:graphicFrameMkLst>
            <pc:docMk/>
            <pc:sldMk cId="970615692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AB6F6DC9-5226-D209-B274-780EEDD7EA49}" dt="2020-06-16T19:13:32.187" v="604"/>
          <ac:graphicFrameMkLst>
            <pc:docMk/>
            <pc:sldMk cId="970615692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AB6F6DC9-5226-D209-B274-780EEDD7EA49}" dt="2020-06-16T19:09:50.654" v="290" actId="20577"/>
        <pc:sldMkLst>
          <pc:docMk/>
          <pc:sldMk cId="14095775" sldId="339"/>
        </pc:sldMkLst>
        <pc:spChg chg="mod">
          <ac:chgData name="Boe, Jonah" userId="S::jonahwb@byui.edu::0d5e1f00-1ebc-42bd-9eb7-862baab2db1c" providerId="AD" clId="Web-{AB6F6DC9-5226-D209-B274-780EEDD7EA49}" dt="2020-06-16T19:09:50.654" v="290" actId="20577"/>
          <ac:spMkLst>
            <pc:docMk/>
            <pc:sldMk cId="14095775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09:31.012" v="267" actId="20577"/>
        <pc:sldMkLst>
          <pc:docMk/>
          <pc:sldMk cId="1331992182" sldId="340"/>
        </pc:sldMkLst>
        <pc:spChg chg="mod">
          <ac:chgData name="Boe, Jonah" userId="S::jonahwb@byui.edu::0d5e1f00-1ebc-42bd-9eb7-862baab2db1c" providerId="AD" clId="Web-{AB6F6DC9-5226-D209-B274-780EEDD7EA49}" dt="2020-06-16T19:09:31.012" v="267" actId="20577"/>
          <ac:spMkLst>
            <pc:docMk/>
            <pc:sldMk cId="133199218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AB6F6DC9-5226-D209-B274-780EEDD7EA49}" dt="2020-06-16T19:08:39.336" v="253"/>
        <pc:sldMkLst>
          <pc:docMk/>
          <pc:sldMk cId="2935547415" sldId="341"/>
        </pc:sldMkLst>
        <pc:spChg chg="mod">
          <ac:chgData name="Boe, Jonah" userId="S::jonahwb@byui.edu::0d5e1f00-1ebc-42bd-9eb7-862baab2db1c" providerId="AD" clId="Web-{AB6F6DC9-5226-D209-B274-780EEDD7EA49}" dt="2020-06-16T19:03:02.793" v="9" actId="20577"/>
          <ac:spMkLst>
            <pc:docMk/>
            <pc:sldMk cId="2935547415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AB6F6DC9-5226-D209-B274-780EEDD7EA49}" dt="2020-06-16T19:07:30.361" v="239"/>
          <ac:graphicFrameMkLst>
            <pc:docMk/>
            <pc:sldMk cId="2935547415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AB6F6DC9-5226-D209-B274-780EEDD7EA49}" dt="2020-06-16T19:08:39.336" v="253"/>
          <ac:graphicFrameMkLst>
            <pc:docMk/>
            <pc:sldMk cId="2935547415" sldId="341"/>
            <ac:graphicFrameMk id="4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76687288-6A33-E845-952D-F3DA962CBA97}"/>
    <pc:docChg chg="addSld modSld sldOrd">
      <pc:chgData name="Porter, Chris" userId="S::portrchris@byui.edu::bacc3cf6-3423-4651-ad82-46a37d3432a1" providerId="AD" clId="Web-{76687288-6A33-E845-952D-F3DA962CBA97}" dt="2020-06-16T21:46:53.821" v="474" actId="20577"/>
      <pc:docMkLst>
        <pc:docMk/>
      </pc:docMkLst>
      <pc:sldChg chg="modSp">
        <pc:chgData name="Porter, Chris" userId="S::portrchris@byui.edu::bacc3cf6-3423-4651-ad82-46a37d3432a1" providerId="AD" clId="Web-{76687288-6A33-E845-952D-F3DA962CBA97}" dt="2020-06-16T21:18:02.117" v="114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76687288-6A33-E845-952D-F3DA962CBA97}" dt="2020-06-16T21:14:32.158" v="12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76687288-6A33-E845-952D-F3DA962CBA97}" dt="2020-06-16T21:17:46.007" v="112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6687288-6A33-E845-952D-F3DA962CBA97}" dt="2020-06-16T21:18:02.117" v="114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76687288-6A33-E845-952D-F3DA962CBA97}" dt="2020-06-16T21:26:44.334" v="333" actId="20577"/>
        <pc:sldMkLst>
          <pc:docMk/>
          <pc:sldMk cId="2606426039" sldId="333"/>
        </pc:sldMkLst>
        <pc:spChg chg="del mod">
          <ac:chgData name="Porter, Chris" userId="S::portrchris@byui.edu::bacc3cf6-3423-4651-ad82-46a37d3432a1" providerId="AD" clId="Web-{76687288-6A33-E845-952D-F3DA962CBA97}" dt="2020-06-16T21:26:06.552" v="305"/>
          <ac:spMkLst>
            <pc:docMk/>
            <pc:sldMk cId="2606426039" sldId="333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76687288-6A33-E845-952D-F3DA962CBA97}" dt="2020-06-16T21:26:44.334" v="333" actId="20577"/>
          <ac:spMkLst>
            <pc:docMk/>
            <pc:sldMk cId="2606426039" sldId="333"/>
            <ac:spMk id="5" creationId="{2DA66E7F-6432-4EC0-9D21-9653377AABB4}"/>
          </ac:spMkLst>
        </pc:spChg>
        <pc:picChg chg="add del mod">
          <ac:chgData name="Porter, Chris" userId="S::portrchris@byui.edu::bacc3cf6-3423-4651-ad82-46a37d3432a1" providerId="AD" clId="Web-{76687288-6A33-E845-952D-F3DA962CBA97}" dt="2020-06-16T21:26:06.552" v="304"/>
          <ac:picMkLst>
            <pc:docMk/>
            <pc:sldMk cId="2606426039" sldId="333"/>
            <ac:picMk id="4" creationId="{79B12213-F962-438B-9E90-1E38CADA31D8}"/>
          </ac:picMkLst>
        </pc:picChg>
      </pc:sldChg>
      <pc:sldChg chg="modSp">
        <pc:chgData name="Porter, Chris" userId="S::portrchris@byui.edu::bacc3cf6-3423-4651-ad82-46a37d3432a1" providerId="AD" clId="Web-{76687288-6A33-E845-952D-F3DA962CBA97}" dt="2020-06-16T21:46:01.835" v="445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76687288-6A33-E845-952D-F3DA962CBA97}" dt="2020-06-16T21:46:01.835" v="445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76687288-6A33-E845-952D-F3DA962CBA97}" dt="2020-06-16T21:45:56.053" v="443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addSp delSp modSp">
        <pc:chgData name="Porter, Chris" userId="S::portrchris@byui.edu::bacc3cf6-3423-4651-ad82-46a37d3432a1" providerId="AD" clId="Web-{76687288-6A33-E845-952D-F3DA962CBA97}" dt="2020-06-16T21:26:54.147" v="338" actId="14100"/>
        <pc:sldMkLst>
          <pc:docMk/>
          <pc:sldMk cId="3005922186" sldId="335"/>
        </pc:sldMkLst>
        <pc:spChg chg="del">
          <ac:chgData name="Porter, Chris" userId="S::portrchris@byui.edu::bacc3cf6-3423-4651-ad82-46a37d3432a1" providerId="AD" clId="Web-{76687288-6A33-E845-952D-F3DA962CBA97}" dt="2020-06-16T21:26:17.005" v="308"/>
          <ac:spMkLst>
            <pc:docMk/>
            <pc:sldMk cId="3005922186" sldId="335"/>
            <ac:spMk id="3" creationId="{00000000-0000-0000-0000-000000000000}"/>
          </ac:spMkLst>
        </pc:spChg>
        <pc:spChg chg="add mod">
          <ac:chgData name="Porter, Chris" userId="S::portrchris@byui.edu::bacc3cf6-3423-4651-ad82-46a37d3432a1" providerId="AD" clId="Web-{76687288-6A33-E845-952D-F3DA962CBA97}" dt="2020-06-16T21:26:49.116" v="336" actId="1076"/>
          <ac:spMkLst>
            <pc:docMk/>
            <pc:sldMk cId="3005922186" sldId="335"/>
            <ac:spMk id="4" creationId="{502D5C1E-FAD5-4257-B245-F08D8DCFC8C7}"/>
          </ac:spMkLst>
        </pc:spChg>
        <pc:picChg chg="add mod">
          <ac:chgData name="Porter, Chris" userId="S::portrchris@byui.edu::bacc3cf6-3423-4651-ad82-46a37d3432a1" providerId="AD" clId="Web-{76687288-6A33-E845-952D-F3DA962CBA97}" dt="2020-06-16T21:26:54.147" v="338" actId="14100"/>
          <ac:picMkLst>
            <pc:docMk/>
            <pc:sldMk cId="3005922186" sldId="335"/>
            <ac:picMk id="5" creationId="{8DAFC6A9-BD09-4CF3-8A87-697B0AD022DC}"/>
          </ac:picMkLst>
        </pc:picChg>
      </pc:sldChg>
      <pc:sldChg chg="addSp delSp modSp">
        <pc:chgData name="Porter, Chris" userId="S::portrchris@byui.edu::bacc3cf6-3423-4651-ad82-46a37d3432a1" providerId="AD" clId="Web-{76687288-6A33-E845-952D-F3DA962CBA97}" dt="2020-06-16T21:46:53.821" v="474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76687288-6A33-E845-952D-F3DA962CBA97}" dt="2020-06-16T21:46:53.821" v="474" actId="20577"/>
          <ac:spMkLst>
            <pc:docMk/>
            <pc:sldMk cId="3333040100" sldId="336"/>
            <ac:spMk id="3" creationId="{00000000-0000-0000-0000-000000000000}"/>
          </ac:spMkLst>
        </pc:spChg>
        <pc:picChg chg="add del mod">
          <ac:chgData name="Porter, Chris" userId="S::portrchris@byui.edu::bacc3cf6-3423-4651-ad82-46a37d3432a1" providerId="AD" clId="Web-{76687288-6A33-E845-952D-F3DA962CBA97}" dt="2020-06-16T21:24:36.565" v="250"/>
          <ac:picMkLst>
            <pc:docMk/>
            <pc:sldMk cId="3333040100" sldId="336"/>
            <ac:picMk id="4" creationId="{FD5DFBBC-0531-494E-B5F4-400285B48628}"/>
          </ac:picMkLst>
        </pc:picChg>
      </pc:sldChg>
      <pc:sldChg chg="addSp modSp new ord">
        <pc:chgData name="Porter, Chris" userId="S::portrchris@byui.edu::bacc3cf6-3423-4651-ad82-46a37d3432a1" providerId="AD" clId="Web-{76687288-6A33-E845-952D-F3DA962CBA97}" dt="2020-06-16T21:43:20.877" v="345" actId="14100"/>
        <pc:sldMkLst>
          <pc:docMk/>
          <pc:sldMk cId="2872700854" sldId="352"/>
        </pc:sldMkLst>
        <pc:picChg chg="add mod">
          <ac:chgData name="Porter, Chris" userId="S::portrchris@byui.edu::bacc3cf6-3423-4651-ad82-46a37d3432a1" providerId="AD" clId="Web-{76687288-6A33-E845-952D-F3DA962CBA97}" dt="2020-06-16T21:43:20.877" v="345" actId="14100"/>
          <ac:picMkLst>
            <pc:docMk/>
            <pc:sldMk cId="2872700854" sldId="352"/>
            <ac:picMk id="3" creationId="{E4C35E18-7CAC-4869-B91C-AFB1505E7EF7}"/>
          </ac:picMkLst>
        </pc:picChg>
      </pc:sldChg>
    </pc:docChg>
  </pc:docChgLst>
  <pc:docChgLst>
    <pc:chgData name="Cheney, Spencer" userId="S::spencercheney@byui.edu::360f47fc-098b-4f01-9f2f-bd16741641cb" providerId="AD" clId="Web-{CC12352B-C955-E4A1-F877-C6494546F194}"/>
    <pc:docChg chg="modSld">
      <pc:chgData name="Cheney, Spencer" userId="S::spencercheney@byui.edu::360f47fc-098b-4f01-9f2f-bd16741641cb" providerId="AD" clId="Web-{CC12352B-C955-E4A1-F877-C6494546F194}" dt="2020-06-16T18:25:27.870" v="455"/>
      <pc:docMkLst>
        <pc:docMk/>
      </pc:docMkLst>
      <pc:sldChg chg="modSp">
        <pc:chgData name="Cheney, Spencer" userId="S::spencercheney@byui.edu::360f47fc-098b-4f01-9f2f-bd16741641cb" providerId="AD" clId="Web-{CC12352B-C955-E4A1-F877-C6494546F194}" dt="2020-06-16T18:25:27.870" v="455"/>
        <pc:sldMkLst>
          <pc:docMk/>
          <pc:sldMk cId="765788337" sldId="343"/>
        </pc:sldMkLst>
        <pc:graphicFrameChg chg="mod modGraphic">
          <ac:chgData name="Cheney, Spencer" userId="S::spencercheney@byui.edu::360f47fc-098b-4f01-9f2f-bd16741641cb" providerId="AD" clId="Web-{CC12352B-C955-E4A1-F877-C6494546F194}" dt="2020-06-16T18:25:25.682" v="451"/>
          <ac:graphicFrameMkLst>
            <pc:docMk/>
            <pc:sldMk cId="765788337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C12352B-C955-E4A1-F877-C6494546F194}" dt="2020-06-16T18:25:27.870" v="455"/>
          <ac:graphicFrameMkLst>
            <pc:docMk/>
            <pc:sldMk cId="765788337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CC12352B-C955-E4A1-F877-C6494546F194}" dt="2020-06-16T18:24:43.307" v="379" actId="20577"/>
        <pc:sldMkLst>
          <pc:docMk/>
          <pc:sldMk cId="1676297706" sldId="344"/>
        </pc:sldMkLst>
        <pc:spChg chg="mod">
          <ac:chgData name="Cheney, Spencer" userId="S::spencercheney@byui.edu::360f47fc-098b-4f01-9f2f-bd16741641cb" providerId="AD" clId="Web-{CC12352B-C955-E4A1-F877-C6494546F194}" dt="2020-06-16T18:24:43.307" v="379" actId="20577"/>
          <ac:spMkLst>
            <pc:docMk/>
            <pc:sldMk cId="1676297706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C12352B-C955-E4A1-F877-C6494546F194}" dt="2020-06-16T18:22:38.088" v="199" actId="20577"/>
        <pc:sldMkLst>
          <pc:docMk/>
          <pc:sldMk cId="604799202" sldId="345"/>
        </pc:sldMkLst>
        <pc:spChg chg="mod">
          <ac:chgData name="Cheney, Spencer" userId="S::spencercheney@byui.edu::360f47fc-098b-4f01-9f2f-bd16741641cb" providerId="AD" clId="Web-{CC12352B-C955-E4A1-F877-C6494546F194}" dt="2020-06-16T18:22:38.088" v="199" actId="20577"/>
          <ac:spMkLst>
            <pc:docMk/>
            <pc:sldMk cId="604799202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CC12352B-C955-E4A1-F877-C6494546F194}" dt="2020-06-16T18:22:19.166" v="189"/>
        <pc:sldMkLst>
          <pc:docMk/>
          <pc:sldMk cId="2308842387" sldId="346"/>
        </pc:sldMkLst>
        <pc:spChg chg="mod">
          <ac:chgData name="Cheney, Spencer" userId="S::spencercheney@byui.edu::360f47fc-098b-4f01-9f2f-bd16741641cb" providerId="AD" clId="Web-{CC12352B-C955-E4A1-F877-C6494546F194}" dt="2020-06-16T18:19:47.571" v="5" actId="20577"/>
          <ac:spMkLst>
            <pc:docMk/>
            <pc:sldMk cId="2308842387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CC12352B-C955-E4A1-F877-C6494546F194}" dt="2020-06-16T18:21:56.228" v="179"/>
          <ac:graphicFrameMkLst>
            <pc:docMk/>
            <pc:sldMk cId="2308842387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CC12352B-C955-E4A1-F877-C6494546F194}" dt="2020-06-16T18:22:19.166" v="189"/>
          <ac:graphicFrameMkLst>
            <pc:docMk/>
            <pc:sldMk cId="2308842387" sldId="346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</a:t>
            </a:r>
            <a:r>
              <a:rPr lang="en-US" baseline="0" dirty="0"/>
              <a:t> from Elder </a:t>
            </a:r>
            <a:r>
              <a:rPr lang="en-US" baseline="0" dirty="0" err="1"/>
              <a:t>Bednar’s</a:t>
            </a:r>
            <a:r>
              <a:rPr lang="en-US" baseline="0" dirty="0"/>
              <a:t> address:  http://www2.byui.edu/Presentations/Transcripts/Devotionals/2006_10_31_Bednar.htm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1B1-7743-4C99-9A13-1A671328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4C35E18-7CAC-4869-B91C-AFB1505E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4" y="79484"/>
            <a:ext cx="7632699" cy="6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8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98307"/>
              </p:ext>
            </p:extLst>
          </p:nvPr>
        </p:nvGraphicFramePr>
        <p:xfrm>
          <a:off x="685800" y="1371600"/>
          <a:ext cx="108966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Re-soldier ADC (per request)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20, 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project working in Libero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20, 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 on Soft Console 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29, 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776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Leadership training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class material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10594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6156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909929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Spencer Cheney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8024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 UART test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Debug UART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     Read through pin map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    Read through libero code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20%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4171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94.5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423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Possibly get a working UART test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6047992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I couldn't run the UART test because I still don't understand the Libero workflow, and how each of the modules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It appears you need a solid understand of 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verilog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 and VHDL to understand each of the modules.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77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107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Work through Libero workflow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Review Verilog and VHDL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Debug UART section of Libero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6/30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7799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883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648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Kyle Tolliver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003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--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COM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1.25 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7771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92.5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971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 </a:t>
            </a:r>
            <a:r>
              <a:rPr lang="en-US" sz="1600" kern="0" dirty="0">
                <a:ea typeface="ＭＳ Ｐゴシック"/>
              </a:rPr>
              <a:t>Finished the COM tests</a:t>
            </a:r>
            <a:endParaRPr lang="en-US" sz="1600" kern="0" dirty="0"/>
          </a:p>
        </p:txBody>
      </p:sp>
      <p:pic>
        <p:nvPicPr>
          <p:cNvPr id="4" name="Picture 4" descr="A cat sitting on top of a wooden floor&#10;&#10;Description generated with very high confidence">
            <a:extLst>
              <a:ext uri="{FF2B5EF4-FFF2-40B4-BE49-F238E27FC236}">
                <a16:creationId xmlns:a16="http://schemas.microsoft.com/office/drawing/2014/main" id="{DBB1737E-8317-43FE-885A-9B4C711F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29" b="21678"/>
          <a:stretch/>
        </p:blipFill>
        <p:spPr>
          <a:xfrm>
            <a:off x="8229767" y="1400356"/>
            <a:ext cx="3352484" cy="47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94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Look through 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main.c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 didn't have remote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Got remote and admin fixed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368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69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Scheduling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GPIO Test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10.7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09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02734"/>
              </p:ext>
            </p:extLst>
          </p:nvPr>
        </p:nvGraphicFramePr>
        <p:xfrm>
          <a:off x="685800" y="1371600"/>
          <a:ext cx="10896599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WIGS/Meeting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Main.c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and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periphals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(PM)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en-US" sz="1100" b="0" i="0" u="none" strike="noStrike" dirty="0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.75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Webpage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55967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33980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58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106028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Git is working, thanks to the GIT Gurus.</a:t>
            </a: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GPIO Test file in </a:t>
            </a:r>
            <a:r>
              <a:rPr lang="en-US" sz="1200" kern="0" dirty="0" err="1">
                <a:ea typeface="ＭＳ Ｐゴシック"/>
              </a:rPr>
              <a:t>Softconsole</a:t>
            </a:r>
            <a:r>
              <a:rPr lang="en-US" sz="1200" kern="0" dirty="0">
                <a:ea typeface="ＭＳ Ｐゴシック"/>
              </a:rPr>
              <a:t>.</a:t>
            </a: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Base address only needed for </a:t>
            </a:r>
            <a:r>
              <a:rPr lang="en-US" sz="1200" kern="0" dirty="0" err="1">
                <a:ea typeface="ＭＳ Ｐゴシック"/>
              </a:rPr>
              <a:t>GPIO_init</a:t>
            </a:r>
            <a:r>
              <a:rPr lang="en-US" sz="1200" kern="0" dirty="0">
                <a:ea typeface="ＭＳ Ｐゴシック"/>
              </a:rPr>
              <a:t>(). The </a:t>
            </a:r>
            <a:r>
              <a:rPr lang="en-US" sz="1200" kern="0" dirty="0" err="1">
                <a:ea typeface="ＭＳ Ｐゴシック"/>
              </a:rPr>
              <a:t>GPIO_core.h</a:t>
            </a:r>
            <a:r>
              <a:rPr lang="en-US" sz="1200" kern="0" dirty="0">
                <a:ea typeface="ＭＳ Ｐゴシック"/>
              </a:rPr>
              <a:t> file takes care of everything else.</a:t>
            </a: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Data bus is 32 bit. (I'm pretty sure) From MI-V Tutorial.</a:t>
            </a: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STC159L01 is now VPN accessible.</a:t>
            </a:r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  <a:p>
            <a:pPr marL="0" indent="0"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A66E7F-6432-4EC0-9D21-9653377AABB4}"/>
              </a:ext>
            </a:extLst>
          </p:cNvPr>
          <p:cNvSpPr txBox="1"/>
          <p:nvPr/>
        </p:nvSpPr>
        <p:spPr>
          <a:xfrm>
            <a:off x="494952" y="109855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Not Savvy with writing C++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2022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GPIO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06/14/2020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6/21/2020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UART or CPU Benchmark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6/21 or 07/5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956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02D5C1E-FAD5-4257-B245-F08D8DCFC8C7}"/>
              </a:ext>
            </a:extLst>
          </p:cNvPr>
          <p:cNvSpPr txBox="1"/>
          <p:nvPr/>
        </p:nvSpPr>
        <p:spPr>
          <a:xfrm>
            <a:off x="558452" y="1236133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UART_polled_tx_string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(&amp;</a:t>
            </a:r>
            <a:r>
              <a:rPr lang="en-US" dirty="0" err="1">
                <a:solidFill>
                  <a:schemeClr val="bg1"/>
                </a:solidFill>
                <a:latin typeface="Arial"/>
                <a:ea typeface="ＭＳ Ｐゴシック"/>
              </a:rPr>
              <a:t>g_uart</a:t>
            </a: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, …...)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AFC6A9-BD09-4CF3-8A87-697B0AD0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747718"/>
            <a:ext cx="6172200" cy="16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8 (9-Jun to 15-Jun)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2031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Working with Libero to get the initial test working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Finishing reading the tutorial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Team debriefing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.5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82569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99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95.69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474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Just trying to get things working in Libero again.</a:t>
            </a: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331992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Just busy in other classes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7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9587</TotalTime>
  <Words>197</Words>
  <Application>Microsoft Office PowerPoint</Application>
  <PresentationFormat>Widescreen</PresentationFormat>
  <Paragraphs>33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Blue Background</vt:lpstr>
      <vt:lpstr>1_Blue Background</vt:lpstr>
      <vt:lpstr>PowerPoint Presentation</vt:lpstr>
      <vt:lpstr>Week 8 (9-Jun to 15-Jun)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8 (9-Jun to 15-Jun)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Smith, Kevin</cp:lastModifiedBy>
  <cp:revision>800</cp:revision>
  <cp:lastPrinted>2016-02-08T23:20:00Z</cp:lastPrinted>
  <dcterms:created xsi:type="dcterms:W3CDTF">2010-11-02T18:22:43Z</dcterms:created>
  <dcterms:modified xsi:type="dcterms:W3CDTF">2020-06-16T21:46:54Z</dcterms:modified>
  <cp:category/>
</cp:coreProperties>
</file>