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59" r:id="rId1"/>
    <p:sldMasterId id="2147483744" r:id="rId2"/>
  </p:sldMasterIdLst>
  <p:notesMasterIdLst>
    <p:notesMasterId r:id="rId23"/>
  </p:notesMasterIdLst>
  <p:handoutMasterIdLst>
    <p:handoutMasterId r:id="rId24"/>
  </p:handoutMasterIdLst>
  <p:sldIdLst>
    <p:sldId id="331" r:id="rId3"/>
    <p:sldId id="332" r:id="rId4"/>
    <p:sldId id="333" r:id="rId5"/>
    <p:sldId id="334" r:id="rId6"/>
    <p:sldId id="335" r:id="rId7"/>
    <p:sldId id="341" r:id="rId8"/>
    <p:sldId id="340" r:id="rId9"/>
    <p:sldId id="339" r:id="rId10"/>
    <p:sldId id="338" r:id="rId11"/>
    <p:sldId id="337" r:id="rId12"/>
    <p:sldId id="347" r:id="rId13"/>
    <p:sldId id="346" r:id="rId14"/>
    <p:sldId id="345" r:id="rId15"/>
    <p:sldId id="344" r:id="rId16"/>
    <p:sldId id="343" r:id="rId17"/>
    <p:sldId id="353" r:id="rId18"/>
    <p:sldId id="352" r:id="rId19"/>
    <p:sldId id="351" r:id="rId20"/>
    <p:sldId id="350" r:id="rId21"/>
    <p:sldId id="349" r:id="rId22"/>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230">
          <p15:clr>
            <a:srgbClr val="A4A3A4"/>
          </p15:clr>
        </p15:guide>
        <p15:guide id="2" orient="horz" pos="393">
          <p15:clr>
            <a:srgbClr val="A4A3A4"/>
          </p15:clr>
        </p15:guide>
        <p15:guide id="3" orient="horz" pos="4055">
          <p15:clr>
            <a:srgbClr val="A4A3A4"/>
          </p15:clr>
        </p15:guide>
        <p15:guide id="4" pos="3840">
          <p15:clr>
            <a:srgbClr val="A4A3A4"/>
          </p15:clr>
        </p15:guide>
        <p15:guide id="5" pos="1501">
          <p15:clr>
            <a:srgbClr val="A4A3A4"/>
          </p15:clr>
        </p15:guide>
        <p15:guide id="6" pos="2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76C6"/>
    <a:srgbClr val="0071B1"/>
    <a:srgbClr val="EEEEA6"/>
    <a:srgbClr val="51A6D1"/>
    <a:srgbClr val="51A7C6"/>
    <a:srgbClr val="E9984B"/>
    <a:srgbClr val="26334C"/>
    <a:srgbClr val="314E96"/>
    <a:srgbClr val="DBE5F1"/>
    <a:srgbClr val="FFBD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3AEB4-59A1-E571-A559-6A5559743C45}" v="1" dt="2020-04-28T21:47:28.517"/>
    <p1510:client id="{10960B7C-FE1B-C8CF-7D6F-50AC0303BBCF}" v="66" dt="2020-04-28T22:48:57.537"/>
    <p1510:client id="{19B2A826-CA12-E4AE-19B9-786BDB0516E4}" v="70" dt="2020-04-25T19:58:19.390"/>
    <p1510:client id="{1FA63E69-62AA-A702-B1BE-E9EC7258840C}" v="27" dt="2020-05-02T19:27:44.934"/>
    <p1510:client id="{2020B6CB-FF1C-5A50-81A1-390FBEC31F66}" v="42" dt="2020-07-13T22:05:24.559"/>
    <p1510:client id="{2C6B049A-5AC5-0CE8-CA38-750AD08E93A6}" v="1" dt="2020-05-02T19:36:58.283"/>
    <p1510:client id="{3DE0CD7E-62D9-FB91-6F3F-1A21C31D4A55}" v="357" dt="2020-04-27T19:41:02.447"/>
    <p1510:client id="{53215845-DDD0-9FDD-3965-1E191776CFAE}" v="4" dt="2020-04-25T19:17:44.511"/>
    <p1510:client id="{5336F786-5C21-5546-6A7A-EF01DD4D1654}" v="1979" dt="2020-04-28T00:14:11.089"/>
    <p1510:client id="{5D4FE955-85C0-36AC-775A-0E2639DBAD16}" v="923" dt="2020-04-28T02:44:30.090"/>
    <p1510:client id="{6FD51846-742B-4D1E-E19F-798694A13829}" v="20" dt="2020-04-28T23:38:41.001"/>
    <p1510:client id="{99ED5C26-8E15-DDAC-1116-DC8451F03617}" v="58" dt="2020-04-28T00:35:08.974"/>
    <p1510:client id="{9D4FF50D-50A6-980A-B7F7-4E14927B3C41}" v="134" dt="2020-04-28T22:49:40.935"/>
    <p1510:client id="{A3DDFBBC-D0D5-1C91-5A75-436ADB746299}" v="18" dt="2020-05-05T05:21:01.645"/>
    <p1510:client id="{C6D31AE6-9762-1845-C4FD-8CCB17C7A83E}" v="929" dt="2020-04-27T21:50:49.907"/>
    <p1510:client id="{D58C49A4-DC97-8F69-67C6-885E3CDDC852}" v="473" dt="2020-04-27T19:48:03.024"/>
    <p1510:client id="{E4528A81-82E6-3313-1840-38A45976EEFA}" v="100" dt="2020-04-28T21:05:42.695"/>
    <p1510:client id="{F2AA00C6-10B8-D0F7-70A5-42565A1806E3}" v="52" dt="2020-04-27T19:28:22.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230"/>
        <p:guide orient="horz" pos="393"/>
        <p:guide orient="horz" pos="4055"/>
        <p:guide pos="3840"/>
        <p:guide pos="1501"/>
        <p:guide pos="224"/>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lliver, Kyle" userId="S::kctolli@byui.edu::7cd0e227-5eec-47da-b0d1-6fddf0bfb0ee" providerId="AD" clId="Web-{19B2A826-CA12-E4AE-19B9-786BDB0516E4}"/>
    <pc:docChg chg="addSld modSld sldOrd">
      <pc:chgData name="Tolliver, Kyle" userId="S::kctolli@byui.edu::7cd0e227-5eec-47da-b0d1-6fddf0bfb0ee" providerId="AD" clId="Web-{19B2A826-CA12-E4AE-19B9-786BDB0516E4}" dt="2020-04-25T19:58:19.390" v="68" actId="1076"/>
      <pc:docMkLst>
        <pc:docMk/>
      </pc:docMkLst>
      <pc:sldChg chg="addSp delSp modSp">
        <pc:chgData name="Tolliver, Kyle" userId="S::kctolli@byui.edu::7cd0e227-5eec-47da-b0d1-6fddf0bfb0ee" providerId="AD" clId="Web-{19B2A826-CA12-E4AE-19B9-786BDB0516E4}" dt="2020-04-25T19:50:58.472" v="3"/>
        <pc:sldMkLst>
          <pc:docMk/>
          <pc:sldMk cId="1554097160" sldId="317"/>
        </pc:sldMkLst>
        <pc:spChg chg="add del mod">
          <ac:chgData name="Tolliver, Kyle" userId="S::kctolli@byui.edu::7cd0e227-5eec-47da-b0d1-6fddf0bfb0ee" providerId="AD" clId="Web-{19B2A826-CA12-E4AE-19B9-786BDB0516E4}" dt="2020-04-25T19:50:58.472" v="3"/>
          <ac:spMkLst>
            <pc:docMk/>
            <pc:sldMk cId="1554097160" sldId="317"/>
            <ac:spMk id="3" creationId="{1E940F4D-6C7B-437B-928C-8D59D63E845E}"/>
          </ac:spMkLst>
        </pc:spChg>
      </pc:sldChg>
      <pc:sldChg chg="add replId">
        <pc:chgData name="Tolliver, Kyle" userId="S::kctolli@byui.edu::7cd0e227-5eec-47da-b0d1-6fddf0bfb0ee" providerId="AD" clId="Web-{19B2A826-CA12-E4AE-19B9-786BDB0516E4}" dt="2020-04-25T19:51:04.269" v="4"/>
        <pc:sldMkLst>
          <pc:docMk/>
          <pc:sldMk cId="138496811" sldId="336"/>
        </pc:sldMkLst>
      </pc:sldChg>
      <pc:sldChg chg="add replId">
        <pc:chgData name="Tolliver, Kyle" userId="S::kctolli@byui.edu::7cd0e227-5eec-47da-b0d1-6fddf0bfb0ee" providerId="AD" clId="Web-{19B2A826-CA12-E4AE-19B9-786BDB0516E4}" dt="2020-04-25T19:51:04.519" v="5"/>
        <pc:sldMkLst>
          <pc:docMk/>
          <pc:sldMk cId="2216745314" sldId="337"/>
        </pc:sldMkLst>
      </pc:sldChg>
      <pc:sldChg chg="add replId">
        <pc:chgData name="Tolliver, Kyle" userId="S::kctolli@byui.edu::7cd0e227-5eec-47da-b0d1-6fddf0bfb0ee" providerId="AD" clId="Web-{19B2A826-CA12-E4AE-19B9-786BDB0516E4}" dt="2020-04-25T19:51:04.800" v="6"/>
        <pc:sldMkLst>
          <pc:docMk/>
          <pc:sldMk cId="3580830729" sldId="338"/>
        </pc:sldMkLst>
      </pc:sldChg>
      <pc:sldChg chg="add replId">
        <pc:chgData name="Tolliver, Kyle" userId="S::kctolli@byui.edu::7cd0e227-5eec-47da-b0d1-6fddf0bfb0ee" providerId="AD" clId="Web-{19B2A826-CA12-E4AE-19B9-786BDB0516E4}" dt="2020-04-25T19:51:05.050" v="7"/>
        <pc:sldMkLst>
          <pc:docMk/>
          <pc:sldMk cId="419687532" sldId="339"/>
        </pc:sldMkLst>
      </pc:sldChg>
      <pc:sldChg chg="add replId">
        <pc:chgData name="Tolliver, Kyle" userId="S::kctolli@byui.edu::7cd0e227-5eec-47da-b0d1-6fddf0bfb0ee" providerId="AD" clId="Web-{19B2A826-CA12-E4AE-19B9-786BDB0516E4}" dt="2020-04-25T19:51:05.316" v="8"/>
        <pc:sldMkLst>
          <pc:docMk/>
          <pc:sldMk cId="2844550186" sldId="340"/>
        </pc:sldMkLst>
      </pc:sldChg>
      <pc:sldChg chg="add replId">
        <pc:chgData name="Tolliver, Kyle" userId="S::kctolli@byui.edu::7cd0e227-5eec-47da-b0d1-6fddf0bfb0ee" providerId="AD" clId="Web-{19B2A826-CA12-E4AE-19B9-786BDB0516E4}" dt="2020-04-25T19:51:05.628" v="9"/>
        <pc:sldMkLst>
          <pc:docMk/>
          <pc:sldMk cId="2209162757" sldId="341"/>
        </pc:sldMkLst>
      </pc:sldChg>
      <pc:sldChg chg="add replId">
        <pc:chgData name="Tolliver, Kyle" userId="S::kctolli@byui.edu::7cd0e227-5eec-47da-b0d1-6fddf0bfb0ee" providerId="AD" clId="Web-{19B2A826-CA12-E4AE-19B9-786BDB0516E4}" dt="2020-04-25T19:53:31.502" v="10"/>
        <pc:sldMkLst>
          <pc:docMk/>
          <pc:sldMk cId="2319251064" sldId="342"/>
        </pc:sldMkLst>
      </pc:sldChg>
      <pc:sldChg chg="add replId">
        <pc:chgData name="Tolliver, Kyle" userId="S::kctolli@byui.edu::7cd0e227-5eec-47da-b0d1-6fddf0bfb0ee" providerId="AD" clId="Web-{19B2A826-CA12-E4AE-19B9-786BDB0516E4}" dt="2020-04-25T19:53:31.752" v="11"/>
        <pc:sldMkLst>
          <pc:docMk/>
          <pc:sldMk cId="4201601647" sldId="343"/>
        </pc:sldMkLst>
      </pc:sldChg>
      <pc:sldChg chg="add replId">
        <pc:chgData name="Tolliver, Kyle" userId="S::kctolli@byui.edu::7cd0e227-5eec-47da-b0d1-6fddf0bfb0ee" providerId="AD" clId="Web-{19B2A826-CA12-E4AE-19B9-786BDB0516E4}" dt="2020-04-25T19:53:32.033" v="12"/>
        <pc:sldMkLst>
          <pc:docMk/>
          <pc:sldMk cId="476045064" sldId="344"/>
        </pc:sldMkLst>
      </pc:sldChg>
      <pc:sldChg chg="add replId">
        <pc:chgData name="Tolliver, Kyle" userId="S::kctolli@byui.edu::7cd0e227-5eec-47da-b0d1-6fddf0bfb0ee" providerId="AD" clId="Web-{19B2A826-CA12-E4AE-19B9-786BDB0516E4}" dt="2020-04-25T19:53:32.299" v="13"/>
        <pc:sldMkLst>
          <pc:docMk/>
          <pc:sldMk cId="885237476" sldId="345"/>
        </pc:sldMkLst>
      </pc:sldChg>
      <pc:sldChg chg="add replId">
        <pc:chgData name="Tolliver, Kyle" userId="S::kctolli@byui.edu::7cd0e227-5eec-47da-b0d1-6fddf0bfb0ee" providerId="AD" clId="Web-{19B2A826-CA12-E4AE-19B9-786BDB0516E4}" dt="2020-04-25T19:53:32.549" v="14"/>
        <pc:sldMkLst>
          <pc:docMk/>
          <pc:sldMk cId="3827112157" sldId="346"/>
        </pc:sldMkLst>
      </pc:sldChg>
      <pc:sldChg chg="add replId">
        <pc:chgData name="Tolliver, Kyle" userId="S::kctolli@byui.edu::7cd0e227-5eec-47da-b0d1-6fddf0bfb0ee" providerId="AD" clId="Web-{19B2A826-CA12-E4AE-19B9-786BDB0516E4}" dt="2020-04-25T19:53:32.846" v="15"/>
        <pc:sldMkLst>
          <pc:docMk/>
          <pc:sldMk cId="2292841920" sldId="347"/>
        </pc:sldMkLst>
      </pc:sldChg>
      <pc:sldChg chg="addSp delSp modSp add replId">
        <pc:chgData name="Tolliver, Kyle" userId="S::kctolli@byui.edu::7cd0e227-5eec-47da-b0d1-6fddf0bfb0ee" providerId="AD" clId="Web-{19B2A826-CA12-E4AE-19B9-786BDB0516E4}" dt="2020-04-25T19:58:19.390" v="68" actId="1076"/>
        <pc:sldMkLst>
          <pc:docMk/>
          <pc:sldMk cId="899870702" sldId="348"/>
        </pc:sldMkLst>
        <pc:spChg chg="del">
          <ac:chgData name="Tolliver, Kyle" userId="S::kctolli@byui.edu::7cd0e227-5eec-47da-b0d1-6fddf0bfb0ee" providerId="AD" clId="Web-{19B2A826-CA12-E4AE-19B9-786BDB0516E4}" dt="2020-04-25T19:55:48.985" v="22"/>
          <ac:spMkLst>
            <pc:docMk/>
            <pc:sldMk cId="899870702" sldId="348"/>
            <ac:spMk id="2" creationId="{00000000-0000-0000-0000-000000000000}"/>
          </ac:spMkLst>
        </pc:spChg>
        <pc:spChg chg="add mod">
          <ac:chgData name="Tolliver, Kyle" userId="S::kctolli@byui.edu::7cd0e227-5eec-47da-b0d1-6fddf0bfb0ee" providerId="AD" clId="Web-{19B2A826-CA12-E4AE-19B9-786BDB0516E4}" dt="2020-04-25T19:58:19.390" v="68" actId="1076"/>
          <ac:spMkLst>
            <pc:docMk/>
            <pc:sldMk cId="899870702" sldId="348"/>
            <ac:spMk id="3" creationId="{D1CD7037-B21D-4D6E-B09E-583EC2903F02}"/>
          </ac:spMkLst>
        </pc:spChg>
      </pc:sldChg>
      <pc:sldChg chg="add replId">
        <pc:chgData name="Tolliver, Kyle" userId="S::kctolli@byui.edu::7cd0e227-5eec-47da-b0d1-6fddf0bfb0ee" providerId="AD" clId="Web-{19B2A826-CA12-E4AE-19B9-786BDB0516E4}" dt="2020-04-25T19:53:42.033" v="17"/>
        <pc:sldMkLst>
          <pc:docMk/>
          <pc:sldMk cId="4256976090" sldId="349"/>
        </pc:sldMkLst>
      </pc:sldChg>
      <pc:sldChg chg="add replId">
        <pc:chgData name="Tolliver, Kyle" userId="S::kctolli@byui.edu::7cd0e227-5eec-47da-b0d1-6fddf0bfb0ee" providerId="AD" clId="Web-{19B2A826-CA12-E4AE-19B9-786BDB0516E4}" dt="2020-04-25T19:53:42.314" v="18"/>
        <pc:sldMkLst>
          <pc:docMk/>
          <pc:sldMk cId="3815820193" sldId="350"/>
        </pc:sldMkLst>
      </pc:sldChg>
      <pc:sldChg chg="add replId">
        <pc:chgData name="Tolliver, Kyle" userId="S::kctolli@byui.edu::7cd0e227-5eec-47da-b0d1-6fddf0bfb0ee" providerId="AD" clId="Web-{19B2A826-CA12-E4AE-19B9-786BDB0516E4}" dt="2020-04-25T19:53:42.580" v="19"/>
        <pc:sldMkLst>
          <pc:docMk/>
          <pc:sldMk cId="3002693654" sldId="351"/>
        </pc:sldMkLst>
      </pc:sldChg>
      <pc:sldChg chg="add replId">
        <pc:chgData name="Tolliver, Kyle" userId="S::kctolli@byui.edu::7cd0e227-5eec-47da-b0d1-6fddf0bfb0ee" providerId="AD" clId="Web-{19B2A826-CA12-E4AE-19B9-786BDB0516E4}" dt="2020-04-25T19:53:42.830" v="20"/>
        <pc:sldMkLst>
          <pc:docMk/>
          <pc:sldMk cId="4244369400" sldId="352"/>
        </pc:sldMkLst>
      </pc:sldChg>
      <pc:sldChg chg="add replId">
        <pc:chgData name="Tolliver, Kyle" userId="S::kctolli@byui.edu::7cd0e227-5eec-47da-b0d1-6fddf0bfb0ee" providerId="AD" clId="Web-{19B2A826-CA12-E4AE-19B9-786BDB0516E4}" dt="2020-04-25T19:53:43.127" v="21"/>
        <pc:sldMkLst>
          <pc:docMk/>
          <pc:sldMk cId="2792101313" sldId="353"/>
        </pc:sldMkLst>
      </pc:sldChg>
      <pc:sldChg chg="add ord replId">
        <pc:chgData name="Tolliver, Kyle" userId="S::kctolli@byui.edu::7cd0e227-5eec-47da-b0d1-6fddf0bfb0ee" providerId="AD" clId="Web-{19B2A826-CA12-E4AE-19B9-786BDB0516E4}" dt="2020-04-25T19:56:47.859" v="56"/>
        <pc:sldMkLst>
          <pc:docMk/>
          <pc:sldMk cId="1577530696" sldId="354"/>
        </pc:sldMkLst>
      </pc:sldChg>
    </pc:docChg>
  </pc:docChgLst>
  <pc:docChgLst>
    <pc:chgData name="Porter, Chris" userId="S::portrchris@byui.edu::bacc3cf6-3423-4651-ad82-46a37d3432a1" providerId="AD" clId="Web-{3DE0CD7E-62D9-FB91-6F3F-1A21C31D4A55}"/>
    <pc:docChg chg="modSld">
      <pc:chgData name="Porter, Chris" userId="S::portrchris@byui.edu::bacc3cf6-3423-4651-ad82-46a37d3432a1" providerId="AD" clId="Web-{3DE0CD7E-62D9-FB91-6F3F-1A21C31D4A55}" dt="2020-04-27T19:41:02.447" v="344"/>
      <pc:docMkLst>
        <pc:docMk/>
      </pc:docMkLst>
      <pc:sldChg chg="modSp">
        <pc:chgData name="Porter, Chris" userId="S::portrchris@byui.edu::bacc3cf6-3423-4651-ad82-46a37d3432a1" providerId="AD" clId="Web-{3DE0CD7E-62D9-FB91-6F3F-1A21C31D4A55}" dt="2020-04-27T19:41:02.447" v="344"/>
        <pc:sldMkLst>
          <pc:docMk/>
          <pc:sldMk cId="1381302934" sldId="331"/>
        </pc:sldMkLst>
        <pc:spChg chg="mod">
          <ac:chgData name="Porter, Chris" userId="S::portrchris@byui.edu::bacc3cf6-3423-4651-ad82-46a37d3432a1" providerId="AD" clId="Web-{3DE0CD7E-62D9-FB91-6F3F-1A21C31D4A55}" dt="2020-04-27T18:03:26.647" v="7" actId="20577"/>
          <ac:spMkLst>
            <pc:docMk/>
            <pc:sldMk cId="1381302934" sldId="331"/>
            <ac:spMk id="2" creationId="{00000000-0000-0000-0000-000000000000}"/>
          </ac:spMkLst>
        </pc:spChg>
        <pc:spChg chg="mod">
          <ac:chgData name="Porter, Chris" userId="S::portrchris@byui.edu::bacc3cf6-3423-4651-ad82-46a37d3432a1" providerId="AD" clId="Web-{3DE0CD7E-62D9-FB91-6F3F-1A21C31D4A55}" dt="2020-04-27T19:34:52.244" v="253" actId="20577"/>
          <ac:spMkLst>
            <pc:docMk/>
            <pc:sldMk cId="1381302934" sldId="331"/>
            <ac:spMk id="5" creationId="{00000000-0000-0000-0000-000000000000}"/>
          </ac:spMkLst>
        </pc:spChg>
        <pc:graphicFrameChg chg="mod modGraphic">
          <ac:chgData name="Porter, Chris" userId="S::portrchris@byui.edu::bacc3cf6-3423-4651-ad82-46a37d3432a1" providerId="AD" clId="Web-{3DE0CD7E-62D9-FB91-6F3F-1A21C31D4A55}" dt="2020-04-27T19:41:02.447" v="344"/>
          <ac:graphicFrameMkLst>
            <pc:docMk/>
            <pc:sldMk cId="1381302934" sldId="331"/>
            <ac:graphicFrameMk id="3" creationId="{00000000-0000-0000-0000-000000000000}"/>
          </ac:graphicFrameMkLst>
        </pc:graphicFrameChg>
      </pc:sldChg>
      <pc:sldChg chg="modSp">
        <pc:chgData name="Porter, Chris" userId="S::portrchris@byui.edu::bacc3cf6-3423-4651-ad82-46a37d3432a1" providerId="AD" clId="Web-{3DE0CD7E-62D9-FB91-6F3F-1A21C31D4A55}" dt="2020-04-27T19:19:14.954" v="49" actId="20577"/>
        <pc:sldMkLst>
          <pc:docMk/>
          <pc:sldMk cId="2209162757" sldId="341"/>
        </pc:sldMkLst>
        <pc:spChg chg="mod">
          <ac:chgData name="Porter, Chris" userId="S::portrchris@byui.edu::bacc3cf6-3423-4651-ad82-46a37d3432a1" providerId="AD" clId="Web-{3DE0CD7E-62D9-FB91-6F3F-1A21C31D4A55}" dt="2020-04-27T19:19:14.954" v="49" actId="20577"/>
          <ac:spMkLst>
            <pc:docMk/>
            <pc:sldMk cId="2209162757" sldId="341"/>
            <ac:spMk id="5" creationId="{00000000-0000-0000-0000-000000000000}"/>
          </ac:spMkLst>
        </pc:spChg>
      </pc:sldChg>
      <pc:sldChg chg="modSp">
        <pc:chgData name="Porter, Chris" userId="S::portrchris@byui.edu::bacc3cf6-3423-4651-ad82-46a37d3432a1" providerId="AD" clId="Web-{3DE0CD7E-62D9-FB91-6F3F-1A21C31D4A55}" dt="2020-04-27T19:19:21.939" v="52" actId="20577"/>
        <pc:sldMkLst>
          <pc:docMk/>
          <pc:sldMk cId="2292841920" sldId="347"/>
        </pc:sldMkLst>
        <pc:spChg chg="mod">
          <ac:chgData name="Porter, Chris" userId="S::portrchris@byui.edu::bacc3cf6-3423-4651-ad82-46a37d3432a1" providerId="AD" clId="Web-{3DE0CD7E-62D9-FB91-6F3F-1A21C31D4A55}" dt="2020-04-27T19:19:21.939" v="52" actId="20577"/>
          <ac:spMkLst>
            <pc:docMk/>
            <pc:sldMk cId="2292841920" sldId="347"/>
            <ac:spMk id="5" creationId="{00000000-0000-0000-0000-000000000000}"/>
          </ac:spMkLst>
        </pc:spChg>
      </pc:sldChg>
      <pc:sldChg chg="modSp">
        <pc:chgData name="Porter, Chris" userId="S::portrchris@byui.edu::bacc3cf6-3423-4651-ad82-46a37d3432a1" providerId="AD" clId="Web-{3DE0CD7E-62D9-FB91-6F3F-1A21C31D4A55}" dt="2020-04-27T19:19:05.220" v="46" actId="20577"/>
        <pc:sldMkLst>
          <pc:docMk/>
          <pc:sldMk cId="2792101313" sldId="353"/>
        </pc:sldMkLst>
        <pc:spChg chg="mod">
          <ac:chgData name="Porter, Chris" userId="S::portrchris@byui.edu::bacc3cf6-3423-4651-ad82-46a37d3432a1" providerId="AD" clId="Web-{3DE0CD7E-62D9-FB91-6F3F-1A21C31D4A55}" dt="2020-04-27T19:19:05.220" v="46" actId="20577"/>
          <ac:spMkLst>
            <pc:docMk/>
            <pc:sldMk cId="2792101313" sldId="353"/>
            <ac:spMk id="5" creationId="{00000000-0000-0000-0000-000000000000}"/>
          </ac:spMkLst>
        </pc:spChg>
      </pc:sldChg>
    </pc:docChg>
  </pc:docChgLst>
  <pc:docChgLst>
    <pc:chgData name="Tolliver, Kyle" userId="S::kctolli@byui.edu::7cd0e227-5eec-47da-b0d1-6fddf0bfb0ee" providerId="AD" clId="Web-{C6D31AE6-9762-1845-C4FD-8CCB17C7A83E}"/>
    <pc:docChg chg="modSld">
      <pc:chgData name="Tolliver, Kyle" userId="S::kctolli@byui.edu::7cd0e227-5eec-47da-b0d1-6fddf0bfb0ee" providerId="AD" clId="Web-{C6D31AE6-9762-1845-C4FD-8CCB17C7A83E}" dt="2020-04-27T21:50:49.907" v="928"/>
      <pc:docMkLst>
        <pc:docMk/>
      </pc:docMkLst>
      <pc:sldChg chg="modSp">
        <pc:chgData name="Tolliver, Kyle" userId="S::kctolli@byui.edu::7cd0e227-5eec-47da-b0d1-6fddf0bfb0ee" providerId="AD" clId="Web-{C6D31AE6-9762-1845-C4FD-8CCB17C7A83E}" dt="2020-04-27T21:46:30.239" v="916" actId="20577"/>
        <pc:sldMkLst>
          <pc:docMk/>
          <pc:sldMk cId="4256976090" sldId="349"/>
        </pc:sldMkLst>
        <pc:spChg chg="mod">
          <ac:chgData name="Tolliver, Kyle" userId="S::kctolli@byui.edu::7cd0e227-5eec-47da-b0d1-6fddf0bfb0ee" providerId="AD" clId="Web-{C6D31AE6-9762-1845-C4FD-8CCB17C7A83E}" dt="2020-04-27T21:46:30.239" v="916" actId="20577"/>
          <ac:spMkLst>
            <pc:docMk/>
            <pc:sldMk cId="4256976090" sldId="349"/>
            <ac:spMk id="4" creationId="{B538546D-E710-491C-A711-D1524FE321FF}"/>
          </ac:spMkLst>
        </pc:spChg>
      </pc:sldChg>
      <pc:sldChg chg="modSp">
        <pc:chgData name="Tolliver, Kyle" userId="S::kctolli@byui.edu::7cd0e227-5eec-47da-b0d1-6fddf0bfb0ee" providerId="AD" clId="Web-{C6D31AE6-9762-1845-C4FD-8CCB17C7A83E}" dt="2020-04-27T21:49:25.474" v="918"/>
        <pc:sldMkLst>
          <pc:docMk/>
          <pc:sldMk cId="3815820193" sldId="350"/>
        </pc:sldMkLst>
        <pc:graphicFrameChg chg="mod modGraphic">
          <ac:chgData name="Tolliver, Kyle" userId="S::kctolli@byui.edu::7cd0e227-5eec-47da-b0d1-6fddf0bfb0ee" providerId="AD" clId="Web-{C6D31AE6-9762-1845-C4FD-8CCB17C7A83E}" dt="2020-04-27T21:49:25.474" v="918"/>
          <ac:graphicFrameMkLst>
            <pc:docMk/>
            <pc:sldMk cId="3815820193" sldId="350"/>
            <ac:graphicFrameMk id="3" creationId="{00000000-0000-0000-0000-000000000000}"/>
          </ac:graphicFrameMkLst>
        </pc:graphicFrameChg>
        <pc:graphicFrameChg chg="mod modGraphic">
          <ac:chgData name="Tolliver, Kyle" userId="S::kctolli@byui.edu::7cd0e227-5eec-47da-b0d1-6fddf0bfb0ee" providerId="AD" clId="Web-{C6D31AE6-9762-1845-C4FD-8CCB17C7A83E}" dt="2020-04-27T21:42:20.852" v="760"/>
          <ac:graphicFrameMkLst>
            <pc:docMk/>
            <pc:sldMk cId="3815820193" sldId="350"/>
            <ac:graphicFrameMk id="4" creationId="{00000000-0000-0000-0000-000000000000}"/>
          </ac:graphicFrameMkLst>
        </pc:graphicFrameChg>
      </pc:sldChg>
      <pc:sldChg chg="modSp">
        <pc:chgData name="Tolliver, Kyle" userId="S::kctolli@byui.edu::7cd0e227-5eec-47da-b0d1-6fddf0bfb0ee" providerId="AD" clId="Web-{C6D31AE6-9762-1845-C4FD-8CCB17C7A83E}" dt="2020-04-27T21:45:56.568" v="910" actId="20577"/>
        <pc:sldMkLst>
          <pc:docMk/>
          <pc:sldMk cId="3002693654" sldId="351"/>
        </pc:sldMkLst>
        <pc:spChg chg="mod">
          <ac:chgData name="Tolliver, Kyle" userId="S::kctolli@byui.edu::7cd0e227-5eec-47da-b0d1-6fddf0bfb0ee" providerId="AD" clId="Web-{C6D31AE6-9762-1845-C4FD-8CCB17C7A83E}" dt="2020-04-27T21:45:56.568" v="910" actId="20577"/>
          <ac:spMkLst>
            <pc:docMk/>
            <pc:sldMk cId="3002693654" sldId="351"/>
            <ac:spMk id="4" creationId="{81B4C959-E726-4DAC-BBB5-DE7EEE708CB2}"/>
          </ac:spMkLst>
        </pc:spChg>
      </pc:sldChg>
      <pc:sldChg chg="modSp">
        <pc:chgData name="Tolliver, Kyle" userId="S::kctolli@byui.edu::7cd0e227-5eec-47da-b0d1-6fddf0bfb0ee" providerId="AD" clId="Web-{C6D31AE6-9762-1845-C4FD-8CCB17C7A83E}" dt="2020-04-27T21:39:22.354" v="532" actId="20577"/>
        <pc:sldMkLst>
          <pc:docMk/>
          <pc:sldMk cId="4244369400" sldId="352"/>
        </pc:sldMkLst>
        <pc:spChg chg="mod">
          <ac:chgData name="Tolliver, Kyle" userId="S::kctolli@byui.edu::7cd0e227-5eec-47da-b0d1-6fddf0bfb0ee" providerId="AD" clId="Web-{C6D31AE6-9762-1845-C4FD-8CCB17C7A83E}" dt="2020-04-27T21:39:22.354" v="532" actId="20577"/>
          <ac:spMkLst>
            <pc:docMk/>
            <pc:sldMk cId="4244369400" sldId="352"/>
            <ac:spMk id="4" creationId="{DEA09C21-4FCC-4122-A3FD-916919E19D03}"/>
          </ac:spMkLst>
        </pc:spChg>
      </pc:sldChg>
      <pc:sldChg chg="modSp">
        <pc:chgData name="Tolliver, Kyle" userId="S::kctolli@byui.edu::7cd0e227-5eec-47da-b0d1-6fddf0bfb0ee" providerId="AD" clId="Web-{C6D31AE6-9762-1845-C4FD-8CCB17C7A83E}" dt="2020-04-27T21:50:49.907" v="928"/>
        <pc:sldMkLst>
          <pc:docMk/>
          <pc:sldMk cId="2792101313" sldId="353"/>
        </pc:sldMkLst>
        <pc:graphicFrameChg chg="mod modGraphic">
          <ac:chgData name="Tolliver, Kyle" userId="S::kctolli@byui.edu::7cd0e227-5eec-47da-b0d1-6fddf0bfb0ee" providerId="AD" clId="Web-{C6D31AE6-9762-1845-C4FD-8CCB17C7A83E}" dt="2020-04-27T21:33:37.562" v="11"/>
          <ac:graphicFrameMkLst>
            <pc:docMk/>
            <pc:sldMk cId="2792101313" sldId="353"/>
            <ac:graphicFrameMk id="3" creationId="{00000000-0000-0000-0000-000000000000}"/>
          </ac:graphicFrameMkLst>
        </pc:graphicFrameChg>
        <pc:graphicFrameChg chg="mod modGraphic">
          <ac:chgData name="Tolliver, Kyle" userId="S::kctolli@byui.edu::7cd0e227-5eec-47da-b0d1-6fddf0bfb0ee" providerId="AD" clId="Web-{C6D31AE6-9762-1845-C4FD-8CCB17C7A83E}" dt="2020-04-27T21:50:49.907" v="928"/>
          <ac:graphicFrameMkLst>
            <pc:docMk/>
            <pc:sldMk cId="2792101313" sldId="353"/>
            <ac:graphicFrameMk id="4" creationId="{00000000-0000-0000-0000-000000000000}"/>
          </ac:graphicFrameMkLst>
        </pc:graphicFrameChg>
      </pc:sldChg>
    </pc:docChg>
  </pc:docChgLst>
  <pc:docChgLst>
    <pc:chgData name="Boe, Jonah" userId="S::jonahwb@byui.edu::0d5e1f00-1ebc-42bd-9eb7-862baab2db1c" providerId="AD" clId="Web-{6FD51846-742B-4D1E-E19F-798694A13829}"/>
    <pc:docChg chg="modSld">
      <pc:chgData name="Boe, Jonah" userId="S::jonahwb@byui.edu::0d5e1f00-1ebc-42bd-9eb7-862baab2db1c" providerId="AD" clId="Web-{6FD51846-742B-4D1E-E19F-798694A13829}" dt="2020-04-28T23:38:36.766" v="3"/>
      <pc:docMkLst>
        <pc:docMk/>
      </pc:docMkLst>
      <pc:sldChg chg="modSp">
        <pc:chgData name="Boe, Jonah" userId="S::jonahwb@byui.edu::0d5e1f00-1ebc-42bd-9eb7-862baab2db1c" providerId="AD" clId="Web-{6FD51846-742B-4D1E-E19F-798694A13829}" dt="2020-04-28T23:38:36.766" v="3"/>
        <pc:sldMkLst>
          <pc:docMk/>
          <pc:sldMk cId="2209162757" sldId="341"/>
        </pc:sldMkLst>
        <pc:graphicFrameChg chg="mod modGraphic">
          <ac:chgData name="Boe, Jonah" userId="S::jonahwb@byui.edu::0d5e1f00-1ebc-42bd-9eb7-862baab2db1c" providerId="AD" clId="Web-{6FD51846-742B-4D1E-E19F-798694A13829}" dt="2020-04-28T23:38:36.766" v="3"/>
          <ac:graphicFrameMkLst>
            <pc:docMk/>
            <pc:sldMk cId="2209162757" sldId="341"/>
            <ac:graphicFrameMk id="3" creationId="{00000000-0000-0000-0000-000000000000}"/>
          </ac:graphicFrameMkLst>
        </pc:graphicFrameChg>
      </pc:sldChg>
    </pc:docChg>
  </pc:docChgLst>
  <pc:docChgLst>
    <pc:chgData name="Porter, Chris" userId="S::portrchris@byui.edu::bacc3cf6-3423-4651-ad82-46a37d3432a1" providerId="AD" clId="Web-{5D4FE955-85C0-36AC-775A-0E2639DBAD16}"/>
    <pc:docChg chg="modSld">
      <pc:chgData name="Porter, Chris" userId="S::portrchris@byui.edu::bacc3cf6-3423-4651-ad82-46a37d3432a1" providerId="AD" clId="Web-{5D4FE955-85C0-36AC-775A-0E2639DBAD16}" dt="2020-04-28T02:44:30.090" v="899"/>
      <pc:docMkLst>
        <pc:docMk/>
      </pc:docMkLst>
      <pc:sldChg chg="modSp">
        <pc:chgData name="Porter, Chris" userId="S::portrchris@byui.edu::bacc3cf6-3423-4651-ad82-46a37d3432a1" providerId="AD" clId="Web-{5D4FE955-85C0-36AC-775A-0E2639DBAD16}" dt="2020-04-28T02:44:30.090" v="899"/>
        <pc:sldMkLst>
          <pc:docMk/>
          <pc:sldMk cId="1381302934" sldId="331"/>
        </pc:sldMkLst>
        <pc:spChg chg="mod">
          <ac:chgData name="Porter, Chris" userId="S::portrchris@byui.edu::bacc3cf6-3423-4651-ad82-46a37d3432a1" providerId="AD" clId="Web-{5D4FE955-85C0-36AC-775A-0E2639DBAD16}" dt="2020-04-28T02:43:46.512" v="890" actId="20577"/>
          <ac:spMkLst>
            <pc:docMk/>
            <pc:sldMk cId="1381302934" sldId="331"/>
            <ac:spMk id="2" creationId="{00000000-0000-0000-0000-000000000000}"/>
          </ac:spMkLst>
        </pc:spChg>
        <pc:graphicFrameChg chg="mod modGraphic">
          <ac:chgData name="Porter, Chris" userId="S::portrchris@byui.edu::bacc3cf6-3423-4651-ad82-46a37d3432a1" providerId="AD" clId="Web-{5D4FE955-85C0-36AC-775A-0E2639DBAD16}" dt="2020-04-28T02:44:30.090" v="899"/>
          <ac:graphicFrameMkLst>
            <pc:docMk/>
            <pc:sldMk cId="1381302934" sldId="331"/>
            <ac:graphicFrameMk id="3" creationId="{00000000-0000-0000-0000-000000000000}"/>
          </ac:graphicFrameMkLst>
        </pc:graphicFrameChg>
        <pc:graphicFrameChg chg="mod modGraphic">
          <ac:chgData name="Porter, Chris" userId="S::portrchris@byui.edu::bacc3cf6-3423-4651-ad82-46a37d3432a1" providerId="AD" clId="Web-{5D4FE955-85C0-36AC-775A-0E2639DBAD16}" dt="2020-04-28T02:30:17.617" v="223"/>
          <ac:graphicFrameMkLst>
            <pc:docMk/>
            <pc:sldMk cId="1381302934" sldId="331"/>
            <ac:graphicFrameMk id="4" creationId="{00000000-0000-0000-0000-000000000000}"/>
          </ac:graphicFrameMkLst>
        </pc:graphicFrameChg>
      </pc:sldChg>
      <pc:sldChg chg="modSp">
        <pc:chgData name="Porter, Chris" userId="S::portrchris@byui.edu::bacc3cf6-3423-4651-ad82-46a37d3432a1" providerId="AD" clId="Web-{5D4FE955-85C0-36AC-775A-0E2639DBAD16}" dt="2020-04-28T02:34:08.649" v="590" actId="20577"/>
        <pc:sldMkLst>
          <pc:docMk/>
          <pc:sldMk cId="2633575135" sldId="332"/>
        </pc:sldMkLst>
        <pc:spChg chg="mod">
          <ac:chgData name="Porter, Chris" userId="S::portrchris@byui.edu::bacc3cf6-3423-4651-ad82-46a37d3432a1" providerId="AD" clId="Web-{5D4FE955-85C0-36AC-775A-0E2639DBAD16}" dt="2020-04-28T02:34:08.649" v="590" actId="20577"/>
          <ac:spMkLst>
            <pc:docMk/>
            <pc:sldMk cId="2633575135" sldId="332"/>
            <ac:spMk id="3" creationId="{00000000-0000-0000-0000-000000000000}"/>
          </ac:spMkLst>
        </pc:spChg>
      </pc:sldChg>
      <pc:sldChg chg="modSp">
        <pc:chgData name="Porter, Chris" userId="S::portrchris@byui.edu::bacc3cf6-3423-4651-ad82-46a37d3432a1" providerId="AD" clId="Web-{5D4FE955-85C0-36AC-775A-0E2639DBAD16}" dt="2020-04-28T02:34:44.618" v="623" actId="20577"/>
        <pc:sldMkLst>
          <pc:docMk/>
          <pc:sldMk cId="2606426039" sldId="333"/>
        </pc:sldMkLst>
        <pc:spChg chg="mod">
          <ac:chgData name="Porter, Chris" userId="S::portrchris@byui.edu::bacc3cf6-3423-4651-ad82-46a37d3432a1" providerId="AD" clId="Web-{5D4FE955-85C0-36AC-775A-0E2639DBAD16}" dt="2020-04-28T02:34:44.618" v="623" actId="20577"/>
          <ac:spMkLst>
            <pc:docMk/>
            <pc:sldMk cId="2606426039" sldId="333"/>
            <ac:spMk id="3" creationId="{00000000-0000-0000-0000-000000000000}"/>
          </ac:spMkLst>
        </pc:spChg>
      </pc:sldChg>
      <pc:sldChg chg="modSp">
        <pc:chgData name="Porter, Chris" userId="S::portrchris@byui.edu::bacc3cf6-3423-4651-ad82-46a37d3432a1" providerId="AD" clId="Web-{5D4FE955-85C0-36AC-775A-0E2639DBAD16}" dt="2020-04-28T02:40:34.589" v="792"/>
        <pc:sldMkLst>
          <pc:docMk/>
          <pc:sldMk cId="3214645133" sldId="334"/>
        </pc:sldMkLst>
        <pc:graphicFrameChg chg="mod modGraphic">
          <ac:chgData name="Porter, Chris" userId="S::portrchris@byui.edu::bacc3cf6-3423-4651-ad82-46a37d3432a1" providerId="AD" clId="Web-{5D4FE955-85C0-36AC-775A-0E2639DBAD16}" dt="2020-04-28T02:40:29.121" v="790"/>
          <ac:graphicFrameMkLst>
            <pc:docMk/>
            <pc:sldMk cId="3214645133" sldId="334"/>
            <ac:graphicFrameMk id="3" creationId="{00000000-0000-0000-0000-000000000000}"/>
          </ac:graphicFrameMkLst>
        </pc:graphicFrameChg>
        <pc:graphicFrameChg chg="mod modGraphic">
          <ac:chgData name="Porter, Chris" userId="S::portrchris@byui.edu::bacc3cf6-3423-4651-ad82-46a37d3432a1" providerId="AD" clId="Web-{5D4FE955-85C0-36AC-775A-0E2639DBAD16}" dt="2020-04-28T02:40:34.589" v="792"/>
          <ac:graphicFrameMkLst>
            <pc:docMk/>
            <pc:sldMk cId="3214645133" sldId="334"/>
            <ac:graphicFrameMk id="4" creationId="{00000000-0000-0000-0000-000000000000}"/>
          </ac:graphicFrameMkLst>
        </pc:graphicFrameChg>
      </pc:sldChg>
      <pc:sldChg chg="modSp">
        <pc:chgData name="Porter, Chris" userId="S::portrchris@byui.edu::bacc3cf6-3423-4651-ad82-46a37d3432a1" providerId="AD" clId="Web-{5D4FE955-85C0-36AC-775A-0E2639DBAD16}" dt="2020-04-28T02:42:05.902" v="875" actId="20577"/>
        <pc:sldMkLst>
          <pc:docMk/>
          <pc:sldMk cId="3005922186" sldId="335"/>
        </pc:sldMkLst>
        <pc:spChg chg="mod">
          <ac:chgData name="Porter, Chris" userId="S::portrchris@byui.edu::bacc3cf6-3423-4651-ad82-46a37d3432a1" providerId="AD" clId="Web-{5D4FE955-85C0-36AC-775A-0E2639DBAD16}" dt="2020-04-28T02:42:05.902" v="875" actId="20577"/>
          <ac:spMkLst>
            <pc:docMk/>
            <pc:sldMk cId="3005922186" sldId="335"/>
            <ac:spMk id="3" creationId="{00000000-0000-0000-0000-000000000000}"/>
          </ac:spMkLst>
        </pc:spChg>
      </pc:sldChg>
      <pc:sldChg chg="modSp">
        <pc:chgData name="Porter, Chris" userId="S::portrchris@byui.edu::bacc3cf6-3423-4651-ad82-46a37d3432a1" providerId="AD" clId="Web-{5D4FE955-85C0-36AC-775A-0E2639DBAD16}" dt="2020-04-28T02:43:55.762" v="891" actId="20577"/>
        <pc:sldMkLst>
          <pc:docMk/>
          <pc:sldMk cId="2209162757" sldId="341"/>
        </pc:sldMkLst>
        <pc:spChg chg="mod">
          <ac:chgData name="Porter, Chris" userId="S::portrchris@byui.edu::bacc3cf6-3423-4651-ad82-46a37d3432a1" providerId="AD" clId="Web-{5D4FE955-85C0-36AC-775A-0E2639DBAD16}" dt="2020-04-28T02:43:55.762" v="891" actId="20577"/>
          <ac:spMkLst>
            <pc:docMk/>
            <pc:sldMk cId="2209162757" sldId="341"/>
            <ac:spMk id="2" creationId="{00000000-0000-0000-0000-000000000000}"/>
          </ac:spMkLst>
        </pc:spChg>
      </pc:sldChg>
      <pc:sldChg chg="modSp">
        <pc:chgData name="Porter, Chris" userId="S::portrchris@byui.edu::bacc3cf6-3423-4651-ad82-46a37d3432a1" providerId="AD" clId="Web-{5D4FE955-85C0-36AC-775A-0E2639DBAD16}" dt="2020-04-28T02:43:15.949" v="887" actId="20577"/>
        <pc:sldMkLst>
          <pc:docMk/>
          <pc:sldMk cId="899870702" sldId="348"/>
        </pc:sldMkLst>
        <pc:spChg chg="mod">
          <ac:chgData name="Porter, Chris" userId="S::portrchris@byui.edu::bacc3cf6-3423-4651-ad82-46a37d3432a1" providerId="AD" clId="Web-{5D4FE955-85C0-36AC-775A-0E2639DBAD16}" dt="2020-04-28T02:43:15.949" v="887" actId="20577"/>
          <ac:spMkLst>
            <pc:docMk/>
            <pc:sldMk cId="899870702" sldId="348"/>
            <ac:spMk id="3" creationId="{D1CD7037-B21D-4D6E-B09E-583EC2903F02}"/>
          </ac:spMkLst>
        </pc:spChg>
      </pc:sldChg>
      <pc:sldChg chg="modSp">
        <pc:chgData name="Porter, Chris" userId="S::portrchris@byui.edu::bacc3cf6-3423-4651-ad82-46a37d3432a1" providerId="AD" clId="Web-{5D4FE955-85C0-36AC-775A-0E2639DBAD16}" dt="2020-04-28T02:43:06.543" v="884" actId="20577"/>
        <pc:sldMkLst>
          <pc:docMk/>
          <pc:sldMk cId="4256976090" sldId="349"/>
        </pc:sldMkLst>
        <pc:spChg chg="mod">
          <ac:chgData name="Porter, Chris" userId="S::portrchris@byui.edu::bacc3cf6-3423-4651-ad82-46a37d3432a1" providerId="AD" clId="Web-{5D4FE955-85C0-36AC-775A-0E2639DBAD16}" dt="2020-04-28T02:43:06.543" v="884" actId="20577"/>
          <ac:spMkLst>
            <pc:docMk/>
            <pc:sldMk cId="4256976090" sldId="349"/>
            <ac:spMk id="4" creationId="{B538546D-E710-491C-A711-D1524FE321FF}"/>
          </ac:spMkLst>
        </pc:spChg>
      </pc:sldChg>
      <pc:sldChg chg="modSp">
        <pc:chgData name="Porter, Chris" userId="S::portrchris@byui.edu::bacc3cf6-3423-4651-ad82-46a37d3432a1" providerId="AD" clId="Web-{5D4FE955-85C0-36AC-775A-0E2639DBAD16}" dt="2020-04-28T02:42:58.324" v="881" actId="20577"/>
        <pc:sldMkLst>
          <pc:docMk/>
          <pc:sldMk cId="3002693654" sldId="351"/>
        </pc:sldMkLst>
        <pc:spChg chg="mod">
          <ac:chgData name="Porter, Chris" userId="S::portrchris@byui.edu::bacc3cf6-3423-4651-ad82-46a37d3432a1" providerId="AD" clId="Web-{5D4FE955-85C0-36AC-775A-0E2639DBAD16}" dt="2020-04-28T02:42:58.324" v="881" actId="20577"/>
          <ac:spMkLst>
            <pc:docMk/>
            <pc:sldMk cId="3002693654" sldId="351"/>
            <ac:spMk id="4" creationId="{81B4C959-E726-4DAC-BBB5-DE7EEE708CB2}"/>
          </ac:spMkLst>
        </pc:spChg>
      </pc:sldChg>
      <pc:sldChg chg="modSp">
        <pc:chgData name="Porter, Chris" userId="S::portrchris@byui.edu::bacc3cf6-3423-4651-ad82-46a37d3432a1" providerId="AD" clId="Web-{5D4FE955-85C0-36AC-775A-0E2639DBAD16}" dt="2020-04-28T02:42:51.215" v="878" actId="20577"/>
        <pc:sldMkLst>
          <pc:docMk/>
          <pc:sldMk cId="4244369400" sldId="352"/>
        </pc:sldMkLst>
        <pc:spChg chg="mod">
          <ac:chgData name="Porter, Chris" userId="S::portrchris@byui.edu::bacc3cf6-3423-4651-ad82-46a37d3432a1" providerId="AD" clId="Web-{5D4FE955-85C0-36AC-775A-0E2639DBAD16}" dt="2020-04-28T02:42:51.215" v="878" actId="20577"/>
          <ac:spMkLst>
            <pc:docMk/>
            <pc:sldMk cId="4244369400" sldId="352"/>
            <ac:spMk id="4" creationId="{DEA09C21-4FCC-4122-A3FD-916919E19D03}"/>
          </ac:spMkLst>
        </pc:spChg>
      </pc:sldChg>
      <pc:sldChg chg="modSp">
        <pc:chgData name="Porter, Chris" userId="S::portrchris@byui.edu::bacc3cf6-3423-4651-ad82-46a37d3432a1" providerId="AD" clId="Web-{5D4FE955-85C0-36AC-775A-0E2639DBAD16}" dt="2020-04-28T02:42:36.324" v="877" actId="20577"/>
        <pc:sldMkLst>
          <pc:docMk/>
          <pc:sldMk cId="2792101313" sldId="353"/>
        </pc:sldMkLst>
        <pc:spChg chg="mod">
          <ac:chgData name="Porter, Chris" userId="S::portrchris@byui.edu::bacc3cf6-3423-4651-ad82-46a37d3432a1" providerId="AD" clId="Web-{5D4FE955-85C0-36AC-775A-0E2639DBAD16}" dt="2020-04-28T02:42:36.324" v="877" actId="20577"/>
          <ac:spMkLst>
            <pc:docMk/>
            <pc:sldMk cId="2792101313" sldId="353"/>
            <ac:spMk id="2" creationId="{00000000-0000-0000-0000-000000000000}"/>
          </ac:spMkLst>
        </pc:spChg>
      </pc:sldChg>
    </pc:docChg>
  </pc:docChgLst>
  <pc:docChgLst>
    <pc:chgData name="Boe, Jonah" userId="S::jonahwb@byui.edu::0d5e1f00-1ebc-42bd-9eb7-862baab2db1c" providerId="AD" clId="Web-{5336F786-5C21-5546-6A7A-EF01DD4D1654}"/>
    <pc:docChg chg="modSld">
      <pc:chgData name="Boe, Jonah" userId="S::jonahwb@byui.edu::0d5e1f00-1ebc-42bd-9eb7-862baab2db1c" providerId="AD" clId="Web-{5336F786-5C21-5546-6A7A-EF01DD4D1654}" dt="2020-04-28T00:14:10.902" v="1877" actId="20577"/>
      <pc:docMkLst>
        <pc:docMk/>
      </pc:docMkLst>
      <pc:sldChg chg="modSp">
        <pc:chgData name="Boe, Jonah" userId="S::jonahwb@byui.edu::0d5e1f00-1ebc-42bd-9eb7-862baab2db1c" providerId="AD" clId="Web-{5336F786-5C21-5546-6A7A-EF01DD4D1654}" dt="2020-04-27T19:40:44.393" v="124"/>
        <pc:sldMkLst>
          <pc:docMk/>
          <pc:sldMk cId="1381302934" sldId="331"/>
        </pc:sldMkLst>
        <pc:graphicFrameChg chg="mod modGraphic">
          <ac:chgData name="Boe, Jonah" userId="S::jonahwb@byui.edu::0d5e1f00-1ebc-42bd-9eb7-862baab2db1c" providerId="AD" clId="Web-{5336F786-5C21-5546-6A7A-EF01DD4D1654}" dt="2020-04-27T19:40:44.393" v="124"/>
          <ac:graphicFrameMkLst>
            <pc:docMk/>
            <pc:sldMk cId="1381302934" sldId="331"/>
            <ac:graphicFrameMk id="3" creationId="{00000000-0000-0000-0000-000000000000}"/>
          </ac:graphicFrameMkLst>
        </pc:graphicFrameChg>
      </pc:sldChg>
      <pc:sldChg chg="modSp">
        <pc:chgData name="Boe, Jonah" userId="S::jonahwb@byui.edu::0d5e1f00-1ebc-42bd-9eb7-862baab2db1c" providerId="AD" clId="Web-{5336F786-5C21-5546-6A7A-EF01DD4D1654}" dt="2020-04-28T00:14:10.902" v="1876" actId="20577"/>
        <pc:sldMkLst>
          <pc:docMk/>
          <pc:sldMk cId="2216745314" sldId="337"/>
        </pc:sldMkLst>
        <pc:spChg chg="mod">
          <ac:chgData name="Boe, Jonah" userId="S::jonahwb@byui.edu::0d5e1f00-1ebc-42bd-9eb7-862baab2db1c" providerId="AD" clId="Web-{5336F786-5C21-5546-6A7A-EF01DD4D1654}" dt="2020-04-28T00:14:10.902" v="1876" actId="20577"/>
          <ac:spMkLst>
            <pc:docMk/>
            <pc:sldMk cId="2216745314" sldId="337"/>
            <ac:spMk id="3" creationId="{00000000-0000-0000-0000-000000000000}"/>
          </ac:spMkLst>
        </pc:spChg>
      </pc:sldChg>
      <pc:sldChg chg="modSp">
        <pc:chgData name="Boe, Jonah" userId="S::jonahwb@byui.edu::0d5e1f00-1ebc-42bd-9eb7-862baab2db1c" providerId="AD" clId="Web-{5336F786-5C21-5546-6A7A-EF01DD4D1654}" dt="2020-04-28T00:13:17.305" v="1769"/>
        <pc:sldMkLst>
          <pc:docMk/>
          <pc:sldMk cId="3580830729" sldId="338"/>
        </pc:sldMkLst>
        <pc:graphicFrameChg chg="mod modGraphic">
          <ac:chgData name="Boe, Jonah" userId="S::jonahwb@byui.edu::0d5e1f00-1ebc-42bd-9eb7-862baab2db1c" providerId="AD" clId="Web-{5336F786-5C21-5546-6A7A-EF01DD4D1654}" dt="2020-04-28T00:13:04.351" v="1765"/>
          <ac:graphicFrameMkLst>
            <pc:docMk/>
            <pc:sldMk cId="3580830729" sldId="338"/>
            <ac:graphicFrameMk id="3" creationId="{00000000-0000-0000-0000-000000000000}"/>
          </ac:graphicFrameMkLst>
        </pc:graphicFrameChg>
        <pc:graphicFrameChg chg="mod modGraphic">
          <ac:chgData name="Boe, Jonah" userId="S::jonahwb@byui.edu::0d5e1f00-1ebc-42bd-9eb7-862baab2db1c" providerId="AD" clId="Web-{5336F786-5C21-5546-6A7A-EF01DD4D1654}" dt="2020-04-28T00:13:17.305" v="1769"/>
          <ac:graphicFrameMkLst>
            <pc:docMk/>
            <pc:sldMk cId="3580830729" sldId="338"/>
            <ac:graphicFrameMk id="4" creationId="{00000000-0000-0000-0000-000000000000}"/>
          </ac:graphicFrameMkLst>
        </pc:graphicFrameChg>
      </pc:sldChg>
      <pc:sldChg chg="modSp">
        <pc:chgData name="Boe, Jonah" userId="S::jonahwb@byui.edu::0d5e1f00-1ebc-42bd-9eb7-862baab2db1c" providerId="AD" clId="Web-{5336F786-5C21-5546-6A7A-EF01DD4D1654}" dt="2020-04-28T00:05:41.529" v="1069" actId="20577"/>
        <pc:sldMkLst>
          <pc:docMk/>
          <pc:sldMk cId="419687532" sldId="339"/>
        </pc:sldMkLst>
        <pc:spChg chg="mod">
          <ac:chgData name="Boe, Jonah" userId="S::jonahwb@byui.edu::0d5e1f00-1ebc-42bd-9eb7-862baab2db1c" providerId="AD" clId="Web-{5336F786-5C21-5546-6A7A-EF01DD4D1654}" dt="2020-04-28T00:05:41.529" v="1069" actId="20577"/>
          <ac:spMkLst>
            <pc:docMk/>
            <pc:sldMk cId="419687532" sldId="339"/>
            <ac:spMk id="3" creationId="{00000000-0000-0000-0000-000000000000}"/>
          </ac:spMkLst>
        </pc:spChg>
      </pc:sldChg>
      <pc:sldChg chg="modSp">
        <pc:chgData name="Boe, Jonah" userId="S::jonahwb@byui.edu::0d5e1f00-1ebc-42bd-9eb7-862baab2db1c" providerId="AD" clId="Web-{5336F786-5C21-5546-6A7A-EF01DD4D1654}" dt="2020-04-28T00:05:13.324" v="1031" actId="20577"/>
        <pc:sldMkLst>
          <pc:docMk/>
          <pc:sldMk cId="2844550186" sldId="340"/>
        </pc:sldMkLst>
        <pc:spChg chg="mod">
          <ac:chgData name="Boe, Jonah" userId="S::jonahwb@byui.edu::0d5e1f00-1ebc-42bd-9eb7-862baab2db1c" providerId="AD" clId="Web-{5336F786-5C21-5546-6A7A-EF01DD4D1654}" dt="2020-04-28T00:05:13.324" v="1031" actId="20577"/>
          <ac:spMkLst>
            <pc:docMk/>
            <pc:sldMk cId="2844550186" sldId="340"/>
            <ac:spMk id="3" creationId="{00000000-0000-0000-0000-000000000000}"/>
          </ac:spMkLst>
        </pc:spChg>
      </pc:sldChg>
      <pc:sldChg chg="modSp">
        <pc:chgData name="Boe, Jonah" userId="S::jonahwb@byui.edu::0d5e1f00-1ebc-42bd-9eb7-862baab2db1c" providerId="AD" clId="Web-{5336F786-5C21-5546-6A7A-EF01DD4D1654}" dt="2020-04-27T23:54:21.553" v="365"/>
        <pc:sldMkLst>
          <pc:docMk/>
          <pc:sldMk cId="2209162757" sldId="341"/>
        </pc:sldMkLst>
        <pc:spChg chg="mod">
          <ac:chgData name="Boe, Jonah" userId="S::jonahwb@byui.edu::0d5e1f00-1ebc-42bd-9eb7-862baab2db1c" providerId="AD" clId="Web-{5336F786-5C21-5546-6A7A-EF01DD4D1654}" dt="2020-04-27T19:17:03.533" v="8" actId="20577"/>
          <ac:spMkLst>
            <pc:docMk/>
            <pc:sldMk cId="2209162757" sldId="341"/>
            <ac:spMk id="2" creationId="{00000000-0000-0000-0000-000000000000}"/>
          </ac:spMkLst>
        </pc:spChg>
        <pc:graphicFrameChg chg="mod modGraphic">
          <ac:chgData name="Boe, Jonah" userId="S::jonahwb@byui.edu::0d5e1f00-1ebc-42bd-9eb7-862baab2db1c" providerId="AD" clId="Web-{5336F786-5C21-5546-6A7A-EF01DD4D1654}" dt="2020-04-27T23:53:59.302" v="347"/>
          <ac:graphicFrameMkLst>
            <pc:docMk/>
            <pc:sldMk cId="2209162757" sldId="341"/>
            <ac:graphicFrameMk id="3" creationId="{00000000-0000-0000-0000-000000000000}"/>
          </ac:graphicFrameMkLst>
        </pc:graphicFrameChg>
        <pc:graphicFrameChg chg="mod modGraphic">
          <ac:chgData name="Boe, Jonah" userId="S::jonahwb@byui.edu::0d5e1f00-1ebc-42bd-9eb7-862baab2db1c" providerId="AD" clId="Web-{5336F786-5C21-5546-6A7A-EF01DD4D1654}" dt="2020-04-27T23:54:21.553" v="365"/>
          <ac:graphicFrameMkLst>
            <pc:docMk/>
            <pc:sldMk cId="2209162757" sldId="341"/>
            <ac:graphicFrameMk id="4" creationId="{00000000-0000-0000-0000-000000000000}"/>
          </ac:graphicFrameMkLst>
        </pc:graphicFrameChg>
      </pc:sldChg>
    </pc:docChg>
  </pc:docChgLst>
  <pc:docChgLst>
    <pc:chgData name="Tolliver, Kyle" userId="S::kctolli@byui.edu::7cd0e227-5eec-47da-b0d1-6fddf0bfb0ee" providerId="AD" clId="Web-{9D4FF50D-50A6-980A-B7F7-4E14927B3C41}"/>
    <pc:docChg chg="modSld">
      <pc:chgData name="Tolliver, Kyle" userId="S::kctolli@byui.edu::7cd0e227-5eec-47da-b0d1-6fddf0bfb0ee" providerId="AD" clId="Web-{9D4FF50D-50A6-980A-B7F7-4E14927B3C41}" dt="2020-04-28T22:49:40.935" v="112"/>
      <pc:docMkLst>
        <pc:docMk/>
      </pc:docMkLst>
      <pc:sldChg chg="modSp">
        <pc:chgData name="Tolliver, Kyle" userId="S::kctolli@byui.edu::7cd0e227-5eec-47da-b0d1-6fddf0bfb0ee" providerId="AD" clId="Web-{9D4FF50D-50A6-980A-B7F7-4E14927B3C41}" dt="2020-04-28T21:31:47.741" v="106" actId="20577"/>
        <pc:sldMkLst>
          <pc:docMk/>
          <pc:sldMk cId="4256976090" sldId="349"/>
        </pc:sldMkLst>
        <pc:spChg chg="mod">
          <ac:chgData name="Tolliver, Kyle" userId="S::kctolli@byui.edu::7cd0e227-5eec-47da-b0d1-6fddf0bfb0ee" providerId="AD" clId="Web-{9D4FF50D-50A6-980A-B7F7-4E14927B3C41}" dt="2020-04-28T21:31:47.741" v="106" actId="20577"/>
          <ac:spMkLst>
            <pc:docMk/>
            <pc:sldMk cId="4256976090" sldId="349"/>
            <ac:spMk id="4" creationId="{B538546D-E710-491C-A711-D1524FE321FF}"/>
          </ac:spMkLst>
        </pc:spChg>
      </pc:sldChg>
      <pc:sldChg chg="modSp">
        <pc:chgData name="Tolliver, Kyle" userId="S::kctolli@byui.edu::7cd0e227-5eec-47da-b0d1-6fddf0bfb0ee" providerId="AD" clId="Web-{9D4FF50D-50A6-980A-B7F7-4E14927B3C41}" dt="2020-04-28T22:49:40.935" v="112"/>
        <pc:sldMkLst>
          <pc:docMk/>
          <pc:sldMk cId="3815820193" sldId="350"/>
        </pc:sldMkLst>
        <pc:graphicFrameChg chg="mod modGraphic">
          <ac:chgData name="Tolliver, Kyle" userId="S::kctolli@byui.edu::7cd0e227-5eec-47da-b0d1-6fddf0bfb0ee" providerId="AD" clId="Web-{9D4FF50D-50A6-980A-B7F7-4E14927B3C41}" dt="2020-04-28T22:49:40.935" v="112"/>
          <ac:graphicFrameMkLst>
            <pc:docMk/>
            <pc:sldMk cId="3815820193" sldId="350"/>
            <ac:graphicFrameMk id="3" creationId="{00000000-0000-0000-0000-000000000000}"/>
          </ac:graphicFrameMkLst>
        </pc:graphicFrameChg>
      </pc:sldChg>
    </pc:docChg>
  </pc:docChgLst>
  <pc:docChgLst>
    <pc:chgData name="Porter, Chris" userId="S::portrchris@byui.edu::bacc3cf6-3423-4651-ad82-46a37d3432a1" providerId="AD" clId="Web-{53215845-DDD0-9FDD-3965-1E191776CFAE}"/>
    <pc:docChg chg="modSld">
      <pc:chgData name="Porter, Chris" userId="S::portrchris@byui.edu::bacc3cf6-3423-4651-ad82-46a37d3432a1" providerId="AD" clId="Web-{53215845-DDD0-9FDD-3965-1E191776CFAE}" dt="2020-04-25T19:17:44.511" v="3"/>
      <pc:docMkLst>
        <pc:docMk/>
      </pc:docMkLst>
      <pc:sldChg chg="modSp">
        <pc:chgData name="Porter, Chris" userId="S::portrchris@byui.edu::bacc3cf6-3423-4651-ad82-46a37d3432a1" providerId="AD" clId="Web-{53215845-DDD0-9FDD-3965-1E191776CFAE}" dt="2020-04-25T19:17:44.511" v="3"/>
        <pc:sldMkLst>
          <pc:docMk/>
          <pc:sldMk cId="1381302934" sldId="331"/>
        </pc:sldMkLst>
        <pc:graphicFrameChg chg="mod modGraphic">
          <ac:chgData name="Porter, Chris" userId="S::portrchris@byui.edu::bacc3cf6-3423-4651-ad82-46a37d3432a1" providerId="AD" clId="Web-{53215845-DDD0-9FDD-3965-1E191776CFAE}" dt="2020-04-25T19:17:44.511" v="3"/>
          <ac:graphicFrameMkLst>
            <pc:docMk/>
            <pc:sldMk cId="1381302934" sldId="331"/>
            <ac:graphicFrameMk id="3" creationId="{00000000-0000-0000-0000-000000000000}"/>
          </ac:graphicFrameMkLst>
        </pc:graphicFrameChg>
      </pc:sldChg>
    </pc:docChg>
  </pc:docChgLst>
  <pc:docChgLst>
    <pc:chgData name="Cheney, Spencer" userId="S::spencercheney@byui.edu::360f47fc-098b-4f01-9f2f-bd16741641cb" providerId="AD" clId="Web-{E4528A81-82E6-3313-1840-38A45976EEFA}"/>
    <pc:docChg chg="modSld">
      <pc:chgData name="Cheney, Spencer" userId="S::spencercheney@byui.edu::360f47fc-098b-4f01-9f2f-bd16741641cb" providerId="AD" clId="Web-{E4528A81-82E6-3313-1840-38A45976EEFA}" dt="2020-04-28T21:05:42.539" v="98" actId="20577"/>
      <pc:docMkLst>
        <pc:docMk/>
      </pc:docMkLst>
      <pc:sldChg chg="modSp">
        <pc:chgData name="Cheney, Spencer" userId="S::spencercheney@byui.edu::360f47fc-098b-4f01-9f2f-bd16741641cb" providerId="AD" clId="Web-{E4528A81-82E6-3313-1840-38A45976EEFA}" dt="2020-04-28T21:05:41.101" v="96" actId="20577"/>
        <pc:sldMkLst>
          <pc:docMk/>
          <pc:sldMk cId="4201601647" sldId="343"/>
        </pc:sldMkLst>
        <pc:spChg chg="mod">
          <ac:chgData name="Cheney, Spencer" userId="S::spencercheney@byui.edu::360f47fc-098b-4f01-9f2f-bd16741641cb" providerId="AD" clId="Web-{E4528A81-82E6-3313-1840-38A45976EEFA}" dt="2020-04-28T21:05:41.101" v="96" actId="20577"/>
          <ac:spMkLst>
            <pc:docMk/>
            <pc:sldMk cId="4201601647" sldId="343"/>
            <ac:spMk id="3" creationId="{00000000-0000-0000-0000-000000000000}"/>
          </ac:spMkLst>
        </pc:spChg>
      </pc:sldChg>
    </pc:docChg>
  </pc:docChgLst>
  <pc:docChgLst>
    <pc:chgData name="Tolliver, Kyle" userId="S::kctolli@byui.edu::7cd0e227-5eec-47da-b0d1-6fddf0bfb0ee" providerId="AD" clId="Web-{F2AA00C6-10B8-D0F7-70A5-42565A1806E3}"/>
    <pc:docChg chg="modSld">
      <pc:chgData name="Tolliver, Kyle" userId="S::kctolli@byui.edu::7cd0e227-5eec-47da-b0d1-6fddf0bfb0ee" providerId="AD" clId="Web-{F2AA00C6-10B8-D0F7-70A5-42565A1806E3}" dt="2020-04-27T19:28:22.693" v="35" actId="1076"/>
      <pc:docMkLst>
        <pc:docMk/>
      </pc:docMkLst>
      <pc:sldChg chg="addSp delSp modSp">
        <pc:chgData name="Tolliver, Kyle" userId="S::kctolli@byui.edu::7cd0e227-5eec-47da-b0d1-6fddf0bfb0ee" providerId="AD" clId="Web-{F2AA00C6-10B8-D0F7-70A5-42565A1806E3}" dt="2020-04-27T19:28:22.693" v="35" actId="1076"/>
        <pc:sldMkLst>
          <pc:docMk/>
          <pc:sldMk cId="4256976090" sldId="349"/>
        </pc:sldMkLst>
        <pc:spChg chg="del">
          <ac:chgData name="Tolliver, Kyle" userId="S::kctolli@byui.edu::7cd0e227-5eec-47da-b0d1-6fddf0bfb0ee" providerId="AD" clId="Web-{F2AA00C6-10B8-D0F7-70A5-42565A1806E3}" dt="2020-04-27T19:28:15.005" v="33"/>
          <ac:spMkLst>
            <pc:docMk/>
            <pc:sldMk cId="4256976090" sldId="349"/>
            <ac:spMk id="3" creationId="{00000000-0000-0000-0000-000000000000}"/>
          </ac:spMkLst>
        </pc:spChg>
        <pc:spChg chg="add mod">
          <ac:chgData name="Tolliver, Kyle" userId="S::kctolli@byui.edu::7cd0e227-5eec-47da-b0d1-6fddf0bfb0ee" providerId="AD" clId="Web-{F2AA00C6-10B8-D0F7-70A5-42565A1806E3}" dt="2020-04-27T19:28:22.693" v="35" actId="1076"/>
          <ac:spMkLst>
            <pc:docMk/>
            <pc:sldMk cId="4256976090" sldId="349"/>
            <ac:spMk id="4" creationId="{B538546D-E710-491C-A711-D1524FE321FF}"/>
          </ac:spMkLst>
        </pc:spChg>
      </pc:sldChg>
      <pc:sldChg chg="addSp delSp modSp">
        <pc:chgData name="Tolliver, Kyle" userId="S::kctolli@byui.edu::7cd0e227-5eec-47da-b0d1-6fddf0bfb0ee" providerId="AD" clId="Web-{F2AA00C6-10B8-D0F7-70A5-42565A1806E3}" dt="2020-04-27T19:28:05.365" v="32" actId="1076"/>
        <pc:sldMkLst>
          <pc:docMk/>
          <pc:sldMk cId="3002693654" sldId="351"/>
        </pc:sldMkLst>
        <pc:spChg chg="del">
          <ac:chgData name="Tolliver, Kyle" userId="S::kctolli@byui.edu::7cd0e227-5eec-47da-b0d1-6fddf0bfb0ee" providerId="AD" clId="Web-{F2AA00C6-10B8-D0F7-70A5-42565A1806E3}" dt="2020-04-27T19:27:41.099" v="30"/>
          <ac:spMkLst>
            <pc:docMk/>
            <pc:sldMk cId="3002693654" sldId="351"/>
            <ac:spMk id="3" creationId="{00000000-0000-0000-0000-000000000000}"/>
          </ac:spMkLst>
        </pc:spChg>
        <pc:spChg chg="add mod">
          <ac:chgData name="Tolliver, Kyle" userId="S::kctolli@byui.edu::7cd0e227-5eec-47da-b0d1-6fddf0bfb0ee" providerId="AD" clId="Web-{F2AA00C6-10B8-D0F7-70A5-42565A1806E3}" dt="2020-04-27T19:28:05.365" v="32" actId="1076"/>
          <ac:spMkLst>
            <pc:docMk/>
            <pc:sldMk cId="3002693654" sldId="351"/>
            <ac:spMk id="4" creationId="{81B4C959-E726-4DAC-BBB5-DE7EEE708CB2}"/>
          </ac:spMkLst>
        </pc:spChg>
      </pc:sldChg>
      <pc:sldChg chg="addSp modSp">
        <pc:chgData name="Tolliver, Kyle" userId="S::kctolli@byui.edu::7cd0e227-5eec-47da-b0d1-6fddf0bfb0ee" providerId="AD" clId="Web-{F2AA00C6-10B8-D0F7-70A5-42565A1806E3}" dt="2020-04-27T19:27:34.881" v="29" actId="1076"/>
        <pc:sldMkLst>
          <pc:docMk/>
          <pc:sldMk cId="4244369400" sldId="352"/>
        </pc:sldMkLst>
        <pc:spChg chg="add mod">
          <ac:chgData name="Tolliver, Kyle" userId="S::kctolli@byui.edu::7cd0e227-5eec-47da-b0d1-6fddf0bfb0ee" providerId="AD" clId="Web-{F2AA00C6-10B8-D0F7-70A5-42565A1806E3}" dt="2020-04-27T19:27:34.881" v="29" actId="1076"/>
          <ac:spMkLst>
            <pc:docMk/>
            <pc:sldMk cId="4244369400" sldId="352"/>
            <ac:spMk id="4" creationId="{DEA09C21-4FCC-4122-A3FD-916919E19D03}"/>
          </ac:spMkLst>
        </pc:spChg>
      </pc:sldChg>
      <pc:sldChg chg="modSp">
        <pc:chgData name="Tolliver, Kyle" userId="S::kctolli@byui.edu::7cd0e227-5eec-47da-b0d1-6fddf0bfb0ee" providerId="AD" clId="Web-{F2AA00C6-10B8-D0F7-70A5-42565A1806E3}" dt="2020-04-27T19:20:46.323" v="27"/>
        <pc:sldMkLst>
          <pc:docMk/>
          <pc:sldMk cId="2792101313" sldId="353"/>
        </pc:sldMkLst>
        <pc:spChg chg="mod">
          <ac:chgData name="Tolliver, Kyle" userId="S::kctolli@byui.edu::7cd0e227-5eec-47da-b0d1-6fddf0bfb0ee" providerId="AD" clId="Web-{F2AA00C6-10B8-D0F7-70A5-42565A1806E3}" dt="2020-04-27T19:19:53.324" v="3" actId="20577"/>
          <ac:spMkLst>
            <pc:docMk/>
            <pc:sldMk cId="2792101313" sldId="353"/>
            <ac:spMk id="2" creationId="{00000000-0000-0000-0000-000000000000}"/>
          </ac:spMkLst>
        </pc:spChg>
        <pc:graphicFrameChg chg="mod modGraphic">
          <ac:chgData name="Tolliver, Kyle" userId="S::kctolli@byui.edu::7cd0e227-5eec-47da-b0d1-6fddf0bfb0ee" providerId="AD" clId="Web-{F2AA00C6-10B8-D0F7-70A5-42565A1806E3}" dt="2020-04-27T19:20:46.323" v="27"/>
          <ac:graphicFrameMkLst>
            <pc:docMk/>
            <pc:sldMk cId="2792101313" sldId="353"/>
            <ac:graphicFrameMk id="3" creationId="{00000000-0000-0000-0000-000000000000}"/>
          </ac:graphicFrameMkLst>
        </pc:graphicFrameChg>
      </pc:sldChg>
    </pc:docChg>
  </pc:docChgLst>
  <pc:docChgLst>
    <pc:chgData name="Boe, Jonah" userId="S::jonahwb@byui.edu::0d5e1f00-1ebc-42bd-9eb7-862baab2db1c" providerId="AD" clId="Web-{99ED5C26-8E15-DDAC-1116-DC8451F03617}"/>
    <pc:docChg chg="modSld">
      <pc:chgData name="Boe, Jonah" userId="S::jonahwb@byui.edu::0d5e1f00-1ebc-42bd-9eb7-862baab2db1c" providerId="AD" clId="Web-{99ED5C26-8E15-DDAC-1116-DC8451F03617}" dt="2020-04-28T00:35:07.536" v="30"/>
      <pc:docMkLst>
        <pc:docMk/>
      </pc:docMkLst>
      <pc:sldChg chg="modSp">
        <pc:chgData name="Boe, Jonah" userId="S::jonahwb@byui.edu::0d5e1f00-1ebc-42bd-9eb7-862baab2db1c" providerId="AD" clId="Web-{99ED5C26-8E15-DDAC-1116-DC8451F03617}" dt="2020-04-28T00:35:07.536" v="30"/>
        <pc:sldMkLst>
          <pc:docMk/>
          <pc:sldMk cId="2209162757" sldId="341"/>
        </pc:sldMkLst>
        <pc:graphicFrameChg chg="mod modGraphic">
          <ac:chgData name="Boe, Jonah" userId="S::jonahwb@byui.edu::0d5e1f00-1ebc-42bd-9eb7-862baab2db1c" providerId="AD" clId="Web-{99ED5C26-8E15-DDAC-1116-DC8451F03617}" dt="2020-04-28T00:35:00.083" v="24"/>
          <ac:graphicFrameMkLst>
            <pc:docMk/>
            <pc:sldMk cId="2209162757" sldId="341"/>
            <ac:graphicFrameMk id="3" creationId="{00000000-0000-0000-0000-000000000000}"/>
          </ac:graphicFrameMkLst>
        </pc:graphicFrameChg>
        <pc:graphicFrameChg chg="mod modGraphic">
          <ac:chgData name="Boe, Jonah" userId="S::jonahwb@byui.edu::0d5e1f00-1ebc-42bd-9eb7-862baab2db1c" providerId="AD" clId="Web-{99ED5C26-8E15-DDAC-1116-DC8451F03617}" dt="2020-04-28T00:35:07.536" v="30"/>
          <ac:graphicFrameMkLst>
            <pc:docMk/>
            <pc:sldMk cId="2209162757" sldId="341"/>
            <ac:graphicFrameMk id="4" creationId="{00000000-0000-0000-0000-000000000000}"/>
          </ac:graphicFrameMkLst>
        </pc:graphicFrameChg>
      </pc:sldChg>
    </pc:docChg>
  </pc:docChgLst>
  <pc:docChgLst>
    <pc:chgData name="Tolliver, Kyle" userId="S::kctolli@byui.edu::7cd0e227-5eec-47da-b0d1-6fddf0bfb0ee" providerId="AD" clId="Web-{2C6B049A-5AC5-0CE8-CA38-750AD08E93A6}"/>
    <pc:docChg chg="delSld">
      <pc:chgData name="Tolliver, Kyle" userId="S::kctolli@byui.edu::7cd0e227-5eec-47da-b0d1-6fddf0bfb0ee" providerId="AD" clId="Web-{2C6B049A-5AC5-0CE8-CA38-750AD08E93A6}" dt="2020-05-02T19:36:58.283" v="0"/>
      <pc:docMkLst>
        <pc:docMk/>
      </pc:docMkLst>
      <pc:sldChg chg="del">
        <pc:chgData name="Tolliver, Kyle" userId="S::kctolli@byui.edu::7cd0e227-5eec-47da-b0d1-6fddf0bfb0ee" providerId="AD" clId="Web-{2C6B049A-5AC5-0CE8-CA38-750AD08E93A6}" dt="2020-05-02T19:36:58.283" v="0"/>
        <pc:sldMkLst>
          <pc:docMk/>
          <pc:sldMk cId="899870702" sldId="348"/>
        </pc:sldMkLst>
      </pc:sldChg>
    </pc:docChg>
  </pc:docChgLst>
  <pc:docChgLst>
    <pc:chgData name="Cheney, Spencer" userId="S::spencercheney@byui.edu::360f47fc-098b-4f01-9f2f-bd16741641cb" providerId="AD" clId="Web-{D58C49A4-DC97-8F69-67C6-885E3CDDC852}"/>
    <pc:docChg chg="modSld">
      <pc:chgData name="Cheney, Spencer" userId="S::spencercheney@byui.edu::360f47fc-098b-4f01-9f2f-bd16741641cb" providerId="AD" clId="Web-{D58C49A4-DC97-8F69-67C6-885E3CDDC852}" dt="2020-04-27T19:48:01.946" v="415"/>
      <pc:docMkLst>
        <pc:docMk/>
      </pc:docMkLst>
      <pc:sldChg chg="modSp">
        <pc:chgData name="Cheney, Spencer" userId="S::spencercheney@byui.edu::360f47fc-098b-4f01-9f2f-bd16741641cb" providerId="AD" clId="Web-{D58C49A4-DC97-8F69-67C6-885E3CDDC852}" dt="2020-04-27T19:48:01.946" v="415"/>
        <pc:sldMkLst>
          <pc:docMk/>
          <pc:sldMk cId="476045064" sldId="344"/>
        </pc:sldMkLst>
        <pc:graphicFrameChg chg="mod modGraphic">
          <ac:chgData name="Cheney, Spencer" userId="S::spencercheney@byui.edu::360f47fc-098b-4f01-9f2f-bd16741641cb" providerId="AD" clId="Web-{D58C49A4-DC97-8F69-67C6-885E3CDDC852}" dt="2020-04-27T19:47:59.993" v="411"/>
          <ac:graphicFrameMkLst>
            <pc:docMk/>
            <pc:sldMk cId="476045064" sldId="344"/>
            <ac:graphicFrameMk id="3" creationId="{00000000-0000-0000-0000-000000000000}"/>
          </ac:graphicFrameMkLst>
        </pc:graphicFrameChg>
        <pc:graphicFrameChg chg="mod modGraphic">
          <ac:chgData name="Cheney, Spencer" userId="S::spencercheney@byui.edu::360f47fc-098b-4f01-9f2f-bd16741641cb" providerId="AD" clId="Web-{D58C49A4-DC97-8F69-67C6-885E3CDDC852}" dt="2020-04-27T19:48:01.946" v="415"/>
          <ac:graphicFrameMkLst>
            <pc:docMk/>
            <pc:sldMk cId="476045064" sldId="344"/>
            <ac:graphicFrameMk id="4" creationId="{00000000-0000-0000-0000-000000000000}"/>
          </ac:graphicFrameMkLst>
        </pc:graphicFrameChg>
      </pc:sldChg>
      <pc:sldChg chg="modSp">
        <pc:chgData name="Cheney, Spencer" userId="S::spencercheney@byui.edu::360f47fc-098b-4f01-9f2f-bd16741641cb" providerId="AD" clId="Web-{D58C49A4-DC97-8F69-67C6-885E3CDDC852}" dt="2020-04-27T19:44:25.954" v="127" actId="20577"/>
        <pc:sldMkLst>
          <pc:docMk/>
          <pc:sldMk cId="885237476" sldId="345"/>
        </pc:sldMkLst>
        <pc:spChg chg="mod">
          <ac:chgData name="Cheney, Spencer" userId="S::spencercheney@byui.edu::360f47fc-098b-4f01-9f2f-bd16741641cb" providerId="AD" clId="Web-{D58C49A4-DC97-8F69-67C6-885E3CDDC852}" dt="2020-04-27T19:44:25.954" v="127" actId="20577"/>
          <ac:spMkLst>
            <pc:docMk/>
            <pc:sldMk cId="885237476" sldId="345"/>
            <ac:spMk id="3" creationId="{00000000-0000-0000-0000-000000000000}"/>
          </ac:spMkLst>
        </pc:spChg>
      </pc:sldChg>
      <pc:sldChg chg="modSp">
        <pc:chgData name="Cheney, Spencer" userId="S::spencercheney@byui.edu::360f47fc-098b-4f01-9f2f-bd16741641cb" providerId="AD" clId="Web-{D58C49A4-DC97-8F69-67C6-885E3CDDC852}" dt="2020-04-27T19:40:40.586" v="126" actId="20577"/>
        <pc:sldMkLst>
          <pc:docMk/>
          <pc:sldMk cId="3827112157" sldId="346"/>
        </pc:sldMkLst>
        <pc:spChg chg="mod">
          <ac:chgData name="Cheney, Spencer" userId="S::spencercheney@byui.edu::360f47fc-098b-4f01-9f2f-bd16741641cb" providerId="AD" clId="Web-{D58C49A4-DC97-8F69-67C6-885E3CDDC852}" dt="2020-04-27T19:40:40.586" v="126" actId="20577"/>
          <ac:spMkLst>
            <pc:docMk/>
            <pc:sldMk cId="3827112157" sldId="346"/>
            <ac:spMk id="3" creationId="{00000000-0000-0000-0000-000000000000}"/>
          </ac:spMkLst>
        </pc:spChg>
      </pc:sldChg>
      <pc:sldChg chg="modSp">
        <pc:chgData name="Cheney, Spencer" userId="S::spencercheney@byui.edu::360f47fc-098b-4f01-9f2f-bd16741641cb" providerId="AD" clId="Web-{D58C49A4-DC97-8F69-67C6-885E3CDDC852}" dt="2020-04-27T19:35:25.919" v="56"/>
        <pc:sldMkLst>
          <pc:docMk/>
          <pc:sldMk cId="2292841920" sldId="347"/>
        </pc:sldMkLst>
        <pc:spChg chg="mod">
          <ac:chgData name="Cheney, Spencer" userId="S::spencercheney@byui.edu::360f47fc-098b-4f01-9f2f-bd16741641cb" providerId="AD" clId="Web-{D58C49A4-DC97-8F69-67C6-885E3CDDC852}" dt="2020-04-27T19:17:56.303" v="5" actId="20577"/>
          <ac:spMkLst>
            <pc:docMk/>
            <pc:sldMk cId="2292841920" sldId="347"/>
            <ac:spMk id="2" creationId="{00000000-0000-0000-0000-000000000000}"/>
          </ac:spMkLst>
        </pc:spChg>
        <pc:spChg chg="mod">
          <ac:chgData name="Cheney, Spencer" userId="S::spencercheney@byui.edu::360f47fc-098b-4f01-9f2f-bd16741641cb" providerId="AD" clId="Web-{D58C49A4-DC97-8F69-67C6-885E3CDDC852}" dt="2020-04-27T19:21:11.374" v="16" actId="20577"/>
          <ac:spMkLst>
            <pc:docMk/>
            <pc:sldMk cId="2292841920" sldId="347"/>
            <ac:spMk id="5" creationId="{00000000-0000-0000-0000-000000000000}"/>
          </ac:spMkLst>
        </pc:spChg>
        <pc:graphicFrameChg chg="mod modGraphic">
          <ac:chgData name="Cheney, Spencer" userId="S::spencercheney@byui.edu::360f47fc-098b-4f01-9f2f-bd16741641cb" providerId="AD" clId="Web-{D58C49A4-DC97-8F69-67C6-885E3CDDC852}" dt="2020-04-27T19:32:05.849" v="36"/>
          <ac:graphicFrameMkLst>
            <pc:docMk/>
            <pc:sldMk cId="2292841920" sldId="347"/>
            <ac:graphicFrameMk id="3" creationId="{00000000-0000-0000-0000-000000000000}"/>
          </ac:graphicFrameMkLst>
        </pc:graphicFrameChg>
        <pc:graphicFrameChg chg="mod modGraphic">
          <ac:chgData name="Cheney, Spencer" userId="S::spencercheney@byui.edu::360f47fc-098b-4f01-9f2f-bd16741641cb" providerId="AD" clId="Web-{D58C49A4-DC97-8F69-67C6-885E3CDDC852}" dt="2020-04-27T19:35:25.919" v="56"/>
          <ac:graphicFrameMkLst>
            <pc:docMk/>
            <pc:sldMk cId="2292841920" sldId="347"/>
            <ac:graphicFrameMk id="4" creationId="{00000000-0000-0000-0000-000000000000}"/>
          </ac:graphicFrameMkLst>
        </pc:graphicFrameChg>
      </pc:sldChg>
    </pc:docChg>
  </pc:docChgLst>
  <pc:docChgLst>
    <pc:chgData name="Boe, Jonah" userId="S::jonahwb@byui.edu::0d5e1f00-1ebc-42bd-9eb7-862baab2db1c" providerId="AD" clId="Web-{2020B6CB-FF1C-5A50-81A1-390FBEC31F66}"/>
    <pc:docChg chg="addSld delSld">
      <pc:chgData name="Boe, Jonah" userId="S::jonahwb@byui.edu::0d5e1f00-1ebc-42bd-9eb7-862baab2db1c" providerId="AD" clId="Web-{2020B6CB-FF1C-5A50-81A1-390FBEC31F66}" dt="2020-07-13T22:05:24.559" v="7"/>
      <pc:docMkLst>
        <pc:docMk/>
      </pc:docMkLst>
      <pc:sldChg chg="add del">
        <pc:chgData name="Boe, Jonah" userId="S::jonahwb@byui.edu::0d5e1f00-1ebc-42bd-9eb7-862baab2db1c" providerId="AD" clId="Web-{2020B6CB-FF1C-5A50-81A1-390FBEC31F66}" dt="2020-07-13T22:05:14.637" v="4"/>
        <pc:sldMkLst>
          <pc:docMk/>
          <pc:sldMk cId="1554097160" sldId="317"/>
        </pc:sldMkLst>
      </pc:sldChg>
      <pc:sldChg chg="add del">
        <pc:chgData name="Boe, Jonah" userId="S::jonahwb@byui.edu::0d5e1f00-1ebc-42bd-9eb7-862baab2db1c" providerId="AD" clId="Web-{2020B6CB-FF1C-5A50-81A1-390FBEC31F66}" dt="2020-07-13T22:05:18.747" v="5"/>
        <pc:sldMkLst>
          <pc:docMk/>
          <pc:sldMk cId="138496811" sldId="336"/>
        </pc:sldMkLst>
      </pc:sldChg>
      <pc:sldChg chg="del">
        <pc:chgData name="Boe, Jonah" userId="S::jonahwb@byui.edu::0d5e1f00-1ebc-42bd-9eb7-862baab2db1c" providerId="AD" clId="Web-{2020B6CB-FF1C-5A50-81A1-390FBEC31F66}" dt="2020-07-13T22:05:21.420" v="6"/>
        <pc:sldMkLst>
          <pc:docMk/>
          <pc:sldMk cId="2319251064" sldId="342"/>
        </pc:sldMkLst>
      </pc:sldChg>
      <pc:sldChg chg="del">
        <pc:chgData name="Boe, Jonah" userId="S::jonahwb@byui.edu::0d5e1f00-1ebc-42bd-9eb7-862baab2db1c" providerId="AD" clId="Web-{2020B6CB-FF1C-5A50-81A1-390FBEC31F66}" dt="2020-07-13T22:05:24.559" v="7"/>
        <pc:sldMkLst>
          <pc:docMk/>
          <pc:sldMk cId="1577530696" sldId="354"/>
        </pc:sldMkLst>
      </pc:sldChg>
    </pc:docChg>
  </pc:docChgLst>
  <pc:docChgLst>
    <pc:chgData name="Boe, Jonah" userId="S::jonahwb@byui.edu::0d5e1f00-1ebc-42bd-9eb7-862baab2db1c" providerId="AD" clId="Web-{A3DDFBBC-D0D5-1C91-5A75-436ADB746299}"/>
    <pc:docChg chg="modSld">
      <pc:chgData name="Boe, Jonah" userId="S::jonahwb@byui.edu::0d5e1f00-1ebc-42bd-9eb7-862baab2db1c" providerId="AD" clId="Web-{A3DDFBBC-D0D5-1C91-5A75-436ADB746299}" dt="2020-05-05T05:19:05.532" v="1"/>
      <pc:docMkLst>
        <pc:docMk/>
      </pc:docMkLst>
      <pc:sldChg chg="modSp">
        <pc:chgData name="Boe, Jonah" userId="S::jonahwb@byui.edu::0d5e1f00-1ebc-42bd-9eb7-862baab2db1c" providerId="AD" clId="Web-{A3DDFBBC-D0D5-1C91-5A75-436ADB746299}" dt="2020-05-05T05:19:05.532" v="1"/>
        <pc:sldMkLst>
          <pc:docMk/>
          <pc:sldMk cId="3580830729" sldId="338"/>
        </pc:sldMkLst>
        <pc:graphicFrameChg chg="mod modGraphic">
          <ac:chgData name="Boe, Jonah" userId="S::jonahwb@byui.edu::0d5e1f00-1ebc-42bd-9eb7-862baab2db1c" providerId="AD" clId="Web-{A3DDFBBC-D0D5-1C91-5A75-436ADB746299}" dt="2020-05-05T05:19:05.532" v="1"/>
          <ac:graphicFrameMkLst>
            <pc:docMk/>
            <pc:sldMk cId="3580830729" sldId="338"/>
            <ac:graphicFrameMk id="3" creationId="{00000000-0000-0000-0000-000000000000}"/>
          </ac:graphicFrameMkLst>
        </pc:graphicFrameChg>
      </pc:sldChg>
    </pc:docChg>
  </pc:docChgLst>
  <pc:docChgLst>
    <pc:chgData name="Tolliver, Kyle" userId="S::kctolli@byui.edu::7cd0e227-5eec-47da-b0d1-6fddf0bfb0ee" providerId="AD" clId="Web-{10960B7C-FE1B-C8CF-7D6F-50AC0303BBCF}"/>
    <pc:docChg chg="modSld">
      <pc:chgData name="Tolliver, Kyle" userId="S::kctolli@byui.edu::7cd0e227-5eec-47da-b0d1-6fddf0bfb0ee" providerId="AD" clId="Web-{10960B7C-FE1B-C8CF-7D6F-50AC0303BBCF}" dt="2020-04-28T22:48:55.490" v="60"/>
      <pc:docMkLst>
        <pc:docMk/>
      </pc:docMkLst>
      <pc:sldChg chg="modSp">
        <pc:chgData name="Tolliver, Kyle" userId="S::kctolli@byui.edu::7cd0e227-5eec-47da-b0d1-6fddf0bfb0ee" providerId="AD" clId="Web-{10960B7C-FE1B-C8CF-7D6F-50AC0303BBCF}" dt="2020-04-28T22:48:55.490" v="60"/>
        <pc:sldMkLst>
          <pc:docMk/>
          <pc:sldMk cId="3815820193" sldId="350"/>
        </pc:sldMkLst>
        <pc:graphicFrameChg chg="mod modGraphic">
          <ac:chgData name="Tolliver, Kyle" userId="S::kctolli@byui.edu::7cd0e227-5eec-47da-b0d1-6fddf0bfb0ee" providerId="AD" clId="Web-{10960B7C-FE1B-C8CF-7D6F-50AC0303BBCF}" dt="2020-04-28T22:48:55.490" v="60"/>
          <ac:graphicFrameMkLst>
            <pc:docMk/>
            <pc:sldMk cId="3815820193" sldId="350"/>
            <ac:graphicFrameMk id="3" creationId="{00000000-0000-0000-0000-000000000000}"/>
          </ac:graphicFrameMkLst>
        </pc:graphicFrameChg>
        <pc:graphicFrameChg chg="mod">
          <ac:chgData name="Tolliver, Kyle" userId="S::kctolli@byui.edu::7cd0e227-5eec-47da-b0d1-6fddf0bfb0ee" providerId="AD" clId="Web-{10960B7C-FE1B-C8CF-7D6F-50AC0303BBCF}" dt="2020-04-28T22:48:09.631" v="0" actId="1076"/>
          <ac:graphicFrameMkLst>
            <pc:docMk/>
            <pc:sldMk cId="3815820193" sldId="350"/>
            <ac:graphicFrameMk id="4" creationId="{00000000-0000-0000-0000-000000000000}"/>
          </ac:graphicFrameMkLst>
        </pc:graphicFrameChg>
      </pc:sldChg>
    </pc:docChg>
  </pc:docChgLst>
  <pc:docChgLst>
    <pc:chgData name="Porter, Chris" userId="S::portrchris@byui.edu::bacc3cf6-3423-4651-ad82-46a37d3432a1" providerId="AD" clId="Web-{0773AEB4-59A1-E571-A559-6A5559743C45}"/>
    <pc:docChg chg="modSld">
      <pc:chgData name="Porter, Chris" userId="S::portrchris@byui.edu::bacc3cf6-3423-4651-ad82-46a37d3432a1" providerId="AD" clId="Web-{0773AEB4-59A1-E571-A559-6A5559743C45}" dt="2020-04-28T21:47:28.517" v="0" actId="1076"/>
      <pc:docMkLst>
        <pc:docMk/>
      </pc:docMkLst>
      <pc:sldChg chg="modSp">
        <pc:chgData name="Porter, Chris" userId="S::portrchris@byui.edu::bacc3cf6-3423-4651-ad82-46a37d3432a1" providerId="AD" clId="Web-{0773AEB4-59A1-E571-A559-6A5559743C45}" dt="2020-04-28T21:47:28.517" v="0" actId="1076"/>
        <pc:sldMkLst>
          <pc:docMk/>
          <pc:sldMk cId="3005922186" sldId="335"/>
        </pc:sldMkLst>
        <pc:spChg chg="mod">
          <ac:chgData name="Porter, Chris" userId="S::portrchris@byui.edu::bacc3cf6-3423-4651-ad82-46a37d3432a1" providerId="AD" clId="Web-{0773AEB4-59A1-E571-A559-6A5559743C45}" dt="2020-04-28T21:47:28.517" v="0" actId="1076"/>
          <ac:spMkLst>
            <pc:docMk/>
            <pc:sldMk cId="3005922186" sldId="335"/>
            <ac:spMk id="3" creationId="{00000000-0000-0000-0000-000000000000}"/>
          </ac:spMkLst>
        </pc:spChg>
      </pc:sldChg>
    </pc:docChg>
  </pc:docChgLst>
  <pc:docChgLst>
    <pc:chgData name="Tolliver, Kyle" userId="S::kctolli@byui.edu::7cd0e227-5eec-47da-b0d1-6fddf0bfb0ee" providerId="AD" clId="Web-{1FA63E69-62AA-A702-B1BE-E9EC7258840C}"/>
    <pc:docChg chg="modSld">
      <pc:chgData name="Tolliver, Kyle" userId="S::kctolli@byui.edu::7cd0e227-5eec-47da-b0d1-6fddf0bfb0ee" providerId="AD" clId="Web-{1FA63E69-62AA-A702-B1BE-E9EC7258840C}" dt="2020-05-02T19:27:40.483" v="19"/>
      <pc:docMkLst>
        <pc:docMk/>
      </pc:docMkLst>
      <pc:sldChg chg="modSp">
        <pc:chgData name="Tolliver, Kyle" userId="S::kctolli@byui.edu::7cd0e227-5eec-47da-b0d1-6fddf0bfb0ee" providerId="AD" clId="Web-{1FA63E69-62AA-A702-B1BE-E9EC7258840C}" dt="2020-05-02T19:27:40.483" v="19"/>
        <pc:sldMkLst>
          <pc:docMk/>
          <pc:sldMk cId="2792101313" sldId="353"/>
        </pc:sldMkLst>
        <pc:graphicFrameChg chg="mod modGraphic">
          <ac:chgData name="Tolliver, Kyle" userId="S::kctolli@byui.edu::7cd0e227-5eec-47da-b0d1-6fddf0bfb0ee" providerId="AD" clId="Web-{1FA63E69-62AA-A702-B1BE-E9EC7258840C}" dt="2020-05-02T19:27:40.483" v="19"/>
          <ac:graphicFrameMkLst>
            <pc:docMk/>
            <pc:sldMk cId="2792101313" sldId="353"/>
            <ac:graphicFrameMk id="4"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charset="-128"/>
                <a:cs typeface="ＭＳ Ｐゴシック" charset="-128"/>
              </a:defRPr>
            </a:lvl1pPr>
          </a:lstStyle>
          <a:p>
            <a:pPr>
              <a:defRPr/>
            </a:pPr>
            <a:endParaRPr lang="en-US"/>
          </a:p>
        </p:txBody>
      </p:sp>
      <p:sp>
        <p:nvSpPr>
          <p:cNvPr id="174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charset="-128"/>
                <a:cs typeface="ＭＳ Ｐゴシック" charset="-128"/>
              </a:defRPr>
            </a:lvl1pPr>
          </a:lstStyle>
          <a:p>
            <a:pPr>
              <a:defRPr/>
            </a:pPr>
            <a:endParaRPr lang="en-US"/>
          </a:p>
        </p:txBody>
      </p:sp>
      <p:sp>
        <p:nvSpPr>
          <p:cNvPr id="174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charset="-128"/>
                <a:cs typeface="ＭＳ Ｐゴシック" charset="-128"/>
              </a:defRPr>
            </a:lvl1pPr>
          </a:lstStyle>
          <a:p>
            <a:pPr>
              <a:defRPr/>
            </a:pPr>
            <a:endParaRPr lang="en-US"/>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S PGothic" charset="0"/>
              </a:defRPr>
            </a:lvl1pPr>
          </a:lstStyle>
          <a:p>
            <a:pPr>
              <a:defRPr/>
            </a:pPr>
            <a:fld id="{BE6734F7-E980-B94D-A98B-A159D7A3E60E}" type="slidenum">
              <a:rPr lang="en-US"/>
              <a:pPr>
                <a:defRPr/>
              </a:pPr>
              <a:t>‹#›</a:t>
            </a:fld>
            <a:endParaRPr lang="en-US"/>
          </a:p>
        </p:txBody>
      </p:sp>
    </p:spTree>
    <p:extLst>
      <p:ext uri="{BB962C8B-B14F-4D97-AF65-F5344CB8AC3E}">
        <p14:creationId xmlns:p14="http://schemas.microsoft.com/office/powerpoint/2010/main" val="1584795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charset="-128"/>
                <a:cs typeface="ＭＳ Ｐゴシック" charset="-128"/>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charset="-128"/>
                <a:cs typeface="ＭＳ Ｐゴシック" charset="-128"/>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charset="-128"/>
                <a:cs typeface="ＭＳ Ｐゴシック" charset="-128"/>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cs typeface="MS PGothic" charset="0"/>
              </a:defRPr>
            </a:lvl1pPr>
          </a:lstStyle>
          <a:p>
            <a:pPr>
              <a:defRPr/>
            </a:pPr>
            <a:fld id="{51342D44-898C-604E-9C02-B4C04BCE3A57}" type="slidenum">
              <a:rPr lang="en-US"/>
              <a:pPr>
                <a:defRPr/>
              </a:pPr>
              <a:t>‹#›</a:t>
            </a:fld>
            <a:endParaRPr lang="en-US"/>
          </a:p>
        </p:txBody>
      </p:sp>
    </p:spTree>
    <p:extLst>
      <p:ext uri="{BB962C8B-B14F-4D97-AF65-F5344CB8AC3E}">
        <p14:creationId xmlns:p14="http://schemas.microsoft.com/office/powerpoint/2010/main" val="255678252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44" charset="0"/>
        <a:ea typeface="ＭＳ Ｐゴシック" charset="0"/>
        <a:cs typeface="MS PGothic" charset="0"/>
      </a:defRPr>
    </a:lvl1pPr>
    <a:lvl2pPr marL="457200" algn="l" rtl="0" eaLnBrk="0" fontAlgn="base" hangingPunct="0">
      <a:spcBef>
        <a:spcPct val="30000"/>
      </a:spcBef>
      <a:spcAft>
        <a:spcPct val="0"/>
      </a:spcAft>
      <a:defRPr sz="1200" kern="1200">
        <a:solidFill>
          <a:schemeClr val="tx1"/>
        </a:solidFill>
        <a:latin typeface="Arial" pitchFamily="44"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pitchFamily="44"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pitchFamily="44"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pitchFamily="44" charset="0"/>
        <a:ea typeface="MS PGothic"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0"/>
          <p:cNvSpPr>
            <a:spLocks noGrp="1"/>
          </p:cNvSpPr>
          <p:nvPr>
            <p:ph type="title" hasCustomPrompt="1"/>
          </p:nvPr>
        </p:nvSpPr>
        <p:spPr>
          <a:xfrm>
            <a:off x="533400" y="457200"/>
            <a:ext cx="11049000" cy="4800600"/>
          </a:xfrm>
          <a:prstGeom prst="rect">
            <a:avLst/>
          </a:prstGeom>
        </p:spPr>
        <p:txBody>
          <a:bodyPr anchor="ctr" anchorCtr="0"/>
          <a:lstStyle>
            <a:lvl1pPr algn="ctr">
              <a:defRPr sz="2400" b="1" i="0">
                <a:latin typeface="Arial" charset="0"/>
                <a:ea typeface="Arial" charset="0"/>
                <a:cs typeface="Arial" charset="0"/>
              </a:defRPr>
            </a:lvl1pPr>
          </a:lstStyle>
          <a:p>
            <a:pPr>
              <a:defRPr/>
            </a:pPr>
            <a:r>
              <a:rPr lang="en-US" sz="2200"/>
              <a:t>Sub-section Title</a:t>
            </a:r>
          </a:p>
        </p:txBody>
      </p:sp>
    </p:spTree>
    <p:extLst>
      <p:ext uri="{BB962C8B-B14F-4D97-AF65-F5344CB8AC3E}">
        <p14:creationId xmlns:p14="http://schemas.microsoft.com/office/powerpoint/2010/main" val="6875302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16" name="Straight Connector 15"/>
          <p:cNvCxnSpPr/>
          <p:nvPr userDrawn="1"/>
        </p:nvCxnSpPr>
        <p:spPr bwMode="auto">
          <a:xfrm>
            <a:off x="634999" y="983343"/>
            <a:ext cx="10947401" cy="0"/>
          </a:xfrm>
          <a:prstGeom prst="line">
            <a:avLst/>
          </a:prstGeom>
          <a:solidFill>
            <a:schemeClr val="accent1"/>
          </a:solidFill>
          <a:ln w="3175" cap="flat" cmpd="sng" algn="ctr">
            <a:solidFill>
              <a:schemeClr val="bg1"/>
            </a:solidFill>
            <a:prstDash val="solid"/>
            <a:round/>
            <a:headEnd type="none" w="med" len="med"/>
            <a:tailEnd type="none" w="med" len="med"/>
          </a:ln>
          <a:effectLst/>
        </p:spPr>
      </p:cxnSp>
      <p:sp>
        <p:nvSpPr>
          <p:cNvPr id="17" name="Title 10"/>
          <p:cNvSpPr>
            <a:spLocks noGrp="1"/>
          </p:cNvSpPr>
          <p:nvPr>
            <p:ph type="title" hasCustomPrompt="1"/>
          </p:nvPr>
        </p:nvSpPr>
        <p:spPr>
          <a:xfrm>
            <a:off x="533400" y="76200"/>
            <a:ext cx="11049000" cy="907143"/>
          </a:xfrm>
          <a:prstGeom prst="rect">
            <a:avLst/>
          </a:prstGeom>
        </p:spPr>
        <p:txBody>
          <a:bodyPr anchor="ctr" anchorCtr="0"/>
          <a:lstStyle>
            <a:lvl1pPr>
              <a:defRPr sz="2400"/>
            </a:lvl1pPr>
          </a:lstStyle>
          <a:p>
            <a:pPr>
              <a:defRPr/>
            </a:pPr>
            <a:r>
              <a:rPr lang="en-US" sz="2200"/>
              <a:t>Slide Title</a:t>
            </a:r>
          </a:p>
        </p:txBody>
      </p:sp>
    </p:spTree>
    <p:extLst>
      <p:ext uri="{BB962C8B-B14F-4D97-AF65-F5344CB8AC3E}">
        <p14:creationId xmlns:p14="http://schemas.microsoft.com/office/powerpoint/2010/main" val="688583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0"/>
          <p:cNvSpPr>
            <a:spLocks noGrp="1"/>
          </p:cNvSpPr>
          <p:nvPr>
            <p:ph type="title" hasCustomPrompt="1"/>
          </p:nvPr>
        </p:nvSpPr>
        <p:spPr>
          <a:xfrm>
            <a:off x="533400" y="457200"/>
            <a:ext cx="11049000" cy="4800600"/>
          </a:xfrm>
          <a:prstGeom prst="rect">
            <a:avLst/>
          </a:prstGeom>
        </p:spPr>
        <p:txBody>
          <a:bodyPr anchor="ctr" anchorCtr="0"/>
          <a:lstStyle>
            <a:lvl1pPr algn="ctr">
              <a:defRPr sz="2400" b="1" i="0">
                <a:solidFill>
                  <a:schemeClr val="tx1"/>
                </a:solidFill>
                <a:latin typeface="Arial" charset="0"/>
                <a:ea typeface="Arial" charset="0"/>
                <a:cs typeface="Arial" charset="0"/>
              </a:defRPr>
            </a:lvl1pPr>
          </a:lstStyle>
          <a:p>
            <a:pPr>
              <a:defRPr/>
            </a:pPr>
            <a:r>
              <a:rPr lang="en-US" sz="2200"/>
              <a:t>Sub-section Title</a:t>
            </a:r>
          </a:p>
        </p:txBody>
      </p:sp>
    </p:spTree>
    <p:extLst>
      <p:ext uri="{BB962C8B-B14F-4D97-AF65-F5344CB8AC3E}">
        <p14:creationId xmlns:p14="http://schemas.microsoft.com/office/powerpoint/2010/main" val="93200807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16" name="Straight Connector 15"/>
          <p:cNvCxnSpPr/>
          <p:nvPr userDrawn="1"/>
        </p:nvCxnSpPr>
        <p:spPr bwMode="auto">
          <a:xfrm>
            <a:off x="634999" y="983343"/>
            <a:ext cx="10947401"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7" name="Title 10"/>
          <p:cNvSpPr>
            <a:spLocks noGrp="1"/>
          </p:cNvSpPr>
          <p:nvPr>
            <p:ph type="title" hasCustomPrompt="1"/>
          </p:nvPr>
        </p:nvSpPr>
        <p:spPr>
          <a:xfrm>
            <a:off x="533400" y="76200"/>
            <a:ext cx="11049000" cy="907143"/>
          </a:xfrm>
          <a:prstGeom prst="rect">
            <a:avLst/>
          </a:prstGeom>
        </p:spPr>
        <p:txBody>
          <a:bodyPr anchor="ctr" anchorCtr="0"/>
          <a:lstStyle>
            <a:lvl1pPr>
              <a:defRPr sz="2400">
                <a:solidFill>
                  <a:schemeClr val="tx1"/>
                </a:solidFill>
              </a:defRPr>
            </a:lvl1pPr>
          </a:lstStyle>
          <a:p>
            <a:pPr>
              <a:defRPr/>
            </a:pPr>
            <a:r>
              <a:rPr lang="en-US" sz="2200"/>
              <a:t>Slide Title</a:t>
            </a:r>
          </a:p>
        </p:txBody>
      </p:sp>
    </p:spTree>
    <p:extLst>
      <p:ext uri="{BB962C8B-B14F-4D97-AF65-F5344CB8AC3E}">
        <p14:creationId xmlns:p14="http://schemas.microsoft.com/office/powerpoint/2010/main" val="61748110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00560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userDrawn="1"/>
        </p:nvSpPr>
        <p:spPr>
          <a:xfrm>
            <a:off x="0" y="6219260"/>
            <a:ext cx="638629" cy="638740"/>
          </a:xfrm>
          <a:prstGeom prst="rect">
            <a:avLst/>
          </a:prstGeom>
          <a:solidFill>
            <a:schemeClr val="tx1"/>
          </a:solidFill>
          <a:ln w="3175">
            <a:noFill/>
          </a:ln>
          <a:effectLst>
            <a:glow rad="635000">
              <a:srgbClr val="0071B1">
                <a:alpha val="10000"/>
              </a:srgbClr>
            </a:glow>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pic>
        <p:nvPicPr>
          <p:cNvPr id="6" name="Picture 5" descr="2.5 in monogram white.eps"/>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32619" y="6419125"/>
            <a:ext cx="375028" cy="216493"/>
          </a:xfrm>
          <a:prstGeom prst="rect">
            <a:avLst/>
          </a:prstGeom>
          <a:effectLst/>
        </p:spPr>
      </p:pic>
      <p:sp>
        <p:nvSpPr>
          <p:cNvPr id="7" name="TextBox 6"/>
          <p:cNvSpPr txBox="1"/>
          <p:nvPr userDrawn="1"/>
        </p:nvSpPr>
        <p:spPr>
          <a:xfrm>
            <a:off x="9448800" y="6400800"/>
            <a:ext cx="2050822" cy="215444"/>
          </a:xfrm>
          <a:prstGeom prst="rect">
            <a:avLst/>
          </a:prstGeom>
          <a:noFill/>
        </p:spPr>
        <p:txBody>
          <a:bodyPr wrap="square" rtlCol="0">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800">
                <a:solidFill>
                  <a:srgbClr val="FFFFFF"/>
                </a:solidFill>
              </a:rPr>
              <a:t>© 2017 Brigham Young University-Idaho</a:t>
            </a:r>
          </a:p>
        </p:txBody>
      </p:sp>
      <p:sp>
        <p:nvSpPr>
          <p:cNvPr id="2" name="TextBox 1"/>
          <p:cNvSpPr txBox="1"/>
          <p:nvPr userDrawn="1"/>
        </p:nvSpPr>
        <p:spPr>
          <a:xfrm>
            <a:off x="11582400" y="6352401"/>
            <a:ext cx="457200" cy="276999"/>
          </a:xfrm>
          <a:prstGeom prst="rect">
            <a:avLst/>
          </a:prstGeom>
          <a:noFill/>
        </p:spPr>
        <p:txBody>
          <a:bodyPr wrap="square" rtlCol="0">
            <a:spAutoFit/>
          </a:bodyPr>
          <a:lstStyle/>
          <a:p>
            <a:fld id="{2E941A2C-A4B7-174C-86AB-EEB99EBDE1CD}" type="slidenum">
              <a:rPr lang="en-US" sz="1200" smtClean="0">
                <a:solidFill>
                  <a:schemeClr val="bg1"/>
                </a:solidFill>
              </a:rPr>
              <a:t>‹#›</a:t>
            </a:fld>
            <a:endParaRPr lang="en-US" sz="1200">
              <a:solidFill>
                <a:schemeClr val="bg1"/>
              </a:solidFill>
            </a:endParaRPr>
          </a:p>
        </p:txBody>
      </p:sp>
    </p:spTree>
  </p:cSld>
  <p:clrMap bg1="lt1" tx1="dk1" bg2="lt2" tx2="dk2" accent1="accent1" accent2="accent2" accent3="accent3" accent4="accent4" accent5="accent5" accent6="accent6" hlink="hlink" folHlink="folHlink"/>
  <p:sldLayoutIdLst>
    <p:sldLayoutId id="2147483735" r:id="rId1"/>
    <p:sldLayoutId id="2147483728" r:id="rId2"/>
  </p:sldLayoutIdLst>
  <p:transition>
    <p:fade/>
  </p:transition>
  <p:hf hdr="0" ftr="0" dt="0"/>
  <p:txStyles>
    <p:titleStyle>
      <a:lvl1pPr algn="l" rtl="0" eaLnBrk="0" fontAlgn="base" hangingPunct="0">
        <a:spcBef>
          <a:spcPct val="0"/>
        </a:spcBef>
        <a:spcAft>
          <a:spcPct val="0"/>
        </a:spcAft>
        <a:defRPr sz="2400">
          <a:solidFill>
            <a:schemeClr val="bg1"/>
          </a:solidFill>
          <a:latin typeface="+mj-lt"/>
          <a:ea typeface="ＭＳ Ｐゴシック" charset="0"/>
          <a:cs typeface="MS PGothic" charset="0"/>
        </a:defRPr>
      </a:lvl1pPr>
      <a:lvl2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2pPr>
      <a:lvl3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3pPr>
      <a:lvl4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4pPr>
      <a:lvl5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5pPr>
      <a:lvl6pPr marL="4572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6pPr>
      <a:lvl7pPr marL="9144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7pPr>
      <a:lvl8pPr marL="13716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8pPr>
      <a:lvl9pPr marL="18288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9pPr>
    </p:titleStyle>
    <p:body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userDrawn="1"/>
        </p:nvSpPr>
        <p:spPr>
          <a:xfrm>
            <a:off x="9448800" y="6400800"/>
            <a:ext cx="2050822" cy="215444"/>
          </a:xfrm>
          <a:prstGeom prst="rect">
            <a:avLst/>
          </a:prstGeom>
          <a:noFill/>
        </p:spPr>
        <p:txBody>
          <a:bodyPr wrap="square" rtlCol="0">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800">
                <a:solidFill>
                  <a:schemeClr val="tx1"/>
                </a:solidFill>
              </a:rPr>
              <a:t>© 2017 Brigham Young University-Idaho</a:t>
            </a:r>
          </a:p>
        </p:txBody>
      </p:sp>
      <p:grpSp>
        <p:nvGrpSpPr>
          <p:cNvPr id="9" name="Group 8"/>
          <p:cNvGrpSpPr/>
          <p:nvPr userDrawn="1"/>
        </p:nvGrpSpPr>
        <p:grpSpPr>
          <a:xfrm>
            <a:off x="0" y="6230145"/>
            <a:ext cx="638629" cy="638740"/>
            <a:chOff x="0" y="6230145"/>
            <a:chExt cx="638629" cy="638740"/>
          </a:xfrm>
        </p:grpSpPr>
        <p:sp>
          <p:nvSpPr>
            <p:cNvPr id="10" name="Rectangle 9"/>
            <p:cNvSpPr/>
            <p:nvPr userDrawn="1"/>
          </p:nvSpPr>
          <p:spPr>
            <a:xfrm>
              <a:off x="0" y="6230145"/>
              <a:ext cx="638629" cy="638740"/>
            </a:xfrm>
            <a:prstGeom prst="rect">
              <a:avLst/>
            </a:prstGeom>
            <a:solidFill>
              <a:schemeClr val="tx1"/>
            </a:solidFill>
            <a:ln w="3175">
              <a:noFill/>
            </a:ln>
            <a:effectLst>
              <a:glow rad="317500">
                <a:schemeClr val="bg1">
                  <a:alpha val="5000"/>
                </a:schemeClr>
              </a:glow>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pic>
          <p:nvPicPr>
            <p:cNvPr id="11" name="Picture 10" descr="2.5 in monogram white.eps"/>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32619" y="6408239"/>
              <a:ext cx="375028" cy="216493"/>
            </a:xfrm>
            <a:prstGeom prst="rect">
              <a:avLst/>
            </a:prstGeom>
            <a:effectLst/>
          </p:spPr>
        </p:pic>
      </p:grpSp>
      <p:sp>
        <p:nvSpPr>
          <p:cNvPr id="6" name="TextBox 5"/>
          <p:cNvSpPr txBox="1"/>
          <p:nvPr userDrawn="1"/>
        </p:nvSpPr>
        <p:spPr>
          <a:xfrm>
            <a:off x="11582400" y="6352401"/>
            <a:ext cx="457200" cy="276999"/>
          </a:xfrm>
          <a:prstGeom prst="rect">
            <a:avLst/>
          </a:prstGeom>
          <a:noFill/>
        </p:spPr>
        <p:txBody>
          <a:bodyPr wrap="square" rtlCol="0">
            <a:spAutoFit/>
          </a:bodyPr>
          <a:lstStyle/>
          <a:p>
            <a:fld id="{2E941A2C-A4B7-174C-86AB-EEB99EBDE1CD}"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133900755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Lst>
  <p:transition>
    <p:fade/>
  </p:transition>
  <p:hf hdr="0" ftr="0" dt="0"/>
  <p:txStyles>
    <p:titleStyle>
      <a:lvl1pPr algn="l" rtl="0" eaLnBrk="0" fontAlgn="base" hangingPunct="0">
        <a:spcBef>
          <a:spcPct val="0"/>
        </a:spcBef>
        <a:spcAft>
          <a:spcPct val="0"/>
        </a:spcAft>
        <a:defRPr sz="2400">
          <a:solidFill>
            <a:schemeClr val="bg1"/>
          </a:solidFill>
          <a:latin typeface="+mj-lt"/>
          <a:ea typeface="ＭＳ Ｐゴシック" charset="0"/>
          <a:cs typeface="MS PGothic" charset="0"/>
        </a:defRPr>
      </a:lvl1pPr>
      <a:lvl2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2pPr>
      <a:lvl3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3pPr>
      <a:lvl4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4pPr>
      <a:lvl5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5pPr>
      <a:lvl6pPr marL="4572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6pPr>
      <a:lvl7pPr marL="9144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7pPr>
      <a:lvl8pPr marL="13716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8pPr>
      <a:lvl9pPr marL="18288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9pPr>
    </p:titleStyle>
    <p:body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ＭＳ Ｐゴシック"/>
              </a:rPr>
              <a:t>Week 1 (21-Apr to 27-Apr) </a:t>
            </a:r>
            <a:r>
              <a:rPr lang="en-US">
                <a:solidFill>
                  <a:srgbClr val="FF0000"/>
                </a:solidFill>
                <a:ea typeface="ＭＳ Ｐゴシック"/>
              </a:rPr>
              <a:t>Chris Porter</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366074203"/>
              </p:ext>
            </p:extLst>
          </p:nvPr>
        </p:nvGraphicFramePr>
        <p:xfrm>
          <a:off x="762000" y="1295400"/>
          <a:ext cx="10820400" cy="2133599"/>
        </p:xfrm>
        <a:graphic>
          <a:graphicData uri="http://schemas.openxmlformats.org/drawingml/2006/table">
            <a:tbl>
              <a:tblPr firstRow="1" lastCol="1" bandRow="1">
                <a:tableStyleId>{2D5ABB26-0587-4C30-8999-92F81FD0307C}</a:tableStyleId>
              </a:tblPr>
              <a:tblGrid>
                <a:gridCol w="9505772">
                  <a:extLst>
                    <a:ext uri="{9D8B030D-6E8A-4147-A177-3AD203B41FA5}">
                      <a16:colId xmlns:a16="http://schemas.microsoft.com/office/drawing/2014/main" val="20000"/>
                    </a:ext>
                  </a:extLst>
                </a:gridCol>
                <a:gridCol w="606751">
                  <a:extLst>
                    <a:ext uri="{9D8B030D-6E8A-4147-A177-3AD203B41FA5}">
                      <a16:colId xmlns:a16="http://schemas.microsoft.com/office/drawing/2014/main" val="20001"/>
                    </a:ext>
                  </a:extLst>
                </a:gridCol>
                <a:gridCol w="707877">
                  <a:extLst>
                    <a:ext uri="{9D8B030D-6E8A-4147-A177-3AD203B41FA5}">
                      <a16:colId xmlns:a16="http://schemas.microsoft.com/office/drawing/2014/main" val="20002"/>
                    </a:ext>
                  </a:extLst>
                </a:gridCol>
              </a:tblGrid>
              <a:tr h="609599">
                <a:tc>
                  <a:txBody>
                    <a:bodyPr/>
                    <a:lstStyle/>
                    <a:p>
                      <a:pPr algn="l" fontAlgn="ctr"/>
                      <a:r>
                        <a:rPr lang="en-US" sz="1100" u="none" strike="noStrike">
                          <a:solidFill>
                            <a:schemeClr val="bg1"/>
                          </a:solidFill>
                          <a:effectLst/>
                        </a:rPr>
                        <a:t>Goal/Task</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 Done</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Hours (Act.)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a:solidFill>
                            <a:schemeClr val="bg1"/>
                          </a:solidFill>
                          <a:effectLst/>
                        </a:rPr>
                        <a:t> Everyone Complete Leadership</a:t>
                      </a:r>
                      <a:r>
                        <a:rPr lang="en-US" sz="1100" u="none" strike="noStrike" baseline="0">
                          <a:solidFill>
                            <a:schemeClr val="bg1"/>
                          </a:solidFill>
                          <a:effectLst/>
                        </a:rPr>
                        <a:t> Foundation: Clarify Purpose (p. 32-33), Team Purpose Statement (p. 34), Voice Finder (p. 64-67), Your Contribution Statement (p. 68), Win-Win Performance Agreement (p. 76)</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40%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1.4</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Team Complete: Project Objective / Mission Statement </a:t>
                      </a:r>
                      <a:r>
                        <a:rPr lang="en-US" sz="1100" u="none" strike="noStrike" baseline="0">
                          <a:solidFill>
                            <a:schemeClr val="bg1"/>
                          </a:solidFill>
                          <a:effectLst/>
                        </a:rPr>
                        <a:t>(clear and concise, &lt;25 words, see example below)</a:t>
                      </a:r>
                      <a:endParaRPr lang="en-US" sz="1100" u="none" strike="noStrike">
                        <a:solidFill>
                          <a:schemeClr val="bg1"/>
                        </a:solidFill>
                        <a:effectLst/>
                      </a:endParaRPr>
                    </a:p>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100%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0.​1</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 Team Complete: Project Task</a:t>
                      </a:r>
                      <a:r>
                        <a:rPr lang="en-US" sz="1100" u="none" strike="noStrike" baseline="0">
                          <a:solidFill>
                            <a:schemeClr val="bg1"/>
                          </a:solidFill>
                          <a:effectLst/>
                        </a:rPr>
                        <a:t> Template (Conditions or tasks that must be completed, work that needs to be done)</a:t>
                      </a:r>
                      <a:endParaRPr lang="en-US" sz="1100" u="none" strike="noStrike">
                        <a:solidFill>
                          <a:schemeClr val="bg1"/>
                        </a:solidFill>
                        <a:effectLst/>
                      </a:endParaRPr>
                    </a:p>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100%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 2.5</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r>
                        <a:rPr lang="en-US" sz="1100" b="0" i="0" u="none" strike="noStrike">
                          <a:solidFill>
                            <a:schemeClr val="bg1"/>
                          </a:solidFill>
                          <a:effectLst/>
                          <a:latin typeface="Calibri"/>
                        </a:rPr>
                        <a:t>Research (Previous work done)</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~50%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6</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538812981"/>
              </p:ext>
            </p:extLst>
          </p:nvPr>
        </p:nvGraphicFramePr>
        <p:xfrm>
          <a:off x="6629400" y="5029200"/>
          <a:ext cx="4953000" cy="762000"/>
        </p:xfrm>
        <a:graphic>
          <a:graphicData uri="http://schemas.openxmlformats.org/drawingml/2006/table">
            <a:tbl>
              <a:tblPr lastCol="1" bandRow="1">
                <a:tableStyleId>{2D5ABB26-0587-4C30-8999-92F81FD0307C}</a:tableStyleId>
              </a:tblPr>
              <a:tblGrid>
                <a:gridCol w="4252586">
                  <a:extLst>
                    <a:ext uri="{9D8B030D-6E8A-4147-A177-3AD203B41FA5}">
                      <a16:colId xmlns:a16="http://schemas.microsoft.com/office/drawing/2014/main" val="20000"/>
                    </a:ext>
                  </a:extLst>
                </a:gridCol>
                <a:gridCol w="700414">
                  <a:extLst>
                    <a:ext uri="{9D8B030D-6E8A-4147-A177-3AD203B41FA5}">
                      <a16:colId xmlns:a16="http://schemas.microsoft.com/office/drawing/2014/main" val="20001"/>
                    </a:ext>
                  </a:extLst>
                </a:gridCol>
              </a:tblGrid>
              <a:tr h="381000">
                <a:tc>
                  <a:txBody>
                    <a:bodyPr/>
                    <a:lstStyle/>
                    <a:p>
                      <a:pPr algn="ctr" fontAlgn="b"/>
                      <a:r>
                        <a:rPr lang="en-US" sz="1100" u="none" strike="noStrike">
                          <a:solidFill>
                            <a:schemeClr val="bg1"/>
                          </a:solidFill>
                          <a:effectLst/>
                        </a:rPr>
                        <a:t>Hours on task during the week (On track ≥ (13) / </a:t>
                      </a:r>
                      <a:r>
                        <a:rPr lang="en-US" sz="1100" u="none" strike="noStrike" err="1">
                          <a:solidFill>
                            <a:schemeClr val="bg1"/>
                          </a:solidFill>
                          <a:effectLst/>
                        </a:rPr>
                        <a:t>wk</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1100" u="none" strike="noStrike">
                          <a:solidFill>
                            <a:schemeClr val="bg1"/>
                          </a:solidFill>
                          <a:effectLst/>
                        </a:rPr>
                        <a:t> Total hours on task so far this semester (On track ≥ 13 </a:t>
                      </a:r>
                      <a:r>
                        <a:rPr lang="en-US" sz="1100" u="none" strike="noStrike" err="1">
                          <a:solidFill>
                            <a:schemeClr val="bg1"/>
                          </a:solidFill>
                          <a:effectLst/>
                        </a:rPr>
                        <a:t>hrs</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4"/>
          <p:cNvSpPr txBox="1"/>
          <p:nvPr/>
        </p:nvSpPr>
        <p:spPr>
          <a:xfrm>
            <a:off x="304800" y="4881708"/>
            <a:ext cx="6197600" cy="600164"/>
          </a:xfrm>
          <a:prstGeom prst="rect">
            <a:avLst/>
          </a:prstGeom>
          <a:noFill/>
        </p:spPr>
        <p:txBody>
          <a:bodyPr wrap="square" rtlCol="0" anchor="t">
            <a:spAutoFit/>
          </a:bodyPr>
          <a:lstStyle/>
          <a:p>
            <a:r>
              <a:rPr lang="en-US" sz="1100">
                <a:solidFill>
                  <a:schemeClr val="bg1"/>
                </a:solidFill>
                <a:latin typeface="Arial"/>
                <a:cs typeface="Arial"/>
              </a:rPr>
              <a:t>Create a TMR-ed system with various configurations of the RISC-V instruction set on an FPGA to test the possibility of its use in space.</a:t>
            </a:r>
            <a:br>
              <a:rPr lang="en-US" sz="1100">
                <a:solidFill>
                  <a:schemeClr val="bg1"/>
                </a:solidFill>
                <a:latin typeface="Arial"/>
                <a:cs typeface="Arial"/>
              </a:rPr>
            </a:br>
            <a:endParaRPr lang="en-US" sz="1100">
              <a:solidFill>
                <a:schemeClr val="bg1"/>
              </a:solidFill>
              <a:cs typeface="Arial"/>
            </a:endParaRPr>
          </a:p>
        </p:txBody>
      </p:sp>
    </p:spTree>
    <p:extLst>
      <p:ext uri="{BB962C8B-B14F-4D97-AF65-F5344CB8AC3E}">
        <p14:creationId xmlns:p14="http://schemas.microsoft.com/office/powerpoint/2010/main" val="138130293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help you achieve your goals?</a:t>
            </a:r>
          </a:p>
        </p:txBody>
      </p:sp>
      <p:sp>
        <p:nvSpPr>
          <p:cNvPr id="3" name="TextBox 2"/>
          <p:cNvSpPr txBox="1"/>
          <p:nvPr/>
        </p:nvSpPr>
        <p:spPr>
          <a:xfrm>
            <a:off x="558452" y="1447800"/>
            <a:ext cx="10820400" cy="1200329"/>
          </a:xfrm>
          <a:prstGeom prst="rect">
            <a:avLst/>
          </a:prstGeom>
          <a:noFill/>
        </p:spPr>
        <p:txBody>
          <a:bodyPr wrap="square" rtlCol="0" anchor="t">
            <a:spAutoFit/>
          </a:bodyPr>
          <a:lstStyle/>
          <a:p>
            <a:pPr marL="342900" indent="-342900">
              <a:buFont typeface="Arial" panose="020B0604020202020204" pitchFamily="34" charset="0"/>
              <a:buChar char="•"/>
            </a:pPr>
            <a:r>
              <a:rPr lang="en-US" dirty="0">
                <a:solidFill>
                  <a:schemeClr val="bg1"/>
                </a:solidFill>
                <a:latin typeface="Arial"/>
                <a:ea typeface="ＭＳ Ｐゴシック"/>
              </a:rPr>
              <a:t>I need a reflow oven and heat gun</a:t>
            </a:r>
          </a:p>
          <a:p>
            <a:pPr marL="342900" indent="-342900">
              <a:buFont typeface="Arial" panose="020B0604020202020204" pitchFamily="34" charset="0"/>
              <a:buChar char="•"/>
            </a:pPr>
            <a:r>
              <a:rPr lang="en-US" dirty="0">
                <a:solidFill>
                  <a:schemeClr val="bg1"/>
                </a:solidFill>
                <a:latin typeface="Arial"/>
                <a:ea typeface="ＭＳ Ｐゴシック"/>
              </a:rPr>
              <a:t>I need the process of getting the computer out of the STC in the works ASAP</a:t>
            </a:r>
            <a:endParaRPr lang="en-US" dirty="0">
              <a:solidFill>
                <a:schemeClr val="bg1"/>
              </a:solidFill>
            </a:endParaRPr>
          </a:p>
        </p:txBody>
      </p:sp>
    </p:spTree>
    <p:extLst>
      <p:ext uri="{BB962C8B-B14F-4D97-AF65-F5344CB8AC3E}">
        <p14:creationId xmlns:p14="http://schemas.microsoft.com/office/powerpoint/2010/main" val="22167453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ＭＳ Ｐゴシック"/>
              </a:rPr>
              <a:t>Week 1 (21-Apr to 27-Apr) </a:t>
            </a:r>
            <a:r>
              <a:rPr lang="en-US">
                <a:solidFill>
                  <a:srgbClr val="FF0000"/>
                </a:solidFill>
                <a:ea typeface="ＭＳ Ｐゴシック"/>
              </a:rPr>
              <a:t>Spencer Cheney</a:t>
            </a:r>
            <a:endParaRPr lang="en-US">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787517817"/>
              </p:ext>
            </p:extLst>
          </p:nvPr>
        </p:nvGraphicFramePr>
        <p:xfrm>
          <a:off x="762000" y="1295400"/>
          <a:ext cx="10820400" cy="2133599"/>
        </p:xfrm>
        <a:graphic>
          <a:graphicData uri="http://schemas.openxmlformats.org/drawingml/2006/table">
            <a:tbl>
              <a:tblPr firstRow="1" lastCol="1" bandRow="1">
                <a:tableStyleId>{2D5ABB26-0587-4C30-8999-92F81FD0307C}</a:tableStyleId>
              </a:tblPr>
              <a:tblGrid>
                <a:gridCol w="9505772">
                  <a:extLst>
                    <a:ext uri="{9D8B030D-6E8A-4147-A177-3AD203B41FA5}">
                      <a16:colId xmlns:a16="http://schemas.microsoft.com/office/drawing/2014/main" val="20000"/>
                    </a:ext>
                  </a:extLst>
                </a:gridCol>
                <a:gridCol w="606751">
                  <a:extLst>
                    <a:ext uri="{9D8B030D-6E8A-4147-A177-3AD203B41FA5}">
                      <a16:colId xmlns:a16="http://schemas.microsoft.com/office/drawing/2014/main" val="20001"/>
                    </a:ext>
                  </a:extLst>
                </a:gridCol>
                <a:gridCol w="707877">
                  <a:extLst>
                    <a:ext uri="{9D8B030D-6E8A-4147-A177-3AD203B41FA5}">
                      <a16:colId xmlns:a16="http://schemas.microsoft.com/office/drawing/2014/main" val="20002"/>
                    </a:ext>
                  </a:extLst>
                </a:gridCol>
              </a:tblGrid>
              <a:tr h="609599">
                <a:tc>
                  <a:txBody>
                    <a:bodyPr/>
                    <a:lstStyle/>
                    <a:p>
                      <a:pPr algn="l" fontAlgn="ctr"/>
                      <a:r>
                        <a:rPr lang="en-US" sz="1100" u="none" strike="noStrike">
                          <a:solidFill>
                            <a:schemeClr val="bg1"/>
                          </a:solidFill>
                          <a:effectLst/>
                        </a:rPr>
                        <a:t>Goal/Task</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 Done</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Hours (Act.)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a:solidFill>
                            <a:schemeClr val="bg1"/>
                          </a:solidFill>
                          <a:effectLst/>
                        </a:rPr>
                        <a:t> Everyone Complete Leadership</a:t>
                      </a:r>
                      <a:r>
                        <a:rPr lang="en-US" sz="1100" u="none" strike="noStrike" baseline="0">
                          <a:solidFill>
                            <a:schemeClr val="bg1"/>
                          </a:solidFill>
                          <a:effectLst/>
                        </a:rPr>
                        <a:t> Foundation: Clarify Purpose (p. 32-33), Team Purpose Statement (p. 34), Voice Finder (p. 64-67), Your Contribution Statement (p. 68), Win-Win Performance Agreement (p. 76)</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90%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Team Complete: Project Objective / Mission Statement </a:t>
                      </a:r>
                      <a:r>
                        <a:rPr lang="en-US" sz="1100" u="none" strike="noStrike" baseline="0">
                          <a:solidFill>
                            <a:schemeClr val="bg1"/>
                          </a:solidFill>
                          <a:effectLst/>
                        </a:rPr>
                        <a:t>(clear and concise, &lt;25 words, see example below)</a:t>
                      </a:r>
                      <a:endParaRPr lang="en-US" sz="1100" u="none" strike="noStrike">
                        <a:solidFill>
                          <a:schemeClr val="bg1"/>
                        </a:solidFill>
                        <a:effectLst/>
                      </a:endParaRPr>
                    </a:p>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100%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0.5</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 Team Complete: Project Task</a:t>
                      </a:r>
                      <a:r>
                        <a:rPr lang="en-US" sz="1100" u="none" strike="noStrike" baseline="0">
                          <a:solidFill>
                            <a:schemeClr val="bg1"/>
                          </a:solidFill>
                          <a:effectLst/>
                        </a:rPr>
                        <a:t> Temple (Conditions or tasks that must be completed, work that needs to be done)</a:t>
                      </a:r>
                      <a:endParaRPr lang="en-US" sz="1100" u="none" strike="noStrike">
                        <a:solidFill>
                          <a:schemeClr val="bg1"/>
                        </a:solidFill>
                        <a:effectLst/>
                      </a:endParaRPr>
                    </a:p>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 100%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1.5</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83116593"/>
              </p:ext>
            </p:extLst>
          </p:nvPr>
        </p:nvGraphicFramePr>
        <p:xfrm>
          <a:off x="6629400" y="5029200"/>
          <a:ext cx="4953000" cy="762000"/>
        </p:xfrm>
        <a:graphic>
          <a:graphicData uri="http://schemas.openxmlformats.org/drawingml/2006/table">
            <a:tbl>
              <a:tblPr lastCol="1" bandRow="1">
                <a:tableStyleId>{2D5ABB26-0587-4C30-8999-92F81FD0307C}</a:tableStyleId>
              </a:tblPr>
              <a:tblGrid>
                <a:gridCol w="4252586">
                  <a:extLst>
                    <a:ext uri="{9D8B030D-6E8A-4147-A177-3AD203B41FA5}">
                      <a16:colId xmlns:a16="http://schemas.microsoft.com/office/drawing/2014/main" val="20000"/>
                    </a:ext>
                  </a:extLst>
                </a:gridCol>
                <a:gridCol w="700414">
                  <a:extLst>
                    <a:ext uri="{9D8B030D-6E8A-4147-A177-3AD203B41FA5}">
                      <a16:colId xmlns:a16="http://schemas.microsoft.com/office/drawing/2014/main" val="20001"/>
                    </a:ext>
                  </a:extLst>
                </a:gridCol>
              </a:tblGrid>
              <a:tr h="381000">
                <a:tc>
                  <a:txBody>
                    <a:bodyPr/>
                    <a:lstStyle/>
                    <a:p>
                      <a:pPr algn="ctr" fontAlgn="b"/>
                      <a:r>
                        <a:rPr lang="en-US" sz="1100" u="none" strike="noStrike">
                          <a:solidFill>
                            <a:schemeClr val="bg1"/>
                          </a:solidFill>
                          <a:effectLst/>
                        </a:rPr>
                        <a:t>Hours on task during the week (On track ≥ (13) / </a:t>
                      </a:r>
                      <a:r>
                        <a:rPr lang="en-US" sz="1100" u="none" strike="noStrike" err="1">
                          <a:solidFill>
                            <a:schemeClr val="bg1"/>
                          </a:solidFill>
                          <a:effectLst/>
                        </a:rPr>
                        <a:t>wk</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12</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1100" u="none" strike="noStrike">
                          <a:solidFill>
                            <a:schemeClr val="bg1"/>
                          </a:solidFill>
                          <a:effectLst/>
                        </a:rPr>
                        <a:t> Total hours on task so far this semester (On track ≥ 13 </a:t>
                      </a:r>
                      <a:r>
                        <a:rPr lang="en-US" sz="1100" u="none" strike="noStrike" err="1">
                          <a:solidFill>
                            <a:schemeClr val="bg1"/>
                          </a:solidFill>
                          <a:effectLst/>
                        </a:rPr>
                        <a:t>hrs</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12</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4"/>
          <p:cNvSpPr txBox="1"/>
          <p:nvPr/>
        </p:nvSpPr>
        <p:spPr>
          <a:xfrm>
            <a:off x="304800" y="4881708"/>
            <a:ext cx="6197600" cy="430887"/>
          </a:xfrm>
          <a:prstGeom prst="rect">
            <a:avLst/>
          </a:prstGeom>
          <a:noFill/>
        </p:spPr>
        <p:txBody>
          <a:bodyPr wrap="square" rtlCol="0" anchor="t">
            <a:spAutoFit/>
          </a:bodyPr>
          <a:lstStyle/>
          <a:p>
            <a:r>
              <a:rPr lang="en-US" sz="1100">
                <a:solidFill>
                  <a:schemeClr val="bg1"/>
                </a:solidFill>
                <a:latin typeface="Arial"/>
                <a:ea typeface="ＭＳ Ｐゴシック"/>
                <a:cs typeface="Arial"/>
              </a:rPr>
              <a:t>Create a TMR-ed system with various configurations of the RISC-V instruction set on an FPGA to test the possibility of its use in space.</a:t>
            </a:r>
            <a:endParaRPr lang="en-US">
              <a:solidFill>
                <a:schemeClr val="bg1"/>
              </a:solidFill>
              <a:latin typeface="Arial"/>
              <a:ea typeface="ＭＳ Ｐゴシック"/>
              <a:cs typeface="Arial"/>
            </a:endParaRPr>
          </a:p>
        </p:txBody>
      </p:sp>
    </p:spTree>
    <p:extLst>
      <p:ext uri="{BB962C8B-B14F-4D97-AF65-F5344CB8AC3E}">
        <p14:creationId xmlns:p14="http://schemas.microsoft.com/office/powerpoint/2010/main" val="22928419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Progress made during the week (Log)</a:t>
            </a:r>
            <a:br>
              <a:rPr lang="en-US"/>
            </a:br>
            <a:r>
              <a:rPr lang="en-US" sz="1400"/>
              <a:t>(What I did)</a:t>
            </a:r>
            <a:endParaRPr lang="en-US"/>
          </a:p>
        </p:txBody>
      </p:sp>
      <p:sp>
        <p:nvSpPr>
          <p:cNvPr id="3" name="Content Placeholder 5"/>
          <p:cNvSpPr txBox="1">
            <a:spLocks/>
          </p:cNvSpPr>
          <p:nvPr/>
        </p:nvSpPr>
        <p:spPr>
          <a:xfrm>
            <a:off x="685800" y="1066800"/>
            <a:ext cx="10896600" cy="5105400"/>
          </a:xfrm>
          <a:prstGeom prst="rect">
            <a:avLst/>
          </a:prstGeom>
        </p:spPr>
        <p:txBody>
          <a:bodyPr anchor="t"/>
          <a:lst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a:lstStyle>
          <a:p>
            <a:pPr marL="0" indent="0">
              <a:buFont typeface="Times" charset="0"/>
              <a:buNone/>
            </a:pPr>
            <a:r>
              <a:rPr lang="en-US" sz="1200" kern="0">
                <a:ea typeface="ＭＳ Ｐゴシック"/>
              </a:rPr>
              <a:t>For example: Resources found (links, manuals), Designs created, Decisions made and corresponding rational, Photos of prototype progress, etc.</a:t>
            </a:r>
          </a:p>
          <a:p>
            <a:pPr marL="0" indent="0">
              <a:buNone/>
            </a:pPr>
            <a:endParaRPr lang="en-US" sz="1200" kern="0"/>
          </a:p>
          <a:p>
            <a:pPr marL="0" indent="0">
              <a:buNone/>
            </a:pPr>
            <a:r>
              <a:rPr lang="en-US" sz="1200" kern="0">
                <a:ea typeface="ＭＳ Ｐゴシック"/>
              </a:rPr>
              <a:t>Reviewed previous team's documentation</a:t>
            </a:r>
          </a:p>
          <a:p>
            <a:pPr marL="0" indent="0">
              <a:buNone/>
            </a:pPr>
            <a:r>
              <a:rPr lang="en-US" sz="1200" kern="0">
                <a:ea typeface="ＭＳ Ｐゴシック"/>
              </a:rPr>
              <a:t>Became familiar with project and sources</a:t>
            </a:r>
            <a:endParaRPr lang="en-US" sz="1200" kern="0"/>
          </a:p>
        </p:txBody>
      </p:sp>
    </p:spTree>
    <p:extLst>
      <p:ext uri="{BB962C8B-B14F-4D97-AF65-F5344CB8AC3E}">
        <p14:creationId xmlns:p14="http://schemas.microsoft.com/office/powerpoint/2010/main" val="38271121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Difficulties encountered during the week </a:t>
            </a:r>
            <a:br>
              <a:rPr lang="en-US"/>
            </a:br>
            <a:r>
              <a:rPr lang="en-US" sz="1400"/>
              <a:t>(What I did not do and why)</a:t>
            </a:r>
            <a:endParaRPr lang="en-US"/>
          </a:p>
        </p:txBody>
      </p:sp>
      <p:sp>
        <p:nvSpPr>
          <p:cNvPr id="3" name="TextBox 2"/>
          <p:cNvSpPr txBox="1"/>
          <p:nvPr/>
        </p:nvSpPr>
        <p:spPr>
          <a:xfrm>
            <a:off x="558452" y="1447800"/>
            <a:ext cx="10820400" cy="461665"/>
          </a:xfrm>
          <a:prstGeom prst="rect">
            <a:avLst/>
          </a:prstGeom>
          <a:noFill/>
        </p:spPr>
        <p:txBody>
          <a:bodyPr wrap="square" rtlCol="0" anchor="t">
            <a:spAutoFit/>
          </a:bodyPr>
          <a:lstStyle/>
          <a:p>
            <a:pPr marL="342900" indent="-342900">
              <a:buFont typeface="Arial" panose="020B0604020202020204" pitchFamily="34" charset="0"/>
              <a:buChar char="•"/>
            </a:pPr>
            <a:endParaRPr lang="en-US">
              <a:solidFill>
                <a:schemeClr val="bg1"/>
              </a:solidFill>
            </a:endParaRPr>
          </a:p>
        </p:txBody>
      </p:sp>
    </p:spTree>
    <p:extLst>
      <p:ext uri="{BB962C8B-B14F-4D97-AF65-F5344CB8AC3E}">
        <p14:creationId xmlns:p14="http://schemas.microsoft.com/office/powerpoint/2010/main" val="8852374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Goals for this coming week</a:t>
            </a:r>
            <a:br>
              <a:rPr lang="en-US"/>
            </a:br>
            <a:r>
              <a:rPr lang="en-US" sz="1200"/>
              <a:t>(Ones that move the project forward the most)</a:t>
            </a:r>
          </a:p>
        </p:txBody>
      </p:sp>
      <p:graphicFrame>
        <p:nvGraphicFramePr>
          <p:cNvPr id="3" name="Table 2"/>
          <p:cNvGraphicFramePr>
            <a:graphicFrameLocks noGrp="1"/>
          </p:cNvGraphicFramePr>
          <p:nvPr>
            <p:extLst>
              <p:ext uri="{D42A27DB-BD31-4B8C-83A1-F6EECF244321}">
                <p14:modId xmlns:p14="http://schemas.microsoft.com/office/powerpoint/2010/main" val="1682184067"/>
              </p:ext>
            </p:extLst>
          </p:nvPr>
        </p:nvGraphicFramePr>
        <p:xfrm>
          <a:off x="685800" y="1371600"/>
          <a:ext cx="10896600" cy="2133599"/>
        </p:xfrm>
        <a:graphic>
          <a:graphicData uri="http://schemas.openxmlformats.org/drawingml/2006/table">
            <a:tbl>
              <a:tblPr firstRow="1" lastCol="1" bandRow="1">
                <a:tableStyleId>{2D5ABB26-0587-4C30-8999-92F81FD0307C}</a:tableStyleId>
              </a:tblPr>
              <a:tblGrid>
                <a:gridCol w="9397068">
                  <a:extLst>
                    <a:ext uri="{9D8B030D-6E8A-4147-A177-3AD203B41FA5}">
                      <a16:colId xmlns:a16="http://schemas.microsoft.com/office/drawing/2014/main" val="20000"/>
                    </a:ext>
                  </a:extLst>
                </a:gridCol>
                <a:gridCol w="799750">
                  <a:extLst>
                    <a:ext uri="{9D8B030D-6E8A-4147-A177-3AD203B41FA5}">
                      <a16:colId xmlns:a16="http://schemas.microsoft.com/office/drawing/2014/main" val="20001"/>
                    </a:ext>
                  </a:extLst>
                </a:gridCol>
                <a:gridCol w="699782">
                  <a:extLst>
                    <a:ext uri="{9D8B030D-6E8A-4147-A177-3AD203B41FA5}">
                      <a16:colId xmlns:a16="http://schemas.microsoft.com/office/drawing/2014/main" val="20002"/>
                    </a:ext>
                  </a:extLst>
                </a:gridCol>
              </a:tblGrid>
              <a:tr h="609599">
                <a:tc>
                  <a:txBody>
                    <a:bodyPr/>
                    <a:lstStyle/>
                    <a:p>
                      <a:pPr algn="l" fontAlgn="ctr"/>
                      <a:r>
                        <a:rPr lang="en-US" sz="1100" u="none" strike="noStrike">
                          <a:solidFill>
                            <a:schemeClr val="bg1"/>
                          </a:solidFill>
                          <a:effectLst/>
                        </a:rPr>
                        <a:t>Goal/Task</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Stop Date (Est.)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Hours (Est.)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a:solidFill>
                            <a:schemeClr val="bg1"/>
                          </a:solidFill>
                          <a:effectLst/>
                        </a:rPr>
                        <a:t> Review Code (specifically UART)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l">
                        <a:buNone/>
                      </a:pPr>
                      <a:r>
                        <a:rPr lang="en-US" sz="1100" b="0" i="0" u="none" strike="noStrike">
                          <a:solidFill>
                            <a:schemeClr val="bg1"/>
                          </a:solidFill>
                          <a:effectLst/>
                          <a:latin typeface="Calibri"/>
                        </a:rPr>
                        <a:t> May 11</a:t>
                      </a:r>
                      <a:endParaRPr lang="en-US"/>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 5</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lvl="0" algn="l">
                        <a:buNone/>
                      </a:pPr>
                      <a:r>
                        <a:rPr lang="en-US" sz="1100" u="none" strike="noStrike" kern="1200">
                          <a:solidFill>
                            <a:schemeClr val="bg1"/>
                          </a:solidFill>
                          <a:effectLst/>
                          <a:latin typeface="+mn-lt"/>
                          <a:ea typeface="+mn-ea"/>
                          <a:cs typeface="+mn-cs"/>
                        </a:rPr>
                        <a:t> Review Schematics</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Calibri"/>
                        </a:rPr>
                        <a:t> May 4</a:t>
                      </a:r>
                      <a:endParaRPr lang="en-US" sz="11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3</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algn="l" fontAlgn="b"/>
                      <a:r>
                        <a:rPr lang="en-US" sz="1100" u="none" strike="noStrike">
                          <a:solidFill>
                            <a:schemeClr val="bg1"/>
                          </a:solidFill>
                          <a:effectLst/>
                        </a:rPr>
                        <a:t> Become familiar with tools (</a:t>
                      </a:r>
                      <a:r>
                        <a:rPr lang="en-US" sz="1100" u="none" strike="noStrike" err="1">
                          <a:solidFill>
                            <a:schemeClr val="bg1"/>
                          </a:solidFill>
                          <a:effectLst/>
                        </a:rPr>
                        <a:t>SoftConsole</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l">
                        <a:buNone/>
                      </a:pPr>
                      <a:r>
                        <a:rPr lang="en-US" sz="1100" u="none" strike="noStrike" kern="1200">
                          <a:solidFill>
                            <a:schemeClr val="bg1"/>
                          </a:solidFill>
                          <a:effectLst/>
                          <a:latin typeface="+mn-lt"/>
                          <a:ea typeface="+mn-ea"/>
                          <a:cs typeface="+mn-cs"/>
                        </a:rPr>
                        <a:t> May 11</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5</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11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580179313"/>
              </p:ext>
            </p:extLst>
          </p:nvPr>
        </p:nvGraphicFramePr>
        <p:xfrm>
          <a:off x="5841826" y="4114800"/>
          <a:ext cx="5749969" cy="609600"/>
        </p:xfrm>
        <a:graphic>
          <a:graphicData uri="http://schemas.openxmlformats.org/drawingml/2006/table">
            <a:tbl>
              <a:tblPr lastCol="1" bandRow="1">
                <a:tableStyleId>{2D5ABB26-0587-4C30-8999-92F81FD0307C}</a:tableStyleId>
              </a:tblPr>
              <a:tblGrid>
                <a:gridCol w="5054774">
                  <a:extLst>
                    <a:ext uri="{9D8B030D-6E8A-4147-A177-3AD203B41FA5}">
                      <a16:colId xmlns:a16="http://schemas.microsoft.com/office/drawing/2014/main" val="20000"/>
                    </a:ext>
                  </a:extLst>
                </a:gridCol>
                <a:gridCol w="695195">
                  <a:extLst>
                    <a:ext uri="{9D8B030D-6E8A-4147-A177-3AD203B41FA5}">
                      <a16:colId xmlns:a16="http://schemas.microsoft.com/office/drawing/2014/main" val="20001"/>
                    </a:ext>
                  </a:extLst>
                </a:gridCol>
              </a:tblGrid>
              <a:tr h="609600">
                <a:tc>
                  <a:txBody>
                    <a:bodyPr/>
                    <a:lstStyle/>
                    <a:p>
                      <a:pPr algn="ctr" fontAlgn="b"/>
                      <a:r>
                        <a:rPr lang="en-US" sz="1100" u="none" strike="noStrike">
                          <a:solidFill>
                            <a:schemeClr val="bg1"/>
                          </a:solidFill>
                          <a:effectLst/>
                        </a:rPr>
                        <a:t>Estimated time needed to work on </a:t>
                      </a:r>
                      <a:r>
                        <a:rPr lang="en-US" sz="1100" u="none" strike="noStrike" baseline="0">
                          <a:solidFill>
                            <a:schemeClr val="bg1"/>
                          </a:solidFill>
                          <a:effectLst/>
                        </a:rPr>
                        <a:t>goals for this coming week (typ. 13 </a:t>
                      </a:r>
                      <a:r>
                        <a:rPr lang="en-US" sz="1100" u="none" strike="noStrike" baseline="0" err="1">
                          <a:solidFill>
                            <a:schemeClr val="bg1"/>
                          </a:solidFill>
                          <a:effectLst/>
                        </a:rPr>
                        <a:t>hrs</a:t>
                      </a:r>
                      <a:r>
                        <a:rPr lang="en-US" sz="1100" u="none" strike="noStrike" baseline="0">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13</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760450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help you achieve your goals?</a:t>
            </a:r>
          </a:p>
        </p:txBody>
      </p:sp>
      <p:sp>
        <p:nvSpPr>
          <p:cNvPr id="3" name="TextBox 2"/>
          <p:cNvSpPr txBox="1"/>
          <p:nvPr/>
        </p:nvSpPr>
        <p:spPr>
          <a:xfrm>
            <a:off x="558452" y="1447800"/>
            <a:ext cx="10820400" cy="461665"/>
          </a:xfrm>
          <a:prstGeom prst="rect">
            <a:avLst/>
          </a:prstGeom>
          <a:noFill/>
        </p:spPr>
        <p:txBody>
          <a:bodyPr wrap="square" rtlCol="0" anchor="t">
            <a:spAutoFit/>
          </a:bodyPr>
          <a:lstStyle/>
          <a:p>
            <a:pPr marL="342900" indent="-342900">
              <a:buFont typeface="Arial" panose="020B0604020202020204" pitchFamily="34" charset="0"/>
              <a:buChar char="•"/>
            </a:pPr>
            <a:r>
              <a:rPr lang="en-US" dirty="0">
                <a:solidFill>
                  <a:schemeClr val="bg1"/>
                </a:solidFill>
                <a:latin typeface="Arial"/>
                <a:ea typeface="ＭＳ Ｐゴシック"/>
              </a:rPr>
              <a:t>It help if we could get the computer out of the STC right away</a:t>
            </a:r>
            <a:endParaRPr lang="en-US" dirty="0">
              <a:solidFill>
                <a:schemeClr val="bg1"/>
              </a:solidFill>
            </a:endParaRPr>
          </a:p>
        </p:txBody>
      </p:sp>
    </p:spTree>
    <p:extLst>
      <p:ext uri="{BB962C8B-B14F-4D97-AF65-F5344CB8AC3E}">
        <p14:creationId xmlns:p14="http://schemas.microsoft.com/office/powerpoint/2010/main" val="42016016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a:rPr>
              <a:t>Week 1 (21-Apr to 27-Apr) </a:t>
            </a:r>
            <a:r>
              <a:rPr lang="en-US" dirty="0">
                <a:solidFill>
                  <a:srgbClr val="FF0000"/>
                </a:solidFill>
                <a:ea typeface="ＭＳ Ｐゴシック"/>
              </a:rPr>
              <a:t>Kyle Tolliver</a:t>
            </a:r>
            <a:endParaRPr lang="en-US"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463023891"/>
              </p:ext>
            </p:extLst>
          </p:nvPr>
        </p:nvGraphicFramePr>
        <p:xfrm>
          <a:off x="762000" y="1295400"/>
          <a:ext cx="10820400" cy="2133599"/>
        </p:xfrm>
        <a:graphic>
          <a:graphicData uri="http://schemas.openxmlformats.org/drawingml/2006/table">
            <a:tbl>
              <a:tblPr firstRow="1" lastCol="1" bandRow="1">
                <a:tableStyleId>{2D5ABB26-0587-4C30-8999-92F81FD0307C}</a:tableStyleId>
              </a:tblPr>
              <a:tblGrid>
                <a:gridCol w="9505772">
                  <a:extLst>
                    <a:ext uri="{9D8B030D-6E8A-4147-A177-3AD203B41FA5}">
                      <a16:colId xmlns:a16="http://schemas.microsoft.com/office/drawing/2014/main" val="20000"/>
                    </a:ext>
                  </a:extLst>
                </a:gridCol>
                <a:gridCol w="606751">
                  <a:extLst>
                    <a:ext uri="{9D8B030D-6E8A-4147-A177-3AD203B41FA5}">
                      <a16:colId xmlns:a16="http://schemas.microsoft.com/office/drawing/2014/main" val="20001"/>
                    </a:ext>
                  </a:extLst>
                </a:gridCol>
                <a:gridCol w="707877">
                  <a:extLst>
                    <a:ext uri="{9D8B030D-6E8A-4147-A177-3AD203B41FA5}">
                      <a16:colId xmlns:a16="http://schemas.microsoft.com/office/drawing/2014/main" val="20002"/>
                    </a:ext>
                  </a:extLst>
                </a:gridCol>
              </a:tblGrid>
              <a:tr h="609599">
                <a:tc>
                  <a:txBody>
                    <a:bodyPr/>
                    <a:lstStyle/>
                    <a:p>
                      <a:pPr algn="l" fontAlgn="ctr"/>
                      <a:r>
                        <a:rPr lang="en-US" sz="1100" u="none" strike="noStrike" dirty="0">
                          <a:solidFill>
                            <a:schemeClr val="bg1"/>
                          </a:solidFill>
                          <a:effectLst/>
                        </a:rPr>
                        <a:t>Goal/Task</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 Done</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solidFill>
                            <a:schemeClr val="bg1"/>
                          </a:solidFill>
                          <a:effectLst/>
                        </a:rPr>
                        <a:t>Hours (Act.)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dirty="0">
                          <a:solidFill>
                            <a:schemeClr val="bg1"/>
                          </a:solidFill>
                          <a:effectLst/>
                        </a:rPr>
                        <a:t> Everyone Complete Leadership</a:t>
                      </a:r>
                      <a:r>
                        <a:rPr lang="en-US" sz="1100" u="none" strike="noStrike" baseline="0" dirty="0">
                          <a:solidFill>
                            <a:schemeClr val="bg1"/>
                          </a:solidFill>
                          <a:effectLst/>
                        </a:rPr>
                        <a:t> Foundation: Clarify Purpose (p. 32-33), Team Purpose Statement (p. 34), Voice Finder (p. 64-67), Your Contribution Statement (p. 68), Win-Win Performance Agreement (p. 76)</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100</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2.25</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dirty="0">
                          <a:solidFill>
                            <a:schemeClr val="bg1"/>
                          </a:solidFill>
                          <a:effectLst/>
                        </a:rPr>
                        <a:t>Team Complete: Project Objective / Mission Statement </a:t>
                      </a:r>
                      <a:r>
                        <a:rPr lang="en-US" sz="1100" u="none" strike="noStrike" baseline="0" dirty="0">
                          <a:solidFill>
                            <a:schemeClr val="bg1"/>
                          </a:solidFill>
                          <a:effectLst/>
                        </a:rPr>
                        <a:t>(clear and concise, &lt;25 words, see example below)</a:t>
                      </a:r>
                      <a:endParaRPr lang="en-US" sz="1100" u="none" strike="noStrike" dirty="0">
                        <a:solidFill>
                          <a:schemeClr val="bg1"/>
                        </a:solidFill>
                        <a:effectLst/>
                      </a:endParaRPr>
                    </a:p>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100</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.08</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dirty="0">
                          <a:solidFill>
                            <a:schemeClr val="bg1"/>
                          </a:solidFill>
                          <a:effectLst/>
                        </a:rPr>
                        <a:t> Team Complete: Project Task</a:t>
                      </a:r>
                      <a:r>
                        <a:rPr lang="en-US" sz="1100" u="none" strike="noStrike" baseline="0" dirty="0">
                          <a:solidFill>
                            <a:schemeClr val="bg1"/>
                          </a:solidFill>
                          <a:effectLst/>
                        </a:rPr>
                        <a:t> Temple (Conditions or tasks that must be completed, work that needs to be done)</a:t>
                      </a:r>
                      <a:endParaRPr lang="en-US" sz="1100" u="none" strike="noStrike" dirty="0">
                        <a:solidFill>
                          <a:schemeClr val="bg1"/>
                        </a:solidFill>
                        <a:effectLst/>
                      </a:endParaRPr>
                    </a:p>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100 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 2.5</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1523821"/>
              </p:ext>
            </p:extLst>
          </p:nvPr>
        </p:nvGraphicFramePr>
        <p:xfrm>
          <a:off x="6629400" y="5029200"/>
          <a:ext cx="4953000" cy="762000"/>
        </p:xfrm>
        <a:graphic>
          <a:graphicData uri="http://schemas.openxmlformats.org/drawingml/2006/table">
            <a:tbl>
              <a:tblPr lastCol="1" bandRow="1">
                <a:tableStyleId>{2D5ABB26-0587-4C30-8999-92F81FD0307C}</a:tableStyleId>
              </a:tblPr>
              <a:tblGrid>
                <a:gridCol w="4252586">
                  <a:extLst>
                    <a:ext uri="{9D8B030D-6E8A-4147-A177-3AD203B41FA5}">
                      <a16:colId xmlns:a16="http://schemas.microsoft.com/office/drawing/2014/main" val="20000"/>
                    </a:ext>
                  </a:extLst>
                </a:gridCol>
                <a:gridCol w="700414">
                  <a:extLst>
                    <a:ext uri="{9D8B030D-6E8A-4147-A177-3AD203B41FA5}">
                      <a16:colId xmlns:a16="http://schemas.microsoft.com/office/drawing/2014/main" val="20001"/>
                    </a:ext>
                  </a:extLst>
                </a:gridCol>
              </a:tblGrid>
              <a:tr h="381000">
                <a:tc>
                  <a:txBody>
                    <a:bodyPr/>
                    <a:lstStyle/>
                    <a:p>
                      <a:pPr algn="ctr" fontAlgn="b"/>
                      <a:r>
                        <a:rPr lang="en-US" sz="1100" u="none" strike="noStrike" dirty="0">
                          <a:solidFill>
                            <a:schemeClr val="bg1"/>
                          </a:solidFill>
                          <a:effectLst/>
                        </a:rPr>
                        <a:t>Hours on task during the week (On track ≥ (13) / </a:t>
                      </a:r>
                      <a:r>
                        <a:rPr lang="en-US" sz="1100" u="none" strike="noStrike" dirty="0" err="1">
                          <a:solidFill>
                            <a:schemeClr val="bg1"/>
                          </a:solidFill>
                          <a:effectLst/>
                        </a:rPr>
                        <a:t>wk</a:t>
                      </a:r>
                      <a:r>
                        <a:rPr lang="en-US" sz="1100" u="none" strike="noStrike" dirty="0">
                          <a:solidFill>
                            <a:schemeClr val="bg1"/>
                          </a:solidFill>
                          <a:effectLst/>
                        </a:rPr>
                        <a: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Calibri"/>
                        </a:rPr>
                        <a:t>10</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1100" u="none" strike="noStrike" dirty="0">
                          <a:solidFill>
                            <a:schemeClr val="bg1"/>
                          </a:solidFill>
                          <a:effectLst/>
                        </a:rPr>
                        <a:t> Total hours on task so far this semester (On track ≥ 13 </a:t>
                      </a:r>
                      <a:r>
                        <a:rPr lang="en-US" sz="1100" u="none" strike="noStrike" dirty="0" err="1">
                          <a:solidFill>
                            <a:schemeClr val="bg1"/>
                          </a:solidFill>
                          <a:effectLst/>
                        </a:rPr>
                        <a:t>hrs</a:t>
                      </a:r>
                      <a:r>
                        <a:rPr lang="en-US" sz="1100" u="none" strike="noStrike" dirty="0">
                          <a:solidFill>
                            <a:schemeClr val="bg1"/>
                          </a:solidFill>
                          <a:effectLst/>
                        </a:rPr>
                        <a: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Calibri"/>
                        </a:rPr>
                        <a:t>10</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4"/>
          <p:cNvSpPr txBox="1"/>
          <p:nvPr/>
        </p:nvSpPr>
        <p:spPr>
          <a:xfrm>
            <a:off x="304800" y="4881708"/>
            <a:ext cx="6197600" cy="430887"/>
          </a:xfrm>
          <a:prstGeom prst="rect">
            <a:avLst/>
          </a:prstGeom>
          <a:noFill/>
        </p:spPr>
        <p:txBody>
          <a:bodyPr wrap="square" rtlCol="0" anchor="t">
            <a:spAutoFit/>
          </a:bodyPr>
          <a:lstStyle/>
          <a:p>
            <a:r>
              <a:rPr lang="en-US" sz="1100" dirty="0">
                <a:solidFill>
                  <a:schemeClr val="bg1"/>
                </a:solidFill>
                <a:latin typeface="Arial"/>
                <a:cs typeface="Arial"/>
              </a:rPr>
              <a:t>Create a TMR-ed system with various configurations of the RISC-V instruction set on an FPGA to test the possibility of its use in space.</a:t>
            </a:r>
            <a:endParaRPr lang="en-US" dirty="0">
              <a:solidFill>
                <a:schemeClr val="bg1"/>
              </a:solidFill>
              <a:latin typeface="Arial"/>
              <a:cs typeface="Arial"/>
            </a:endParaRPr>
          </a:p>
        </p:txBody>
      </p:sp>
    </p:spTree>
    <p:extLst>
      <p:ext uri="{BB962C8B-B14F-4D97-AF65-F5344CB8AC3E}">
        <p14:creationId xmlns:p14="http://schemas.microsoft.com/office/powerpoint/2010/main" val="279210131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made during the week (Log)</a:t>
            </a:r>
            <a:br>
              <a:rPr lang="en-US"/>
            </a:br>
            <a:r>
              <a:rPr lang="en-US" sz="1400" dirty="0"/>
              <a:t>(What I did)</a:t>
            </a:r>
            <a:endParaRPr lang="en-US" dirty="0"/>
          </a:p>
        </p:txBody>
      </p:sp>
      <p:sp>
        <p:nvSpPr>
          <p:cNvPr id="3" name="Content Placeholder 5"/>
          <p:cNvSpPr txBox="1">
            <a:spLocks/>
          </p:cNvSpPr>
          <p:nvPr/>
        </p:nvSpPr>
        <p:spPr>
          <a:xfrm>
            <a:off x="685800" y="1066800"/>
            <a:ext cx="10896600" cy="5105400"/>
          </a:xfrm>
          <a:prstGeom prst="rect">
            <a:avLst/>
          </a:prstGeom>
        </p:spPr>
        <p:txBody>
          <a:bodyPr/>
          <a:lst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a:lstStyle>
          <a:p>
            <a:pPr marL="0" indent="0">
              <a:buFont typeface="Times" charset="0"/>
              <a:buNone/>
            </a:pPr>
            <a:r>
              <a:rPr lang="en-US" sz="1200" kern="0" dirty="0"/>
              <a:t>For example: Resources found (links, manuals), Designs created, Decisions made and corresponding rational, Photos of prototype progress, etc.</a:t>
            </a:r>
          </a:p>
        </p:txBody>
      </p:sp>
      <p:sp>
        <p:nvSpPr>
          <p:cNvPr id="4" name="TextBox 3">
            <a:extLst>
              <a:ext uri="{FF2B5EF4-FFF2-40B4-BE49-F238E27FC236}">
                <a16:creationId xmlns:a16="http://schemas.microsoft.com/office/drawing/2014/main" id="{DEA09C21-4FCC-4122-A3FD-916919E19D03}"/>
              </a:ext>
            </a:extLst>
          </p:cNvPr>
          <p:cNvSpPr txBox="1"/>
          <p:nvPr/>
        </p:nvSpPr>
        <p:spPr>
          <a:xfrm>
            <a:off x="612475" y="1489494"/>
            <a:ext cx="613625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solidFill>
                  <a:schemeClr val="bg1"/>
                </a:solidFill>
                <a:latin typeface="Arial"/>
                <a:ea typeface="ＭＳ Ｐゴシック"/>
              </a:rPr>
              <a:t>Look through past semester work</a:t>
            </a:r>
          </a:p>
          <a:p>
            <a:pPr marL="342900" indent="-342900">
              <a:buFont typeface="Arial"/>
              <a:buChar char="•"/>
            </a:pPr>
            <a:r>
              <a:rPr lang="en-US" dirty="0">
                <a:solidFill>
                  <a:schemeClr val="bg1"/>
                </a:solidFill>
                <a:latin typeface="Arial"/>
                <a:ea typeface="ＭＳ Ｐゴシック"/>
              </a:rPr>
              <a:t>Tasks sheet and Proposal</a:t>
            </a:r>
          </a:p>
          <a:p>
            <a:pPr marL="342900" indent="-342900">
              <a:buFont typeface="Arial"/>
              <a:buChar char="•"/>
            </a:pPr>
            <a:r>
              <a:rPr lang="en-US" dirty="0">
                <a:solidFill>
                  <a:schemeClr val="bg1"/>
                </a:solidFill>
                <a:latin typeface="Arial"/>
                <a:ea typeface="ＭＳ Ｐゴシック"/>
              </a:rPr>
              <a:t>Download </a:t>
            </a:r>
            <a:r>
              <a:rPr lang="en-US" dirty="0" err="1">
                <a:solidFill>
                  <a:schemeClr val="bg1"/>
                </a:solidFill>
                <a:latin typeface="Arial"/>
                <a:ea typeface="ＭＳ Ｐゴシック"/>
              </a:rPr>
              <a:t>SoftConsole</a:t>
            </a:r>
            <a:endParaRPr lang="en-US" dirty="0">
              <a:solidFill>
                <a:schemeClr val="bg1"/>
              </a:solidFill>
              <a:latin typeface="Arial"/>
              <a:ea typeface="ＭＳ Ｐゴシック"/>
            </a:endParaRPr>
          </a:p>
          <a:p>
            <a:pPr marL="342900" indent="-342900">
              <a:buFont typeface="Arial"/>
              <a:buChar char="•"/>
            </a:pPr>
            <a:r>
              <a:rPr lang="en-US" dirty="0">
                <a:solidFill>
                  <a:schemeClr val="bg1"/>
                </a:solidFill>
                <a:latin typeface="Arial"/>
                <a:ea typeface="ＭＳ Ｐゴシック"/>
              </a:rPr>
              <a:t>Worked with Zac to </a:t>
            </a:r>
            <a:r>
              <a:rPr lang="en-US" dirty="0" err="1">
                <a:solidFill>
                  <a:schemeClr val="bg1"/>
                </a:solidFill>
                <a:latin typeface="Arial"/>
                <a:ea typeface="ＭＳ Ｐゴシック"/>
              </a:rPr>
              <a:t>clearify</a:t>
            </a:r>
            <a:r>
              <a:rPr lang="en-US" dirty="0">
                <a:solidFill>
                  <a:schemeClr val="bg1"/>
                </a:solidFill>
                <a:latin typeface="Arial"/>
                <a:ea typeface="ＭＳ Ｐゴシック"/>
              </a:rPr>
              <a:t> questions</a:t>
            </a:r>
          </a:p>
        </p:txBody>
      </p:sp>
    </p:spTree>
    <p:extLst>
      <p:ext uri="{BB962C8B-B14F-4D97-AF65-F5344CB8AC3E}">
        <p14:creationId xmlns:p14="http://schemas.microsoft.com/office/powerpoint/2010/main" val="424436940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 encountered during the week </a:t>
            </a:r>
            <a:br>
              <a:rPr lang="en-US"/>
            </a:br>
            <a:r>
              <a:rPr lang="en-US" sz="1400" dirty="0"/>
              <a:t>(What I did not do and why)</a:t>
            </a:r>
            <a:endParaRPr lang="en-US" dirty="0"/>
          </a:p>
        </p:txBody>
      </p:sp>
      <p:sp>
        <p:nvSpPr>
          <p:cNvPr id="4" name="TextBox 3">
            <a:extLst>
              <a:ext uri="{FF2B5EF4-FFF2-40B4-BE49-F238E27FC236}">
                <a16:creationId xmlns:a16="http://schemas.microsoft.com/office/drawing/2014/main" id="{81B4C959-E726-4DAC-BBB5-DE7EEE708CB2}"/>
              </a:ext>
            </a:extLst>
          </p:cNvPr>
          <p:cNvSpPr txBox="1"/>
          <p:nvPr/>
        </p:nvSpPr>
        <p:spPr>
          <a:xfrm>
            <a:off x="540589" y="1216325"/>
            <a:ext cx="553240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solidFill>
                  <a:schemeClr val="bg1"/>
                </a:solidFill>
                <a:latin typeface="Arial"/>
                <a:ea typeface="ＭＳ Ｐゴシック"/>
              </a:rPr>
              <a:t>PCB Errors</a:t>
            </a:r>
            <a:endParaRPr lang="en-US">
              <a:solidFill>
                <a:schemeClr val="bg1"/>
              </a:solidFill>
            </a:endParaRPr>
          </a:p>
          <a:p>
            <a:pPr marL="342900" indent="-342900">
              <a:buFont typeface="Arial"/>
              <a:buChar char="•"/>
            </a:pPr>
            <a:r>
              <a:rPr lang="en-US" dirty="0">
                <a:solidFill>
                  <a:schemeClr val="bg1"/>
                </a:solidFill>
                <a:latin typeface="Arial"/>
                <a:ea typeface="ＭＳ Ｐゴシック"/>
              </a:rPr>
              <a:t>Left Arduino in Rexburg</a:t>
            </a:r>
          </a:p>
        </p:txBody>
      </p:sp>
    </p:spTree>
    <p:extLst>
      <p:ext uri="{BB962C8B-B14F-4D97-AF65-F5344CB8AC3E}">
        <p14:creationId xmlns:p14="http://schemas.microsoft.com/office/powerpoint/2010/main" val="30026936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Goals for this coming week</a:t>
            </a:r>
            <a:br>
              <a:rPr lang="en-US"/>
            </a:br>
            <a:r>
              <a:rPr lang="en-US" sz="1200"/>
              <a:t>(Ones that move the project forward the most)</a:t>
            </a:r>
          </a:p>
        </p:txBody>
      </p:sp>
      <p:graphicFrame>
        <p:nvGraphicFramePr>
          <p:cNvPr id="3" name="Table 2"/>
          <p:cNvGraphicFramePr>
            <a:graphicFrameLocks noGrp="1"/>
          </p:cNvGraphicFramePr>
          <p:nvPr>
            <p:extLst>
              <p:ext uri="{D42A27DB-BD31-4B8C-83A1-F6EECF244321}">
                <p14:modId xmlns:p14="http://schemas.microsoft.com/office/powerpoint/2010/main" val="955851941"/>
              </p:ext>
            </p:extLst>
          </p:nvPr>
        </p:nvGraphicFramePr>
        <p:xfrm>
          <a:off x="685800" y="1371600"/>
          <a:ext cx="10896597" cy="2895593"/>
        </p:xfrm>
        <a:graphic>
          <a:graphicData uri="http://schemas.openxmlformats.org/drawingml/2006/table">
            <a:tbl>
              <a:tblPr firstRow="1" lastCol="1" bandRow="1">
                <a:tableStyleId>{2D5ABB26-0587-4C30-8999-92F81FD0307C}</a:tableStyleId>
              </a:tblPr>
              <a:tblGrid>
                <a:gridCol w="8732520">
                  <a:extLst>
                    <a:ext uri="{9D8B030D-6E8A-4147-A177-3AD203B41FA5}">
                      <a16:colId xmlns:a16="http://schemas.microsoft.com/office/drawing/2014/main" val="20000"/>
                    </a:ext>
                  </a:extLst>
                </a:gridCol>
                <a:gridCol w="1464295">
                  <a:extLst>
                    <a:ext uri="{9D8B030D-6E8A-4147-A177-3AD203B41FA5}">
                      <a16:colId xmlns:a16="http://schemas.microsoft.com/office/drawing/2014/main" val="20001"/>
                    </a:ext>
                  </a:extLst>
                </a:gridCol>
                <a:gridCol w="699782">
                  <a:extLst>
                    <a:ext uri="{9D8B030D-6E8A-4147-A177-3AD203B41FA5}">
                      <a16:colId xmlns:a16="http://schemas.microsoft.com/office/drawing/2014/main" val="20002"/>
                    </a:ext>
                  </a:extLst>
                </a:gridCol>
              </a:tblGrid>
              <a:tr h="609599">
                <a:tc>
                  <a:txBody>
                    <a:bodyPr/>
                    <a:lstStyle/>
                    <a:p>
                      <a:pPr algn="l" fontAlgn="ctr"/>
                      <a:r>
                        <a:rPr lang="en-US" sz="1100" u="none" strike="noStrike">
                          <a:solidFill>
                            <a:schemeClr val="bg1"/>
                          </a:solidFill>
                          <a:effectLst/>
                        </a:rPr>
                        <a:t>Goal/Task</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Stop Date (Est.)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Hours (Est.)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0999">
                <a:tc>
                  <a:txBody>
                    <a:bodyPr/>
                    <a:lstStyle/>
                    <a:p>
                      <a:pPr algn="l" fontAlgn="b"/>
                      <a:r>
                        <a:rPr lang="en-US" sz="1100" u="none" strike="noStrike">
                          <a:solidFill>
                            <a:schemeClr val="bg1"/>
                          </a:solidFill>
                          <a:effectLst/>
                          <a:latin typeface="Arial"/>
                        </a:rPr>
                        <a:t> Get Arduino</a:t>
                      </a:r>
                      <a:endParaRPr lang="en-US" sz="1100" b="0" i="0" u="none" strike="noStrike">
                        <a:solidFill>
                          <a:schemeClr val="bg1"/>
                        </a:solidFill>
                        <a:effectLst/>
                        <a:latin typeface="Arial"/>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Arial"/>
                        </a:rPr>
                        <a:t>Friday</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Arial"/>
                        </a:rPr>
                        <a:t>.25</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0999">
                <a:tc>
                  <a:txBody>
                    <a:bodyPr/>
                    <a:lstStyle/>
                    <a:p>
                      <a:pPr algn="l" fontAlgn="b"/>
                      <a:r>
                        <a:rPr lang="en-US" sz="1100" b="0" i="0" u="none" strike="noStrike">
                          <a:solidFill>
                            <a:schemeClr val="bg1"/>
                          </a:solidFill>
                          <a:effectLst/>
                          <a:latin typeface="Arial"/>
                        </a:rPr>
                        <a:t>Test Arduino</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Arial"/>
                        </a:rPr>
                        <a:t>Saturday</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Arial"/>
                        </a:rPr>
                        <a:t>1</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0999">
                <a:tc>
                  <a:txBody>
                    <a:bodyPr/>
                    <a:lstStyle/>
                    <a:p>
                      <a:pPr algn="l" fontAlgn="b"/>
                      <a:r>
                        <a:rPr lang="en-US" sz="1100" b="0" i="0" u="none" strike="noStrike">
                          <a:solidFill>
                            <a:schemeClr val="bg1"/>
                          </a:solidFill>
                          <a:effectLst/>
                          <a:latin typeface="Arial"/>
                        </a:rPr>
                        <a:t>SPI/I2C on Arduino </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Arial"/>
                        </a:rPr>
                        <a:t>May 17</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Arial"/>
                        </a:rPr>
                        <a:t>10</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0999">
                <a:tc>
                  <a:txBody>
                    <a:bodyPr/>
                    <a:lstStyle/>
                    <a:p>
                      <a:pPr algn="l" fontAlgn="b"/>
                      <a:r>
                        <a:rPr lang="en-US" sz="1100" b="0" i="0" u="none" strike="noStrike">
                          <a:solidFill>
                            <a:schemeClr val="bg1"/>
                          </a:solidFill>
                          <a:effectLst/>
                          <a:latin typeface="Arial"/>
                        </a:rPr>
                        <a:t>Leadership</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Arial"/>
                        </a:rPr>
                        <a:t>May 4</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Arial"/>
                        </a:rPr>
                        <a:t>2.5</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r h="380999">
                <a:tc>
                  <a:txBody>
                    <a:bodyPr/>
                    <a:lstStyle/>
                    <a:p>
                      <a:pPr lvl="0" algn="l">
                        <a:buNone/>
                      </a:pPr>
                      <a:r>
                        <a:rPr lang="en-US" sz="1100" b="0" i="0" u="none" strike="noStrike">
                          <a:solidFill>
                            <a:schemeClr val="bg1"/>
                          </a:solidFill>
                          <a:effectLst/>
                          <a:latin typeface="Arial"/>
                        </a:rPr>
                        <a:t>Class</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l">
                        <a:buNone/>
                      </a:pPr>
                      <a:r>
                        <a:rPr lang="en-US" sz="1100" b="0" i="0" u="none" strike="noStrike">
                          <a:solidFill>
                            <a:schemeClr val="bg1"/>
                          </a:solidFill>
                          <a:effectLst/>
                          <a:latin typeface="Arial"/>
                        </a:rPr>
                        <a:t>Thursday</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ctr">
                        <a:buNone/>
                      </a:pPr>
                      <a:r>
                        <a:rPr lang="en-US" sz="1100" b="0" i="0" u="none" strike="noStrike">
                          <a:solidFill>
                            <a:schemeClr val="bg1"/>
                          </a:solidFill>
                          <a:effectLst/>
                          <a:latin typeface="Arial"/>
                        </a:rPr>
                        <a:t>6</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80957332"/>
                  </a:ext>
                </a:extLst>
              </a:tr>
              <a:tr h="380999">
                <a:tc>
                  <a:txBody>
                    <a:bodyPr/>
                    <a:lstStyle/>
                    <a:p>
                      <a:pPr lvl="0" algn="l">
                        <a:buNone/>
                      </a:pPr>
                      <a:r>
                        <a:rPr lang="en-US" sz="1100" b="0" i="0" u="none" strike="noStrike">
                          <a:solidFill>
                            <a:schemeClr val="bg1"/>
                          </a:solidFill>
                          <a:effectLst/>
                          <a:latin typeface="Arial"/>
                        </a:rPr>
                        <a:t>Review Past Semester</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l">
                        <a:buNone/>
                      </a:pPr>
                      <a:r>
                        <a:rPr lang="en-US" sz="1100" b="0" i="0" u="none" strike="noStrike">
                          <a:solidFill>
                            <a:schemeClr val="bg1"/>
                          </a:solidFill>
                          <a:effectLst/>
                          <a:latin typeface="Arial"/>
                        </a:rPr>
                        <a:t>May 4</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ctr">
                        <a:buNone/>
                      </a:pPr>
                      <a:r>
                        <a:rPr lang="en-US" sz="1100" b="0" i="0" u="none" strike="noStrike">
                          <a:solidFill>
                            <a:schemeClr val="bg1"/>
                          </a:solidFill>
                          <a:effectLst/>
                          <a:latin typeface="Arial"/>
                        </a:rPr>
                        <a:t>5</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27763615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42804545"/>
              </p:ext>
            </p:extLst>
          </p:nvPr>
        </p:nvGraphicFramePr>
        <p:xfrm>
          <a:off x="5870581" y="4459857"/>
          <a:ext cx="5749969" cy="609600"/>
        </p:xfrm>
        <a:graphic>
          <a:graphicData uri="http://schemas.openxmlformats.org/drawingml/2006/table">
            <a:tbl>
              <a:tblPr lastCol="1" bandRow="1">
                <a:tableStyleId>{2D5ABB26-0587-4C30-8999-92F81FD0307C}</a:tableStyleId>
              </a:tblPr>
              <a:tblGrid>
                <a:gridCol w="5054774">
                  <a:extLst>
                    <a:ext uri="{9D8B030D-6E8A-4147-A177-3AD203B41FA5}">
                      <a16:colId xmlns:a16="http://schemas.microsoft.com/office/drawing/2014/main" val="20000"/>
                    </a:ext>
                  </a:extLst>
                </a:gridCol>
                <a:gridCol w="695195">
                  <a:extLst>
                    <a:ext uri="{9D8B030D-6E8A-4147-A177-3AD203B41FA5}">
                      <a16:colId xmlns:a16="http://schemas.microsoft.com/office/drawing/2014/main" val="20001"/>
                    </a:ext>
                  </a:extLst>
                </a:gridCol>
              </a:tblGrid>
              <a:tr h="609600">
                <a:tc>
                  <a:txBody>
                    <a:bodyPr/>
                    <a:lstStyle/>
                    <a:p>
                      <a:pPr algn="ctr" fontAlgn="b"/>
                      <a:r>
                        <a:rPr lang="en-US" sz="1100" u="none" strike="noStrike">
                          <a:solidFill>
                            <a:schemeClr val="bg1"/>
                          </a:solidFill>
                          <a:effectLst/>
                        </a:rPr>
                        <a:t>Estimated time needed to work on </a:t>
                      </a:r>
                      <a:r>
                        <a:rPr lang="en-US" sz="1100" u="none" strike="noStrike" baseline="0">
                          <a:solidFill>
                            <a:schemeClr val="bg1"/>
                          </a:solidFill>
                          <a:effectLst/>
                        </a:rPr>
                        <a:t>goals for this coming week (typ. 13 </a:t>
                      </a:r>
                      <a:r>
                        <a:rPr lang="en-US" sz="1100" u="none" strike="noStrike" baseline="0" err="1">
                          <a:solidFill>
                            <a:schemeClr val="bg1"/>
                          </a:solidFill>
                          <a:effectLst/>
                        </a:rPr>
                        <a:t>hrs</a:t>
                      </a:r>
                      <a:r>
                        <a:rPr lang="en-US" sz="1100" u="none" strike="noStrike" baseline="0">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13</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58201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Progress made during the week (Log)</a:t>
            </a:r>
            <a:br>
              <a:rPr lang="en-US"/>
            </a:br>
            <a:r>
              <a:rPr lang="en-US" sz="1400"/>
              <a:t>(What I did)</a:t>
            </a:r>
            <a:endParaRPr lang="en-US"/>
          </a:p>
        </p:txBody>
      </p:sp>
      <p:sp>
        <p:nvSpPr>
          <p:cNvPr id="3" name="Content Placeholder 5"/>
          <p:cNvSpPr txBox="1">
            <a:spLocks/>
          </p:cNvSpPr>
          <p:nvPr/>
        </p:nvSpPr>
        <p:spPr>
          <a:xfrm>
            <a:off x="685800" y="1066800"/>
            <a:ext cx="10896600" cy="5105400"/>
          </a:xfrm>
          <a:prstGeom prst="rect">
            <a:avLst/>
          </a:prstGeom>
        </p:spPr>
        <p:txBody>
          <a:bodyPr anchor="t"/>
          <a:lst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a:lstStyle>
          <a:p>
            <a:r>
              <a:rPr lang="en-US" kern="0">
                <a:ea typeface="ＭＳ Ｐゴシック"/>
              </a:rPr>
              <a:t>Research on previous work done for project</a:t>
            </a:r>
            <a:endParaRPr lang="en-US"/>
          </a:p>
          <a:p>
            <a:r>
              <a:rPr lang="en-US" kern="0">
                <a:ea typeface="ＭＳ Ｐゴシック"/>
              </a:rPr>
              <a:t>Aquired PCB Hardware for the team</a:t>
            </a:r>
          </a:p>
          <a:p>
            <a:r>
              <a:rPr lang="en-US" kern="0">
                <a:ea typeface="ＭＳ Ｐゴシック"/>
              </a:rPr>
              <a:t>Team meetings to make decisions about schedule and breaking up tasks</a:t>
            </a:r>
            <a:endParaRPr lang="en-US" kern="0"/>
          </a:p>
        </p:txBody>
      </p:sp>
    </p:spTree>
    <p:extLst>
      <p:ext uri="{BB962C8B-B14F-4D97-AF65-F5344CB8AC3E}">
        <p14:creationId xmlns:p14="http://schemas.microsoft.com/office/powerpoint/2010/main" val="263357513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can we help you achieve your goals?</a:t>
            </a:r>
          </a:p>
        </p:txBody>
      </p:sp>
      <p:sp>
        <p:nvSpPr>
          <p:cNvPr id="4" name="TextBox 3">
            <a:extLst>
              <a:ext uri="{FF2B5EF4-FFF2-40B4-BE49-F238E27FC236}">
                <a16:creationId xmlns:a16="http://schemas.microsoft.com/office/drawing/2014/main" id="{B538546D-E710-491C-A711-D1524FE321FF}"/>
              </a:ext>
            </a:extLst>
          </p:cNvPr>
          <p:cNvSpPr txBox="1"/>
          <p:nvPr/>
        </p:nvSpPr>
        <p:spPr>
          <a:xfrm>
            <a:off x="540589" y="1201947"/>
            <a:ext cx="740146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a:solidFill>
                  <a:schemeClr val="bg1"/>
                </a:solidFill>
                <a:latin typeface="Arial"/>
                <a:ea typeface="ＭＳ Ｐゴシック"/>
              </a:rPr>
              <a:t>Clarify Leadership workbook</a:t>
            </a:r>
          </a:p>
          <a:p>
            <a:pPr marL="342900" indent="-342900">
              <a:buFont typeface="Arial"/>
              <a:buChar char="•"/>
            </a:pPr>
            <a:r>
              <a:rPr lang="en-US">
                <a:solidFill>
                  <a:schemeClr val="bg1"/>
                </a:solidFill>
                <a:latin typeface="Arial"/>
                <a:ea typeface="ＭＳ Ｐゴシック"/>
              </a:rPr>
              <a:t>Clarify purchasing card sign form </a:t>
            </a:r>
            <a:endParaRPr lang="en-US">
              <a:solidFill>
                <a:schemeClr val="bg1"/>
              </a:solidFill>
            </a:endParaRPr>
          </a:p>
          <a:p>
            <a:pPr marL="342900" indent="-342900">
              <a:buFont typeface="Arial"/>
              <a:buChar char="•"/>
            </a:pPr>
            <a:r>
              <a:rPr lang="en-US">
                <a:solidFill>
                  <a:schemeClr val="bg1"/>
                </a:solidFill>
                <a:latin typeface="Arial"/>
                <a:ea typeface="ＭＳ Ｐゴシック"/>
              </a:rPr>
              <a:t>Information about the computer in the lab</a:t>
            </a:r>
            <a:endParaRPr lang="en-US">
              <a:solidFill>
                <a:schemeClr val="bg1"/>
              </a:solidFill>
            </a:endParaRPr>
          </a:p>
          <a:p>
            <a:pPr marL="342900" indent="-342900">
              <a:buFont typeface="Arial"/>
              <a:buChar char="•"/>
            </a:pPr>
            <a:endParaRPr lang="en-US"/>
          </a:p>
          <a:p>
            <a:pPr marL="342900" indent="-342900">
              <a:buFont typeface="Arial"/>
              <a:buChar char="•"/>
            </a:pPr>
            <a:endParaRPr lang="en-US"/>
          </a:p>
          <a:p>
            <a:pPr marL="342900" indent="-342900">
              <a:buFont typeface="Arial"/>
              <a:buChar char="•"/>
            </a:pPr>
            <a:endParaRPr lang="en-US"/>
          </a:p>
        </p:txBody>
      </p:sp>
    </p:spTree>
    <p:extLst>
      <p:ext uri="{BB962C8B-B14F-4D97-AF65-F5344CB8AC3E}">
        <p14:creationId xmlns:p14="http://schemas.microsoft.com/office/powerpoint/2010/main" val="42569760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Difficulties encountered during the week </a:t>
            </a:r>
            <a:br>
              <a:rPr lang="en-US"/>
            </a:br>
            <a:r>
              <a:rPr lang="en-US" sz="1400"/>
              <a:t>(What I did not do and why)</a:t>
            </a:r>
            <a:endParaRPr lang="en-US"/>
          </a:p>
        </p:txBody>
      </p:sp>
      <p:sp>
        <p:nvSpPr>
          <p:cNvPr id="3" name="TextBox 2"/>
          <p:cNvSpPr txBox="1"/>
          <p:nvPr/>
        </p:nvSpPr>
        <p:spPr>
          <a:xfrm>
            <a:off x="558452" y="1447800"/>
            <a:ext cx="10820400" cy="1938992"/>
          </a:xfrm>
          <a:prstGeom prst="rect">
            <a:avLst/>
          </a:prstGeom>
          <a:noFill/>
        </p:spPr>
        <p:txBody>
          <a:bodyPr wrap="square" rtlCol="0" anchor="t">
            <a:spAutoFit/>
          </a:bodyPr>
          <a:lstStyle/>
          <a:p>
            <a:pPr marL="342900" indent="-342900">
              <a:buFont typeface="Arial" panose="020B0604020202020204" pitchFamily="34" charset="0"/>
              <a:buChar char="•"/>
            </a:pPr>
            <a:r>
              <a:rPr lang="en-US">
                <a:solidFill>
                  <a:schemeClr val="bg1"/>
                </a:solidFill>
                <a:latin typeface="Arial"/>
                <a:ea typeface="ＭＳ Ｐゴシック"/>
              </a:rPr>
              <a:t>Leadership Foundation: not enough time worked on the project or with the team to answer all questions accurately or to answer them seriously. Instructions/expectations for the leadership training for this week were vague.</a:t>
            </a:r>
          </a:p>
          <a:p>
            <a:pPr marL="342900" indent="-342900">
              <a:buFont typeface="Arial" panose="020B0604020202020204" pitchFamily="34" charset="0"/>
              <a:buChar char="•"/>
            </a:pPr>
            <a:r>
              <a:rPr lang="en-US">
                <a:solidFill>
                  <a:schemeClr val="bg1"/>
                </a:solidFill>
                <a:latin typeface="Arial"/>
                <a:ea typeface="ＭＳ Ｐゴシック"/>
              </a:rPr>
              <a:t>More research needs to be done to be 'caught up to speed' on the project.</a:t>
            </a:r>
            <a:endParaRPr lang="en-US">
              <a:solidFill>
                <a:schemeClr val="bg1"/>
              </a:solidFill>
            </a:endParaRPr>
          </a:p>
        </p:txBody>
      </p:sp>
    </p:spTree>
    <p:extLst>
      <p:ext uri="{BB962C8B-B14F-4D97-AF65-F5344CB8AC3E}">
        <p14:creationId xmlns:p14="http://schemas.microsoft.com/office/powerpoint/2010/main" val="26064260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Goals for this coming week</a:t>
            </a:r>
            <a:br>
              <a:rPr lang="en-US"/>
            </a:br>
            <a:r>
              <a:rPr lang="en-US" sz="1200"/>
              <a:t>(Ones that move the project forward the most)</a:t>
            </a:r>
          </a:p>
        </p:txBody>
      </p:sp>
      <p:graphicFrame>
        <p:nvGraphicFramePr>
          <p:cNvPr id="3" name="Table 2"/>
          <p:cNvGraphicFramePr>
            <a:graphicFrameLocks noGrp="1"/>
          </p:cNvGraphicFramePr>
          <p:nvPr>
            <p:extLst>
              <p:ext uri="{D42A27DB-BD31-4B8C-83A1-F6EECF244321}">
                <p14:modId xmlns:p14="http://schemas.microsoft.com/office/powerpoint/2010/main" val="2977384648"/>
              </p:ext>
            </p:extLst>
          </p:nvPr>
        </p:nvGraphicFramePr>
        <p:xfrm>
          <a:off x="685800" y="1371600"/>
          <a:ext cx="10896600" cy="2133599"/>
        </p:xfrm>
        <a:graphic>
          <a:graphicData uri="http://schemas.openxmlformats.org/drawingml/2006/table">
            <a:tbl>
              <a:tblPr firstRow="1" lastCol="1" bandRow="1">
                <a:tableStyleId>{2D5ABB26-0587-4C30-8999-92F81FD0307C}</a:tableStyleId>
              </a:tblPr>
              <a:tblGrid>
                <a:gridCol w="9397068">
                  <a:extLst>
                    <a:ext uri="{9D8B030D-6E8A-4147-A177-3AD203B41FA5}">
                      <a16:colId xmlns:a16="http://schemas.microsoft.com/office/drawing/2014/main" val="20000"/>
                    </a:ext>
                  </a:extLst>
                </a:gridCol>
                <a:gridCol w="799750">
                  <a:extLst>
                    <a:ext uri="{9D8B030D-6E8A-4147-A177-3AD203B41FA5}">
                      <a16:colId xmlns:a16="http://schemas.microsoft.com/office/drawing/2014/main" val="20001"/>
                    </a:ext>
                  </a:extLst>
                </a:gridCol>
                <a:gridCol w="699782">
                  <a:extLst>
                    <a:ext uri="{9D8B030D-6E8A-4147-A177-3AD203B41FA5}">
                      <a16:colId xmlns:a16="http://schemas.microsoft.com/office/drawing/2014/main" val="20002"/>
                    </a:ext>
                  </a:extLst>
                </a:gridCol>
              </a:tblGrid>
              <a:tr h="609599">
                <a:tc>
                  <a:txBody>
                    <a:bodyPr/>
                    <a:lstStyle/>
                    <a:p>
                      <a:pPr algn="l" fontAlgn="ctr"/>
                      <a:r>
                        <a:rPr lang="en-US" sz="1100" u="none" strike="noStrike">
                          <a:solidFill>
                            <a:schemeClr val="bg1"/>
                          </a:solidFill>
                          <a:effectLst/>
                        </a:rPr>
                        <a:t>Goal/Task</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Stop Date (Est.)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Hours (Est.)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a:solidFill>
                            <a:schemeClr val="bg1"/>
                          </a:solidFill>
                          <a:effectLst/>
                        </a:rPr>
                        <a:t> Learn SoftConsole and Libero</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05/17</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5</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algn="l" fontAlgn="b"/>
                      <a:r>
                        <a:rPr lang="en-US" sz="1100" b="0" i="0" u="none" strike="noStrike">
                          <a:solidFill>
                            <a:schemeClr val="bg1"/>
                          </a:solidFill>
                          <a:effectLst/>
                          <a:latin typeface="Calibri"/>
                        </a:rPr>
                        <a:t>Check Schematics and PCB layout for Accuracy</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05/17</a:t>
                      </a:r>
                      <a:endParaRPr lang="en-US" sz="11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5</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algn="l" fontAlgn="b"/>
                      <a:r>
                        <a:rPr lang="en-US" sz="1100" u="none" strike="noStrike">
                          <a:solidFill>
                            <a:schemeClr val="bg1"/>
                          </a:solidFill>
                          <a:effectLst/>
                        </a:rPr>
                        <a:t> Full Duplex UART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06/07</a:t>
                      </a:r>
                      <a:endParaRPr lang="en-US" sz="11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3</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endParaRPr lang="en-US" sz="1100" u="none" strike="noStrike">
                        <a:solidFill>
                          <a:schemeClr val="bg1"/>
                        </a:solidFill>
                        <a:effectLst/>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endParaRPr lang="en-US" sz="11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183395256"/>
              </p:ext>
            </p:extLst>
          </p:nvPr>
        </p:nvGraphicFramePr>
        <p:xfrm>
          <a:off x="5841826" y="4114800"/>
          <a:ext cx="5749969" cy="609600"/>
        </p:xfrm>
        <a:graphic>
          <a:graphicData uri="http://schemas.openxmlformats.org/drawingml/2006/table">
            <a:tbl>
              <a:tblPr lastCol="1" bandRow="1">
                <a:tableStyleId>{2D5ABB26-0587-4C30-8999-92F81FD0307C}</a:tableStyleId>
              </a:tblPr>
              <a:tblGrid>
                <a:gridCol w="5054774">
                  <a:extLst>
                    <a:ext uri="{9D8B030D-6E8A-4147-A177-3AD203B41FA5}">
                      <a16:colId xmlns:a16="http://schemas.microsoft.com/office/drawing/2014/main" val="20000"/>
                    </a:ext>
                  </a:extLst>
                </a:gridCol>
                <a:gridCol w="695195">
                  <a:extLst>
                    <a:ext uri="{9D8B030D-6E8A-4147-A177-3AD203B41FA5}">
                      <a16:colId xmlns:a16="http://schemas.microsoft.com/office/drawing/2014/main" val="20001"/>
                    </a:ext>
                  </a:extLst>
                </a:gridCol>
              </a:tblGrid>
              <a:tr h="609600">
                <a:tc>
                  <a:txBody>
                    <a:bodyPr/>
                    <a:lstStyle/>
                    <a:p>
                      <a:pPr algn="ctr" fontAlgn="b"/>
                      <a:r>
                        <a:rPr lang="en-US" sz="1100" u="none" strike="noStrike">
                          <a:solidFill>
                            <a:schemeClr val="bg1"/>
                          </a:solidFill>
                          <a:effectLst/>
                        </a:rPr>
                        <a:t>Estimated time needed to work on </a:t>
                      </a:r>
                      <a:r>
                        <a:rPr lang="en-US" sz="1100" u="none" strike="noStrike" baseline="0">
                          <a:solidFill>
                            <a:schemeClr val="bg1"/>
                          </a:solidFill>
                          <a:effectLst/>
                        </a:rPr>
                        <a:t>goals for this coming week (typ. 13 </a:t>
                      </a:r>
                      <a:r>
                        <a:rPr lang="en-US" sz="1100" u="none" strike="noStrike" baseline="0" err="1">
                          <a:solidFill>
                            <a:schemeClr val="bg1"/>
                          </a:solidFill>
                          <a:effectLst/>
                        </a:rPr>
                        <a:t>hrs</a:t>
                      </a:r>
                      <a:r>
                        <a:rPr lang="en-US" sz="1100" u="none" strike="noStrike" baseline="0">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3</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146451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can we help you achieve your goals?</a:t>
            </a:r>
          </a:p>
        </p:txBody>
      </p:sp>
      <p:sp>
        <p:nvSpPr>
          <p:cNvPr id="3" name="TextBox 2"/>
          <p:cNvSpPr txBox="1"/>
          <p:nvPr/>
        </p:nvSpPr>
        <p:spPr>
          <a:xfrm>
            <a:off x="558452" y="1437774"/>
            <a:ext cx="10820400" cy="830997"/>
          </a:xfrm>
          <a:prstGeom prst="rect">
            <a:avLst/>
          </a:prstGeom>
          <a:noFill/>
        </p:spPr>
        <p:txBody>
          <a:bodyPr wrap="square" rtlCol="0" anchor="t">
            <a:spAutoFit/>
          </a:bodyPr>
          <a:lstStyle/>
          <a:p>
            <a:pPr marL="342900" indent="-342900">
              <a:buFont typeface="Arial" panose="020B0604020202020204" pitchFamily="34" charset="0"/>
              <a:buChar char="•"/>
            </a:pPr>
            <a:r>
              <a:rPr lang="en-US">
                <a:solidFill>
                  <a:schemeClr val="bg1"/>
                </a:solidFill>
                <a:latin typeface="Arial"/>
                <a:ea typeface="ＭＳ Ｐゴシック"/>
              </a:rPr>
              <a:t>Admin on STC159L02</a:t>
            </a:r>
          </a:p>
          <a:p>
            <a:pPr marL="342900" indent="-342900">
              <a:buFont typeface="Arial" panose="020B0604020202020204" pitchFamily="34" charset="0"/>
              <a:buChar char="•"/>
            </a:pPr>
            <a:r>
              <a:rPr lang="en-US">
                <a:solidFill>
                  <a:schemeClr val="bg1"/>
                </a:solidFill>
                <a:latin typeface="Arial"/>
                <a:ea typeface="ＭＳ Ｐゴシック"/>
              </a:rPr>
              <a:t>Access to STC159L02 and FPGA </a:t>
            </a:r>
          </a:p>
        </p:txBody>
      </p:sp>
    </p:spTree>
    <p:extLst>
      <p:ext uri="{BB962C8B-B14F-4D97-AF65-F5344CB8AC3E}">
        <p14:creationId xmlns:p14="http://schemas.microsoft.com/office/powerpoint/2010/main" val="30059221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ＭＳ Ｐゴシック"/>
              </a:rPr>
              <a:t>Week 1 (21-Apr to 27-Apr) </a:t>
            </a:r>
            <a:r>
              <a:rPr lang="en-US">
                <a:solidFill>
                  <a:srgbClr val="FF0000"/>
                </a:solidFill>
                <a:ea typeface="ＭＳ Ｐゴシック"/>
              </a:rPr>
              <a:t>Jonah Boe</a:t>
            </a:r>
            <a:endParaRPr lang="en-US">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211531608"/>
              </p:ext>
            </p:extLst>
          </p:nvPr>
        </p:nvGraphicFramePr>
        <p:xfrm>
          <a:off x="762000" y="1295400"/>
          <a:ext cx="10820400" cy="2133599"/>
        </p:xfrm>
        <a:graphic>
          <a:graphicData uri="http://schemas.openxmlformats.org/drawingml/2006/table">
            <a:tbl>
              <a:tblPr firstRow="1" lastCol="1" bandRow="1">
                <a:tableStyleId>{2D5ABB26-0587-4C30-8999-92F81FD0307C}</a:tableStyleId>
              </a:tblPr>
              <a:tblGrid>
                <a:gridCol w="9505772">
                  <a:extLst>
                    <a:ext uri="{9D8B030D-6E8A-4147-A177-3AD203B41FA5}">
                      <a16:colId xmlns:a16="http://schemas.microsoft.com/office/drawing/2014/main" val="20000"/>
                    </a:ext>
                  </a:extLst>
                </a:gridCol>
                <a:gridCol w="606751">
                  <a:extLst>
                    <a:ext uri="{9D8B030D-6E8A-4147-A177-3AD203B41FA5}">
                      <a16:colId xmlns:a16="http://schemas.microsoft.com/office/drawing/2014/main" val="20001"/>
                    </a:ext>
                  </a:extLst>
                </a:gridCol>
                <a:gridCol w="707877">
                  <a:extLst>
                    <a:ext uri="{9D8B030D-6E8A-4147-A177-3AD203B41FA5}">
                      <a16:colId xmlns:a16="http://schemas.microsoft.com/office/drawing/2014/main" val="20002"/>
                    </a:ext>
                  </a:extLst>
                </a:gridCol>
              </a:tblGrid>
              <a:tr h="609599">
                <a:tc>
                  <a:txBody>
                    <a:bodyPr/>
                    <a:lstStyle/>
                    <a:p>
                      <a:pPr algn="l" fontAlgn="ctr"/>
                      <a:r>
                        <a:rPr lang="en-US" sz="1100" u="none" strike="noStrike">
                          <a:solidFill>
                            <a:schemeClr val="bg1"/>
                          </a:solidFill>
                          <a:effectLst/>
                        </a:rPr>
                        <a:t>Goal/Task</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 Done</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Hours (Act.)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a:solidFill>
                            <a:schemeClr val="bg1"/>
                          </a:solidFill>
                          <a:effectLst/>
                        </a:rPr>
                        <a:t> Everyone Complete Leadership</a:t>
                      </a:r>
                      <a:r>
                        <a:rPr lang="en-US" sz="1100" u="none" strike="noStrike" baseline="0">
                          <a:solidFill>
                            <a:schemeClr val="bg1"/>
                          </a:solidFill>
                          <a:effectLst/>
                        </a:rPr>
                        <a:t> Foundation: Clarify Purpose (p. 32-33), Team Purpose Statement (p. 34), Voice Finder (p. 64-67), Your Contribution Statement (p. 68), Win-Win Performance Agreement (p. 76)</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100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2</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Team Complete: Project Objective / Mission Statement </a:t>
                      </a:r>
                      <a:r>
                        <a:rPr lang="en-US" sz="1100" u="none" strike="noStrike" baseline="0">
                          <a:solidFill>
                            <a:schemeClr val="bg1"/>
                          </a:solidFill>
                          <a:effectLst/>
                        </a:rPr>
                        <a:t>(clear and concise, &lt;25 words, see example below)</a:t>
                      </a:r>
                      <a:endParaRPr lang="en-US" sz="1100" u="none" strike="noStrike">
                        <a:solidFill>
                          <a:schemeClr val="bg1"/>
                        </a:solidFill>
                        <a:effectLst/>
                      </a:endParaRPr>
                    </a:p>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100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0.1</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u="none" strike="noStrike">
                          <a:solidFill>
                            <a:schemeClr val="bg1"/>
                          </a:solidFill>
                          <a:effectLst/>
                        </a:rPr>
                        <a:t> Team Complete: Project Task</a:t>
                      </a:r>
                      <a:r>
                        <a:rPr lang="en-US" sz="1100" u="none" strike="noStrike" baseline="0">
                          <a:solidFill>
                            <a:schemeClr val="bg1"/>
                          </a:solidFill>
                          <a:effectLst/>
                        </a:rPr>
                        <a:t> Temple (Conditions or tasks that must be completed, work that needs to be done)</a:t>
                      </a:r>
                      <a:endParaRPr lang="en-US" sz="1100" u="none" strike="noStrike">
                        <a:solidFill>
                          <a:schemeClr val="bg1"/>
                        </a:solidFill>
                        <a:effectLst/>
                      </a:endParaRPr>
                    </a:p>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100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3</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lvl="0" algn="l">
                        <a:buNone/>
                      </a:pPr>
                      <a:r>
                        <a:rPr lang="en-US" sz="1100" b="0" i="0" u="none" strike="noStrike">
                          <a:solidFill>
                            <a:schemeClr val="bg1"/>
                          </a:solidFill>
                          <a:effectLst/>
                          <a:latin typeface="Calibri"/>
                        </a:rPr>
                        <a:t>Research PCB assembly options and find solution to VGA problem</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90</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3</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9702619"/>
              </p:ext>
            </p:extLst>
          </p:nvPr>
        </p:nvGraphicFramePr>
        <p:xfrm>
          <a:off x="6629400" y="5029200"/>
          <a:ext cx="4953000" cy="762000"/>
        </p:xfrm>
        <a:graphic>
          <a:graphicData uri="http://schemas.openxmlformats.org/drawingml/2006/table">
            <a:tbl>
              <a:tblPr lastCol="1" bandRow="1">
                <a:tableStyleId>{2D5ABB26-0587-4C30-8999-92F81FD0307C}</a:tableStyleId>
              </a:tblPr>
              <a:tblGrid>
                <a:gridCol w="4252586">
                  <a:extLst>
                    <a:ext uri="{9D8B030D-6E8A-4147-A177-3AD203B41FA5}">
                      <a16:colId xmlns:a16="http://schemas.microsoft.com/office/drawing/2014/main" val="20000"/>
                    </a:ext>
                  </a:extLst>
                </a:gridCol>
                <a:gridCol w="700414">
                  <a:extLst>
                    <a:ext uri="{9D8B030D-6E8A-4147-A177-3AD203B41FA5}">
                      <a16:colId xmlns:a16="http://schemas.microsoft.com/office/drawing/2014/main" val="20001"/>
                    </a:ext>
                  </a:extLst>
                </a:gridCol>
              </a:tblGrid>
              <a:tr h="381000">
                <a:tc>
                  <a:txBody>
                    <a:bodyPr/>
                    <a:lstStyle/>
                    <a:p>
                      <a:pPr algn="ctr" fontAlgn="b"/>
                      <a:r>
                        <a:rPr lang="en-US" sz="1100" u="none" strike="noStrike">
                          <a:solidFill>
                            <a:schemeClr val="bg1"/>
                          </a:solidFill>
                          <a:effectLst/>
                        </a:rPr>
                        <a:t>Hours on task during the week (On track ≥ (13) / </a:t>
                      </a:r>
                      <a:r>
                        <a:rPr lang="en-US" sz="1100" u="none" strike="noStrike" err="1">
                          <a:solidFill>
                            <a:schemeClr val="bg1"/>
                          </a:solidFill>
                          <a:effectLst/>
                        </a:rPr>
                        <a:t>wk</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14.1</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1100" u="none" strike="noStrike">
                          <a:solidFill>
                            <a:schemeClr val="bg1"/>
                          </a:solidFill>
                          <a:effectLst/>
                        </a:rPr>
                        <a:t> Total hours on task so far this semester (On track ≥ 13 </a:t>
                      </a:r>
                      <a:r>
                        <a:rPr lang="en-US" sz="1100" u="none" strike="noStrike" err="1">
                          <a:solidFill>
                            <a:schemeClr val="bg1"/>
                          </a:solidFill>
                          <a:effectLst/>
                        </a:rPr>
                        <a:t>hrs</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14.1</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4"/>
          <p:cNvSpPr txBox="1"/>
          <p:nvPr/>
        </p:nvSpPr>
        <p:spPr>
          <a:xfrm>
            <a:off x="304800" y="4881708"/>
            <a:ext cx="6197600" cy="430887"/>
          </a:xfrm>
          <a:prstGeom prst="rect">
            <a:avLst/>
          </a:prstGeom>
          <a:noFill/>
        </p:spPr>
        <p:txBody>
          <a:bodyPr wrap="square" rtlCol="0" anchor="t">
            <a:spAutoFit/>
          </a:bodyPr>
          <a:lstStyle/>
          <a:p>
            <a:r>
              <a:rPr lang="en-US" sz="1100">
                <a:solidFill>
                  <a:schemeClr val="bg1"/>
                </a:solidFill>
                <a:latin typeface="Arial"/>
                <a:cs typeface="Arial"/>
              </a:rPr>
              <a:t>Create a TMR-ed system with various configurations of the RISC-V instruction set on an FPGA to test the possibility of its use in space.</a:t>
            </a:r>
            <a:endParaRPr lang="en-US">
              <a:solidFill>
                <a:schemeClr val="bg1"/>
              </a:solidFill>
              <a:latin typeface="Arial"/>
              <a:cs typeface="Arial"/>
            </a:endParaRPr>
          </a:p>
        </p:txBody>
      </p:sp>
    </p:spTree>
    <p:extLst>
      <p:ext uri="{BB962C8B-B14F-4D97-AF65-F5344CB8AC3E}">
        <p14:creationId xmlns:p14="http://schemas.microsoft.com/office/powerpoint/2010/main" val="22091627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Progress made during the week (Log)</a:t>
            </a:r>
            <a:br>
              <a:rPr lang="en-US"/>
            </a:br>
            <a:r>
              <a:rPr lang="en-US" sz="1400"/>
              <a:t>(What I did)</a:t>
            </a:r>
            <a:endParaRPr lang="en-US"/>
          </a:p>
        </p:txBody>
      </p:sp>
      <p:sp>
        <p:nvSpPr>
          <p:cNvPr id="3" name="Content Placeholder 5"/>
          <p:cNvSpPr txBox="1">
            <a:spLocks/>
          </p:cNvSpPr>
          <p:nvPr/>
        </p:nvSpPr>
        <p:spPr>
          <a:xfrm>
            <a:off x="685800" y="1066800"/>
            <a:ext cx="10896600" cy="5105400"/>
          </a:xfrm>
          <a:prstGeom prst="rect">
            <a:avLst/>
          </a:prstGeom>
        </p:spPr>
        <p:txBody>
          <a:bodyPr anchor="t"/>
          <a:lst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a:lstStyle>
          <a:p>
            <a:pPr marL="0" indent="0">
              <a:buNone/>
            </a:pPr>
            <a:r>
              <a:rPr lang="en-US" sz="1200" kern="0">
                <a:ea typeface="ＭＳ Ｐゴシック"/>
              </a:rPr>
              <a:t>Researched options for PCB assembly. Could not find one in the US (this is a problem due to COVID-19). Studied the schematics and board to determine the right tools for assembly. Decided on two 90-degree VGA adapters and two straight VGA adapters in order to solve problem were VGA plugs will not connect due to their proximity on the circuit board. Researched best route for adding to the silk screen by hand over </a:t>
            </a:r>
            <a:r>
              <a:rPr lang="en-US" sz="1200" kern="0" err="1">
                <a:ea typeface="ＭＳ Ｐゴシック"/>
              </a:rPr>
              <a:t>via's</a:t>
            </a:r>
            <a:r>
              <a:rPr lang="en-US" sz="1200" kern="0">
                <a:ea typeface="ＭＳ Ｐゴシック"/>
              </a:rPr>
              <a:t> at point of the FPGA connection adapter in order to mitigate chance of solder bridging during reflow.</a:t>
            </a:r>
            <a:endParaRPr lang="en-US" sz="1200" kern="0"/>
          </a:p>
        </p:txBody>
      </p:sp>
    </p:spTree>
    <p:extLst>
      <p:ext uri="{BB962C8B-B14F-4D97-AF65-F5344CB8AC3E}">
        <p14:creationId xmlns:p14="http://schemas.microsoft.com/office/powerpoint/2010/main" val="28445501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Difficulties encountered during the week </a:t>
            </a:r>
            <a:br>
              <a:rPr lang="en-US"/>
            </a:br>
            <a:r>
              <a:rPr lang="en-US" sz="1400"/>
              <a:t>(What I did not do and why)</a:t>
            </a:r>
            <a:endParaRPr lang="en-US"/>
          </a:p>
        </p:txBody>
      </p:sp>
      <p:sp>
        <p:nvSpPr>
          <p:cNvPr id="3" name="TextBox 2"/>
          <p:cNvSpPr txBox="1"/>
          <p:nvPr/>
        </p:nvSpPr>
        <p:spPr>
          <a:xfrm>
            <a:off x="558452" y="1447800"/>
            <a:ext cx="10820400" cy="830997"/>
          </a:xfrm>
          <a:prstGeom prst="rect">
            <a:avLst/>
          </a:prstGeom>
          <a:noFill/>
        </p:spPr>
        <p:txBody>
          <a:bodyPr wrap="square" rtlCol="0" anchor="t">
            <a:spAutoFit/>
          </a:bodyPr>
          <a:lstStyle/>
          <a:p>
            <a:pPr marL="342900" indent="-342900">
              <a:buFont typeface="Arial" panose="020B0604020202020204" pitchFamily="34" charset="0"/>
              <a:buChar char="•"/>
            </a:pPr>
            <a:r>
              <a:rPr lang="en-US">
                <a:solidFill>
                  <a:schemeClr val="bg1"/>
                </a:solidFill>
                <a:latin typeface="Arial"/>
                <a:ea typeface="ＭＳ Ｐゴシック"/>
              </a:rPr>
              <a:t>VGA problems on the PCB</a:t>
            </a:r>
          </a:p>
          <a:p>
            <a:pPr marL="342900" indent="-342900">
              <a:buFont typeface="Arial" panose="020B0604020202020204" pitchFamily="34" charset="0"/>
              <a:buChar char="•"/>
            </a:pPr>
            <a:r>
              <a:rPr lang="en-US">
                <a:solidFill>
                  <a:schemeClr val="bg1"/>
                </a:solidFill>
                <a:latin typeface="Arial"/>
                <a:ea typeface="ＭＳ Ｐゴシック"/>
              </a:rPr>
              <a:t>Exposed </a:t>
            </a:r>
            <a:r>
              <a:rPr lang="en-US" err="1">
                <a:solidFill>
                  <a:schemeClr val="bg1"/>
                </a:solidFill>
                <a:latin typeface="Arial"/>
                <a:ea typeface="ＭＳ Ｐゴシック"/>
              </a:rPr>
              <a:t>via's</a:t>
            </a:r>
            <a:r>
              <a:rPr lang="en-US">
                <a:solidFill>
                  <a:schemeClr val="bg1"/>
                </a:solidFill>
                <a:latin typeface="Arial"/>
                <a:ea typeface="ＭＳ Ｐゴシック"/>
              </a:rPr>
              <a:t> under FPGA connector</a:t>
            </a:r>
            <a:endParaRPr lang="en-US" err="1">
              <a:solidFill>
                <a:schemeClr val="bg1"/>
              </a:solidFill>
            </a:endParaRPr>
          </a:p>
        </p:txBody>
      </p:sp>
    </p:spTree>
    <p:extLst>
      <p:ext uri="{BB962C8B-B14F-4D97-AF65-F5344CB8AC3E}">
        <p14:creationId xmlns:p14="http://schemas.microsoft.com/office/powerpoint/2010/main" val="4196875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Goals for this coming week</a:t>
            </a:r>
            <a:br>
              <a:rPr lang="en-US"/>
            </a:br>
            <a:r>
              <a:rPr lang="en-US" sz="1200"/>
              <a:t>(Ones that move the project forward the most)</a:t>
            </a:r>
          </a:p>
        </p:txBody>
      </p:sp>
      <p:graphicFrame>
        <p:nvGraphicFramePr>
          <p:cNvPr id="3" name="Table 2"/>
          <p:cNvGraphicFramePr>
            <a:graphicFrameLocks noGrp="1"/>
          </p:cNvGraphicFramePr>
          <p:nvPr>
            <p:extLst>
              <p:ext uri="{D42A27DB-BD31-4B8C-83A1-F6EECF244321}">
                <p14:modId xmlns:p14="http://schemas.microsoft.com/office/powerpoint/2010/main" val="1365594918"/>
              </p:ext>
            </p:extLst>
          </p:nvPr>
        </p:nvGraphicFramePr>
        <p:xfrm>
          <a:off x="687977" y="1371600"/>
          <a:ext cx="10896598" cy="2133599"/>
        </p:xfrm>
        <a:graphic>
          <a:graphicData uri="http://schemas.openxmlformats.org/drawingml/2006/table">
            <a:tbl>
              <a:tblPr firstRow="1" lastCol="1" bandRow="1">
                <a:tableStyleId>{2D5ABB26-0587-4C30-8999-92F81FD0307C}</a:tableStyleId>
              </a:tblPr>
              <a:tblGrid>
                <a:gridCol w="9397067">
                  <a:extLst>
                    <a:ext uri="{9D8B030D-6E8A-4147-A177-3AD203B41FA5}">
                      <a16:colId xmlns:a16="http://schemas.microsoft.com/office/drawing/2014/main" val="20000"/>
                    </a:ext>
                  </a:extLst>
                </a:gridCol>
                <a:gridCol w="799749">
                  <a:extLst>
                    <a:ext uri="{9D8B030D-6E8A-4147-A177-3AD203B41FA5}">
                      <a16:colId xmlns:a16="http://schemas.microsoft.com/office/drawing/2014/main" val="20001"/>
                    </a:ext>
                  </a:extLst>
                </a:gridCol>
                <a:gridCol w="699782">
                  <a:extLst>
                    <a:ext uri="{9D8B030D-6E8A-4147-A177-3AD203B41FA5}">
                      <a16:colId xmlns:a16="http://schemas.microsoft.com/office/drawing/2014/main" val="20002"/>
                    </a:ext>
                  </a:extLst>
                </a:gridCol>
              </a:tblGrid>
              <a:tr h="609599">
                <a:tc>
                  <a:txBody>
                    <a:bodyPr/>
                    <a:lstStyle/>
                    <a:p>
                      <a:pPr algn="l" fontAlgn="ctr"/>
                      <a:r>
                        <a:rPr lang="en-US" sz="1100" u="none" strike="noStrike" dirty="0">
                          <a:solidFill>
                            <a:schemeClr val="bg1"/>
                          </a:solidFill>
                          <a:effectLst/>
                        </a:rPr>
                        <a:t>Goal/Task</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solidFill>
                            <a:schemeClr val="bg1"/>
                          </a:solidFill>
                          <a:effectLst/>
                        </a:rPr>
                        <a:t>Stop Date (Est.)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solidFill>
                            <a:schemeClr val="bg1"/>
                          </a:solidFill>
                          <a:effectLst/>
                        </a:rPr>
                        <a:t>Hours (Est.)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dirty="0">
                          <a:solidFill>
                            <a:schemeClr val="bg1"/>
                          </a:solidFill>
                          <a:effectLst/>
                        </a:rPr>
                        <a:t> Order tools and parts in order to solder the board</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dirty="0">
                          <a:solidFill>
                            <a:schemeClr val="bg1"/>
                          </a:solidFill>
                          <a:effectLst/>
                          <a:latin typeface="Calibri"/>
                        </a:rPr>
                        <a:t>May 04, 2020</a:t>
                      </a:r>
                      <a:endParaRPr lang="en-US" sz="11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 2</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algn="l" fontAlgn="b"/>
                      <a:r>
                        <a:rPr lang="en-US" sz="1100" b="0" i="0" u="none" strike="noStrike" dirty="0">
                          <a:solidFill>
                            <a:schemeClr val="bg1"/>
                          </a:solidFill>
                          <a:effectLst/>
                          <a:latin typeface="Calibri"/>
                        </a:rPr>
                        <a:t>Obtain a reflow oven, heat gun, and micro camera for soldering</a:t>
                      </a:r>
                      <a:endParaRPr lang="en-US" sz="1100" b="0" i="0" u="none" strike="noStrike" dirty="0" err="1">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Calibri"/>
                        </a:rPr>
                        <a:t>May 01, 2020</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1</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algn="l" fontAlgn="b"/>
                      <a:r>
                        <a:rPr lang="en-US" sz="1100" b="0" i="0" u="none" strike="noStrike" dirty="0">
                          <a:solidFill>
                            <a:schemeClr val="bg1"/>
                          </a:solidFill>
                          <a:effectLst/>
                          <a:latin typeface="Calibri"/>
                        </a:rPr>
                        <a:t>Check status of getting lab computer 01 onto my network</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dirty="0">
                          <a:solidFill>
                            <a:schemeClr val="bg1"/>
                          </a:solidFill>
                          <a:effectLst/>
                          <a:latin typeface="Calibri"/>
                        </a:rPr>
                        <a:t>May 01, 2020</a:t>
                      </a:r>
                      <a:endParaRPr lang="en-US" sz="11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1</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r>
                        <a:rPr lang="en-US" sz="1100" b="0" i="0" u="none" strike="noStrike" dirty="0">
                          <a:solidFill>
                            <a:schemeClr val="bg1"/>
                          </a:solidFill>
                          <a:effectLst/>
                          <a:latin typeface="Calibri"/>
                        </a:rPr>
                        <a:t>Review schematic for errors (includes determining the origin of the reference schematics used in the design.)</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dirty="0">
                          <a:solidFill>
                            <a:schemeClr val="bg1"/>
                          </a:solidFill>
                          <a:effectLst/>
                          <a:latin typeface="Calibri"/>
                        </a:rPr>
                        <a:t>May 04,2020</a:t>
                      </a:r>
                      <a:endParaRPr lang="en-US" sz="11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5</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26469976"/>
              </p:ext>
            </p:extLst>
          </p:nvPr>
        </p:nvGraphicFramePr>
        <p:xfrm>
          <a:off x="5841826" y="4114800"/>
          <a:ext cx="5749969" cy="609600"/>
        </p:xfrm>
        <a:graphic>
          <a:graphicData uri="http://schemas.openxmlformats.org/drawingml/2006/table">
            <a:tbl>
              <a:tblPr lastCol="1" bandRow="1">
                <a:tableStyleId>{2D5ABB26-0587-4C30-8999-92F81FD0307C}</a:tableStyleId>
              </a:tblPr>
              <a:tblGrid>
                <a:gridCol w="5054774">
                  <a:extLst>
                    <a:ext uri="{9D8B030D-6E8A-4147-A177-3AD203B41FA5}">
                      <a16:colId xmlns:a16="http://schemas.microsoft.com/office/drawing/2014/main" val="20000"/>
                    </a:ext>
                  </a:extLst>
                </a:gridCol>
                <a:gridCol w="695195">
                  <a:extLst>
                    <a:ext uri="{9D8B030D-6E8A-4147-A177-3AD203B41FA5}">
                      <a16:colId xmlns:a16="http://schemas.microsoft.com/office/drawing/2014/main" val="20001"/>
                    </a:ext>
                  </a:extLst>
                </a:gridCol>
              </a:tblGrid>
              <a:tr h="609600">
                <a:tc>
                  <a:txBody>
                    <a:bodyPr/>
                    <a:lstStyle/>
                    <a:p>
                      <a:pPr algn="ctr" fontAlgn="b"/>
                      <a:r>
                        <a:rPr lang="en-US" sz="1100" u="none" strike="noStrike">
                          <a:solidFill>
                            <a:schemeClr val="bg1"/>
                          </a:solidFill>
                          <a:effectLst/>
                        </a:rPr>
                        <a:t>Estimated time needed to work on </a:t>
                      </a:r>
                      <a:r>
                        <a:rPr lang="en-US" sz="1100" u="none" strike="noStrike" baseline="0">
                          <a:solidFill>
                            <a:schemeClr val="bg1"/>
                          </a:solidFill>
                          <a:effectLst/>
                        </a:rPr>
                        <a:t>goals for this coming week (typ. 13 </a:t>
                      </a:r>
                      <a:r>
                        <a:rPr lang="en-US" sz="1100" u="none" strike="noStrike" baseline="0" err="1">
                          <a:solidFill>
                            <a:schemeClr val="bg1"/>
                          </a:solidFill>
                          <a:effectLst/>
                        </a:rPr>
                        <a:t>hrs</a:t>
                      </a:r>
                      <a:r>
                        <a:rPr lang="en-US" sz="1100" u="none" strike="noStrike" baseline="0">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14</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80830729"/>
      </p:ext>
    </p:extLst>
  </p:cSld>
  <p:clrMapOvr>
    <a:masterClrMapping/>
  </p:clrMapOvr>
  <p:transition>
    <p:fade/>
  </p:transition>
</p:sld>
</file>

<file path=ppt/theme/theme1.xml><?xml version="1.0" encoding="utf-8"?>
<a:theme xmlns:a="http://schemas.openxmlformats.org/drawingml/2006/main" name="Blue Background">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ue Background">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Blue Background</vt:lpstr>
      <vt:lpstr>1_Blue Background</vt:lpstr>
      <vt:lpstr>Week 1 (21-Apr to 27-Apr) Chris Porter</vt:lpstr>
      <vt:lpstr>Progress made during the week (Log) (What I did)</vt:lpstr>
      <vt:lpstr>Difficulties encountered during the week  (What I did not do and why)</vt:lpstr>
      <vt:lpstr>Goals for this coming week (Ones that move the project forward the most)</vt:lpstr>
      <vt:lpstr>How can we help you achieve your goals?</vt:lpstr>
      <vt:lpstr>Week 1 (21-Apr to 27-Apr) Jonah Boe</vt:lpstr>
      <vt:lpstr>Progress made during the week (Log) (What I did)</vt:lpstr>
      <vt:lpstr>Difficulties encountered during the week  (What I did not do and why)</vt:lpstr>
      <vt:lpstr>Goals for this coming week (Ones that move the project forward the most)</vt:lpstr>
      <vt:lpstr>How can we help you achieve your goals?</vt:lpstr>
      <vt:lpstr>Week 1 (21-Apr to 27-Apr) Spencer Cheney</vt:lpstr>
      <vt:lpstr>Progress made during the week (Log) (What I did)</vt:lpstr>
      <vt:lpstr>Difficulties encountered during the week  (What I did not do and why)</vt:lpstr>
      <vt:lpstr>Goals for this coming week (Ones that move the project forward the most)</vt:lpstr>
      <vt:lpstr>How can we help you achieve your goals?</vt:lpstr>
      <vt:lpstr>Week 1 (21-Apr to 27-Apr) Kyle Tolliver</vt:lpstr>
      <vt:lpstr>Progress made during the week (Log) (What I did)</vt:lpstr>
      <vt:lpstr>Difficulties encountered during the week  (What I did not do and why)</vt:lpstr>
      <vt:lpstr>Goals for this coming week (Ones that move the project forward the most)</vt:lpstr>
      <vt:lpstr>How can we help you achieve your goals?</vt:lpstr>
    </vt:vector>
  </TitlesOfParts>
  <Manager/>
  <Company>© Brigham Young University-Idaho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Brian Memmott</dc:creator>
  <cp:keywords/>
  <dc:description/>
  <cp:revision>16</cp:revision>
  <cp:lastPrinted>2016-02-08T23:20:00Z</cp:lastPrinted>
  <dcterms:created xsi:type="dcterms:W3CDTF">2010-11-02T18:22:43Z</dcterms:created>
  <dcterms:modified xsi:type="dcterms:W3CDTF">2020-07-13T22:05:26Z</dcterms:modified>
  <cp:category/>
</cp:coreProperties>
</file>