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3"/>
  </p:notesMasterIdLst>
  <p:handoutMasterIdLst>
    <p:handoutMasterId r:id="rId24"/>
  </p:handoutMasterIdLst>
  <p:sldIdLst>
    <p:sldId id="331" r:id="rId3"/>
    <p:sldId id="336" r:id="rId4"/>
    <p:sldId id="333" r:id="rId5"/>
    <p:sldId id="334" r:id="rId6"/>
    <p:sldId id="335" r:id="rId7"/>
    <p:sldId id="342" r:id="rId8"/>
    <p:sldId id="341" r:id="rId9"/>
    <p:sldId id="340" r:id="rId10"/>
    <p:sldId id="339" r:id="rId11"/>
    <p:sldId id="338" r:id="rId12"/>
    <p:sldId id="354" r:id="rId13"/>
    <p:sldId id="353" r:id="rId14"/>
    <p:sldId id="352" r:id="rId15"/>
    <p:sldId id="351" r:id="rId16"/>
    <p:sldId id="350" r:id="rId17"/>
    <p:sldId id="360" r:id="rId18"/>
    <p:sldId id="359" r:id="rId19"/>
    <p:sldId id="358" r:id="rId20"/>
    <p:sldId id="357" r:id="rId21"/>
    <p:sldId id="356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1DDE2-054E-4BBA-8202-DCC85762ECAA}" v="630" dt="2020-05-18T19:48:26.570"/>
    <p1510:client id="{10724F9C-987F-CA59-3016-BFCE4FEF4050}" v="1477" dt="2020-05-19T22:49:27.668"/>
    <p1510:client id="{37528431-2317-B14F-63DC-A0E679E128F0}" v="63" dt="2020-07-15T20:28:29.346"/>
    <p1510:client id="{386D0660-5DFC-19CC-A203-A4D498C6E56E}" v="186" dt="2020-05-19T16:24:17.624"/>
    <p1510:client id="{586798A1-CB87-F535-A180-7DD8BFFE451A}" v="4" dt="2020-07-13T22:10:40.973"/>
    <p1510:client id="{78ABDD05-C471-88B2-2C47-A10F6B7C64EC}" v="393" dt="2020-05-19T01:18:41.142"/>
    <p1510:client id="{DB5001FD-BE0E-2022-2B4A-6C5C044895CC}" v="963" dt="2020-05-19T21:19:53.971"/>
    <p1510:client id="{DDF75595-1943-49FB-03F3-5909A469AA90}" v="4" dt="2020-05-19T21:12:3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DB5001FD-BE0E-2022-2B4A-6C5C044895CC}"/>
    <pc:docChg chg="modSld">
      <pc:chgData name="Boe, Jonah" userId="S::jonahwb@byui.edu::0d5e1f00-1ebc-42bd-9eb7-862baab2db1c" providerId="AD" clId="Web-{DB5001FD-BE0E-2022-2B4A-6C5C044895CC}" dt="2020-05-19T21:19:52.596" v="909"/>
      <pc:docMkLst>
        <pc:docMk/>
      </pc:docMkLst>
      <pc:sldChg chg="modSp">
        <pc:chgData name="Boe, Jonah" userId="S::jonahwb@byui.edu::0d5e1f00-1ebc-42bd-9eb7-862baab2db1c" providerId="AD" clId="Web-{DB5001FD-BE0E-2022-2B4A-6C5C044895CC}" dt="2020-05-19T21:19:08.126" v="901" actId="20577"/>
        <pc:sldMkLst>
          <pc:docMk/>
          <pc:sldMk cId="1411704860" sldId="338"/>
        </pc:sldMkLst>
        <pc:spChg chg="mod">
          <ac:chgData name="Boe, Jonah" userId="S::jonahwb@byui.edu::0d5e1f00-1ebc-42bd-9eb7-862baab2db1c" providerId="AD" clId="Web-{DB5001FD-BE0E-2022-2B4A-6C5C044895CC}" dt="2020-05-19T21:19:08.126" v="901" actId="20577"/>
          <ac:spMkLst>
            <pc:docMk/>
            <pc:sldMk cId="1411704860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19:52.596" v="909"/>
        <pc:sldMkLst>
          <pc:docMk/>
          <pc:sldMk cId="553433255" sldId="339"/>
        </pc:sldMkLst>
        <pc:graphicFrameChg chg="mod modGraphic">
          <ac:chgData name="Boe, Jonah" userId="S::jonahwb@byui.edu::0d5e1f00-1ebc-42bd-9eb7-862baab2db1c" providerId="AD" clId="Web-{DB5001FD-BE0E-2022-2B4A-6C5C044895CC}" dt="2020-05-19T21:19:52.596" v="909"/>
          <ac:graphicFrameMkLst>
            <pc:docMk/>
            <pc:sldMk cId="553433255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DB5001FD-BE0E-2022-2B4A-6C5C044895CC}" dt="2020-05-19T21:16:24.540" v="755"/>
          <ac:graphicFrameMkLst>
            <pc:docMk/>
            <pc:sldMk cId="553433255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DB5001FD-BE0E-2022-2B4A-6C5C044895CC}" dt="2020-05-19T21:12:01.528" v="434" actId="20577"/>
        <pc:sldMkLst>
          <pc:docMk/>
          <pc:sldMk cId="421702462" sldId="340"/>
        </pc:sldMkLst>
        <pc:spChg chg="mod">
          <ac:chgData name="Boe, Jonah" userId="S::jonahwb@byui.edu::0d5e1f00-1ebc-42bd-9eb7-862baab2db1c" providerId="AD" clId="Web-{DB5001FD-BE0E-2022-2B4A-6C5C044895CC}" dt="2020-05-19T21:12:01.528" v="434" actId="20577"/>
          <ac:spMkLst>
            <pc:docMk/>
            <pc:sldMk cId="42170246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11:15.120" v="307" actId="20577"/>
        <pc:sldMkLst>
          <pc:docMk/>
          <pc:sldMk cId="1897238647" sldId="341"/>
        </pc:sldMkLst>
        <pc:spChg chg="mod">
          <ac:chgData name="Boe, Jonah" userId="S::jonahwb@byui.edu::0d5e1f00-1ebc-42bd-9eb7-862baab2db1c" providerId="AD" clId="Web-{DB5001FD-BE0E-2022-2B4A-6C5C044895CC}" dt="2020-05-19T21:11:15.120" v="307" actId="20577"/>
          <ac:spMkLst>
            <pc:docMk/>
            <pc:sldMk cId="1897238647" sldId="341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08:55.786" v="196"/>
        <pc:sldMkLst>
          <pc:docMk/>
          <pc:sldMk cId="630252558" sldId="342"/>
        </pc:sldMkLst>
        <pc:spChg chg="mod">
          <ac:chgData name="Boe, Jonah" userId="S::jonahwb@byui.edu::0d5e1f00-1ebc-42bd-9eb7-862baab2db1c" providerId="AD" clId="Web-{DB5001FD-BE0E-2022-2B4A-6C5C044895CC}" dt="2020-05-19T21:02:57.961" v="6" actId="20577"/>
          <ac:spMkLst>
            <pc:docMk/>
            <pc:sldMk cId="630252558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DB5001FD-BE0E-2022-2B4A-6C5C044895CC}" dt="2020-05-19T21:07:45.783" v="186"/>
          <ac:graphicFrameMkLst>
            <pc:docMk/>
            <pc:sldMk cId="630252558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DB5001FD-BE0E-2022-2B4A-6C5C044895CC}" dt="2020-05-19T21:08:55.786" v="196"/>
          <ac:graphicFrameMkLst>
            <pc:docMk/>
            <pc:sldMk cId="630252558" sldId="342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78ABDD05-C471-88B2-2C47-A10F6B7C64EC}"/>
    <pc:docChg chg="modSld">
      <pc:chgData name="Tolliver, Kyle" userId="S::kctolli@byui.edu::7cd0e227-5eec-47da-b0d1-6fddf0bfb0ee" providerId="AD" clId="Web-{78ABDD05-C471-88B2-2C47-A10F6B7C64EC}" dt="2020-05-19T01:18:41.142" v="354" actId="20577"/>
      <pc:docMkLst>
        <pc:docMk/>
      </pc:docMkLst>
      <pc:sldChg chg="modSp">
        <pc:chgData name="Tolliver, Kyle" userId="S::kctolli@byui.edu::7cd0e227-5eec-47da-b0d1-6fddf0bfb0ee" providerId="AD" clId="Web-{78ABDD05-C471-88B2-2C47-A10F6B7C64EC}" dt="2020-05-19T01:18:41.142" v="353" actId="20577"/>
        <pc:sldMkLst>
          <pc:docMk/>
          <pc:sldMk cId="2188931764" sldId="356"/>
        </pc:sldMkLst>
        <pc:spChg chg="mod">
          <ac:chgData name="Tolliver, Kyle" userId="S::kctolli@byui.edu::7cd0e227-5eec-47da-b0d1-6fddf0bfb0ee" providerId="AD" clId="Web-{78ABDD05-C471-88B2-2C47-A10F6B7C64EC}" dt="2020-05-19T01:18:41.142" v="353" actId="20577"/>
          <ac:spMkLst>
            <pc:docMk/>
            <pc:sldMk cId="2188931764" sldId="356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7:50.204" v="294"/>
        <pc:sldMkLst>
          <pc:docMk/>
          <pc:sldMk cId="2388441779" sldId="357"/>
        </pc:sldMkLst>
        <pc:graphicFrameChg chg="mod modGraphic">
          <ac:chgData name="Tolliver, Kyle" userId="S::kctolli@byui.edu::7cd0e227-5eec-47da-b0d1-6fddf0bfb0ee" providerId="AD" clId="Web-{78ABDD05-C471-88B2-2C47-A10F6B7C64EC}" dt="2020-05-19T01:17:46.438" v="292"/>
          <ac:graphicFrameMkLst>
            <pc:docMk/>
            <pc:sldMk cId="2388441779" sldId="357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78ABDD05-C471-88B2-2C47-A10F6B7C64EC}" dt="2020-05-19T01:17:50.204" v="294"/>
          <ac:graphicFrameMkLst>
            <pc:docMk/>
            <pc:sldMk cId="2388441779" sldId="357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78ABDD05-C471-88B2-2C47-A10F6B7C64EC}" dt="2020-05-19T01:17:00.750" v="229" actId="20577"/>
        <pc:sldMkLst>
          <pc:docMk/>
          <pc:sldMk cId="1910825187" sldId="358"/>
        </pc:sldMkLst>
        <pc:spChg chg="mod">
          <ac:chgData name="Tolliver, Kyle" userId="S::kctolli@byui.edu::7cd0e227-5eec-47da-b0d1-6fddf0bfb0ee" providerId="AD" clId="Web-{78ABDD05-C471-88B2-2C47-A10F6B7C64EC}" dt="2020-05-19T01:17:00.750" v="229" actId="20577"/>
          <ac:spMkLst>
            <pc:docMk/>
            <pc:sldMk cId="1910825187" sldId="358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5:33.765" v="198" actId="20577"/>
        <pc:sldMkLst>
          <pc:docMk/>
          <pc:sldMk cId="1281754675" sldId="359"/>
        </pc:sldMkLst>
        <pc:spChg chg="mod">
          <ac:chgData name="Tolliver, Kyle" userId="S::kctolli@byui.edu::7cd0e227-5eec-47da-b0d1-6fddf0bfb0ee" providerId="AD" clId="Web-{78ABDD05-C471-88B2-2C47-A10F6B7C64EC}" dt="2020-05-19T01:15:33.765" v="198" actId="20577"/>
          <ac:spMkLst>
            <pc:docMk/>
            <pc:sldMk cId="1281754675" sldId="359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6:31.453" v="214"/>
        <pc:sldMkLst>
          <pc:docMk/>
          <pc:sldMk cId="965855723" sldId="360"/>
        </pc:sldMkLst>
        <pc:spChg chg="mod">
          <ac:chgData name="Tolliver, Kyle" userId="S::kctolli@byui.edu::7cd0e227-5eec-47da-b0d1-6fddf0bfb0ee" providerId="AD" clId="Web-{78ABDD05-C471-88B2-2C47-A10F6B7C64EC}" dt="2020-05-19T01:07:41.367" v="2" actId="20577"/>
          <ac:spMkLst>
            <pc:docMk/>
            <pc:sldMk cId="965855723" sldId="360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78ABDD05-C471-88B2-2C47-A10F6B7C64EC}" dt="2020-05-19T01:16:18.796" v="204"/>
          <ac:graphicFrameMkLst>
            <pc:docMk/>
            <pc:sldMk cId="965855723" sldId="360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78ABDD05-C471-88B2-2C47-A10F6B7C64EC}" dt="2020-05-19T01:16:31.453" v="214"/>
          <ac:graphicFrameMkLst>
            <pc:docMk/>
            <pc:sldMk cId="965855723" sldId="360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10724F9C-987F-CA59-3016-BFCE4FEF4050}"/>
    <pc:docChg chg="modSld">
      <pc:chgData name="Porter, Chris" userId="S::portrchris@byui.edu::bacc3cf6-3423-4651-ad82-46a37d3432a1" providerId="AD" clId="Web-{10724F9C-987F-CA59-3016-BFCE4FEF4050}" dt="2020-05-19T22:49:27.668" v="1433" actId="20577"/>
      <pc:docMkLst>
        <pc:docMk/>
      </pc:docMkLst>
      <pc:sldChg chg="modSp">
        <pc:chgData name="Porter, Chris" userId="S::portrchris@byui.edu::bacc3cf6-3423-4651-ad82-46a37d3432a1" providerId="AD" clId="Web-{10724F9C-987F-CA59-3016-BFCE4FEF4050}" dt="2020-05-19T21:35:04.887" v="807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10724F9C-987F-CA59-3016-BFCE4FEF4050}" dt="2020-05-19T21:14:50.380" v="10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10724F9C-987F-CA59-3016-BFCE4FEF4050}" dt="2020-05-19T21:20:30.629" v="266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10724F9C-987F-CA59-3016-BFCE4FEF4050}" dt="2020-05-19T21:35:04.887" v="807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10724F9C-987F-CA59-3016-BFCE4FEF4050}" dt="2020-05-19T21:23:38.591" v="680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10724F9C-987F-CA59-3016-BFCE4FEF4050}" dt="2020-05-19T21:23:38.591" v="680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5:21.158" v="79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10724F9C-987F-CA59-3016-BFCE4FEF4050}" dt="2020-05-19T21:25:15.236" v="788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10724F9C-987F-CA59-3016-BFCE4FEF4050}" dt="2020-05-19T21:25:21.158" v="79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10724F9C-987F-CA59-3016-BFCE4FEF4050}" dt="2020-05-19T22:49:27.668" v="1432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10724F9C-987F-CA59-3016-BFCE4FEF4050}" dt="2020-05-19T22:49:27.668" v="1432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2:20.884" v="457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10724F9C-987F-CA59-3016-BFCE4FEF4050}" dt="2020-05-19T21:22:20.884" v="457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5:54.362" v="791" actId="20577"/>
        <pc:sldMkLst>
          <pc:docMk/>
          <pc:sldMk cId="421702462" sldId="340"/>
        </pc:sldMkLst>
        <pc:spChg chg="mod">
          <ac:chgData name="Porter, Chris" userId="S::portrchris@byui.edu::bacc3cf6-3423-4651-ad82-46a37d3432a1" providerId="AD" clId="Web-{10724F9C-987F-CA59-3016-BFCE4FEF4050}" dt="2020-05-19T21:25:54.362" v="791" actId="20577"/>
          <ac:spMkLst>
            <pc:docMk/>
            <pc:sldMk cId="421702462" sldId="340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6:52.990" v="795" actId="20577"/>
        <pc:sldMkLst>
          <pc:docMk/>
          <pc:sldMk cId="2921327710" sldId="353"/>
        </pc:sldMkLst>
        <pc:spChg chg="mod">
          <ac:chgData name="Porter, Chris" userId="S::portrchris@byui.edu::bacc3cf6-3423-4651-ad82-46a37d3432a1" providerId="AD" clId="Web-{10724F9C-987F-CA59-3016-BFCE4FEF4050}" dt="2020-05-19T21:26:52.990" v="795" actId="20577"/>
          <ac:spMkLst>
            <pc:docMk/>
            <pc:sldMk cId="2921327710" sldId="353"/>
            <ac:spMk id="3" creationId="{00000000-0000-0000-0000-000000000000}"/>
          </ac:spMkLst>
        </pc:spChg>
      </pc:sldChg>
    </pc:docChg>
  </pc:docChgLst>
  <pc:docChgLst>
    <pc:chgData name="Cheney, Spencer" userId="S::spencercheney@byui.edu::360f47fc-098b-4f01-9f2f-bd16741641cb" providerId="AD" clId="Web-{0661DDE2-054E-4BBA-8202-DCC85762ECAA}"/>
    <pc:docChg chg="addSld delSld modSld">
      <pc:chgData name="Cheney, Spencer" userId="S::spencercheney@byui.edu::360f47fc-098b-4f01-9f2f-bd16741641cb" providerId="AD" clId="Web-{0661DDE2-054E-4BBA-8202-DCC85762ECAA}" dt="2020-05-18T19:48:25.992" v="596" actId="20577"/>
      <pc:docMkLst>
        <pc:docMk/>
      </pc:docMkLst>
      <pc:sldChg chg="add del replId">
        <pc:chgData name="Cheney, Spencer" userId="S::spencercheney@byui.edu::360f47fc-098b-4f01-9f2f-bd16741641cb" providerId="AD" clId="Web-{0661DDE2-054E-4BBA-8202-DCC85762ECAA}" dt="2020-05-18T19:26:05.092" v="20"/>
        <pc:sldMkLst>
          <pc:docMk/>
          <pc:sldMk cId="2704396291" sldId="337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138" v="1"/>
        <pc:sldMkLst>
          <pc:docMk/>
          <pc:sldMk cId="1411704860" sldId="33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357" v="2"/>
        <pc:sldMkLst>
          <pc:docMk/>
          <pc:sldMk cId="553433255" sldId="339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560" v="3"/>
        <pc:sldMkLst>
          <pc:docMk/>
          <pc:sldMk cId="421702462" sldId="340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748" v="4"/>
        <pc:sldMkLst>
          <pc:docMk/>
          <pc:sldMk cId="1897238647" sldId="341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966" v="5"/>
        <pc:sldMkLst>
          <pc:docMk/>
          <pc:sldMk cId="630252558" sldId="342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7"/>
        <pc:sldMkLst>
          <pc:docMk/>
          <pc:sldMk cId="3271913125" sldId="343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8"/>
        <pc:sldMkLst>
          <pc:docMk/>
          <pc:sldMk cId="3344346706" sldId="344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9"/>
        <pc:sldMkLst>
          <pc:docMk/>
          <pc:sldMk cId="2871859459" sldId="345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30"/>
        <pc:sldMkLst>
          <pc:docMk/>
          <pc:sldMk cId="259453585" sldId="346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31"/>
        <pc:sldMkLst>
          <pc:docMk/>
          <pc:sldMk cId="4050537412" sldId="347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4.904" v="13"/>
        <pc:sldMkLst>
          <pc:docMk/>
          <pc:sldMk cId="3694377368" sldId="348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46" v="21"/>
        <pc:sldMkLst>
          <pc:docMk/>
          <pc:sldMk cId="3231480366" sldId="349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6:51.953" v="32"/>
        <pc:sldMkLst>
          <pc:docMk/>
          <pc:sldMk cId="3374571661" sldId="349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8:24.695" v="594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0661DDE2-054E-4BBA-8202-DCC85762ECAA}" dt="2020-05-18T19:48:24.695" v="594" actId="20577"/>
          <ac:spMkLst>
            <pc:docMk/>
            <pc:sldMk cId="606945134" sldId="350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2"/>
        <pc:sldMkLst>
          <pc:docMk/>
          <pc:sldMk cId="3044099177" sldId="350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3"/>
        <pc:sldMkLst>
          <pc:docMk/>
          <pc:sldMk cId="1426176803" sldId="351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7:56.085" v="561"/>
        <pc:sldMkLst>
          <pc:docMk/>
          <pc:sldMk cId="3112962142" sldId="351"/>
        </pc:sldMkLst>
        <pc:graphicFrameChg chg="mod modGraphic">
          <ac:chgData name="Cheney, Spencer" userId="S::spencercheney@byui.edu::360f47fc-098b-4f01-9f2f-bd16741641cb" providerId="AD" clId="Web-{0661DDE2-054E-4BBA-8202-DCC85762ECAA}" dt="2020-05-18T19:47:54.116" v="557"/>
          <ac:graphicFrameMkLst>
            <pc:docMk/>
            <pc:sldMk cId="3112962142" sldId="351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661DDE2-054E-4BBA-8202-DCC85762ECAA}" dt="2020-05-18T19:47:56.085" v="561"/>
          <ac:graphicFrameMkLst>
            <pc:docMk/>
            <pc:sldMk cId="3112962142" sldId="351"/>
            <ac:graphicFrameMk id="4" creationId="{00000000-0000-0000-0000-000000000000}"/>
          </ac:graphicFrameMkLst>
        </pc:graphicFrameChg>
      </pc:sldChg>
      <pc:sldChg chg="modSp add replId">
        <pc:chgData name="Cheney, Spencer" userId="S::spencercheney@byui.edu::360f47fc-098b-4f01-9f2f-bd16741641cb" providerId="AD" clId="Web-{0661DDE2-054E-4BBA-8202-DCC85762ECAA}" dt="2020-05-18T19:45:09.564" v="355" actId="20577"/>
        <pc:sldMkLst>
          <pc:docMk/>
          <pc:sldMk cId="129621806" sldId="352"/>
        </pc:sldMkLst>
        <pc:spChg chg="mod">
          <ac:chgData name="Cheney, Spencer" userId="S::spencercheney@byui.edu::360f47fc-098b-4f01-9f2f-bd16741641cb" providerId="AD" clId="Web-{0661DDE2-054E-4BBA-8202-DCC85762ECAA}" dt="2020-05-18T19:45:09.564" v="355" actId="20577"/>
          <ac:spMkLst>
            <pc:docMk/>
            <pc:sldMk cId="129621806" sldId="352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4"/>
        <pc:sldMkLst>
          <pc:docMk/>
          <pc:sldMk cId="3820775128" sldId="352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4:50.610" v="318" actId="20577"/>
        <pc:sldMkLst>
          <pc:docMk/>
          <pc:sldMk cId="2921327710" sldId="353"/>
        </pc:sldMkLst>
        <pc:spChg chg="mod">
          <ac:chgData name="Cheney, Spencer" userId="S::spencercheney@byui.edu::360f47fc-098b-4f01-9f2f-bd16741641cb" providerId="AD" clId="Web-{0661DDE2-054E-4BBA-8202-DCC85762ECAA}" dt="2020-05-18T19:44:50.610" v="318" actId="20577"/>
          <ac:spMkLst>
            <pc:docMk/>
            <pc:sldMk cId="2921327710" sldId="353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5"/>
        <pc:sldMkLst>
          <pc:docMk/>
          <pc:sldMk cId="3060746881" sldId="353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6"/>
        <pc:sldMkLst>
          <pc:docMk/>
          <pc:sldMk cId="2497527956" sldId="354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3:24.733" v="286"/>
        <pc:sldMkLst>
          <pc:docMk/>
          <pc:sldMk cId="3702021624" sldId="354"/>
        </pc:sldMkLst>
        <pc:spChg chg="mod">
          <ac:chgData name="Cheney, Spencer" userId="S::spencercheney@byui.edu::360f47fc-098b-4f01-9f2f-bd16741641cb" providerId="AD" clId="Web-{0661DDE2-054E-4BBA-8202-DCC85762ECAA}" dt="2020-05-18T19:38:55.959" v="102" actId="20577"/>
          <ac:spMkLst>
            <pc:docMk/>
            <pc:sldMk cId="3702021624" sldId="354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0661DDE2-054E-4BBA-8202-DCC85762ECAA}" dt="2020-05-18T19:43:05.357" v="276"/>
          <ac:graphicFrameMkLst>
            <pc:docMk/>
            <pc:sldMk cId="3702021624" sldId="354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661DDE2-054E-4BBA-8202-DCC85762ECAA}" dt="2020-05-18T19:43:24.733" v="286"/>
          <ac:graphicFrameMkLst>
            <pc:docMk/>
            <pc:sldMk cId="3702021624" sldId="354"/>
            <ac:graphicFrameMk id="4" creationId="{00000000-0000-0000-0000-000000000000}"/>
          </ac:graphicFrameMkLst>
        </pc:graphicFrameChg>
      </pc:sldChg>
      <pc:sldChg chg="add del replId">
        <pc:chgData name="Cheney, Spencer" userId="S::spencercheney@byui.edu::360f47fc-098b-4f01-9f2f-bd16741641cb" providerId="AD" clId="Web-{0661DDE2-054E-4BBA-8202-DCC85762ECAA}" dt="2020-05-18T19:27:03.547" v="46"/>
        <pc:sldMkLst>
          <pc:docMk/>
          <pc:sldMk cId="1462774793" sldId="355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09.907" v="52"/>
        <pc:sldMkLst>
          <pc:docMk/>
          <pc:sldMk cId="1758755849" sldId="355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125" v="53"/>
        <pc:sldMkLst>
          <pc:docMk/>
          <pc:sldMk cId="2188931764" sldId="356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47" v="47"/>
        <pc:sldMkLst>
          <pc:docMk/>
          <pc:sldMk cId="3958113639" sldId="356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344" v="54"/>
        <pc:sldMkLst>
          <pc:docMk/>
          <pc:sldMk cId="2388441779" sldId="357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47" v="48"/>
        <pc:sldMkLst>
          <pc:docMk/>
          <pc:sldMk cId="3589062478" sldId="357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49"/>
        <pc:sldMkLst>
          <pc:docMk/>
          <pc:sldMk cId="1191549962" sldId="35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563" v="55"/>
        <pc:sldMkLst>
          <pc:docMk/>
          <pc:sldMk cId="1910825187" sldId="35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782" v="56"/>
        <pc:sldMkLst>
          <pc:docMk/>
          <pc:sldMk cId="1281754675" sldId="359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50"/>
        <pc:sldMkLst>
          <pc:docMk/>
          <pc:sldMk cId="3662279824" sldId="359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51"/>
        <pc:sldMkLst>
          <pc:docMk/>
          <pc:sldMk cId="759784579" sldId="360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1" v="57"/>
        <pc:sldMkLst>
          <pc:docMk/>
          <pc:sldMk cId="965855723" sldId="360"/>
        </pc:sldMkLst>
      </pc:sldChg>
    </pc:docChg>
  </pc:docChgLst>
  <pc:docChgLst>
    <pc:chgData name="Cheney, Spencer" userId="S::spencercheney@byui.edu::360f47fc-098b-4f01-9f2f-bd16741641cb" providerId="AD" clId="Web-{386D0660-5DFC-19CC-A203-A4D498C6E56E}"/>
    <pc:docChg chg="modSld">
      <pc:chgData name="Cheney, Spencer" userId="S::spencercheney@byui.edu::360f47fc-098b-4f01-9f2f-bd16741641cb" providerId="AD" clId="Web-{386D0660-5DFC-19CC-A203-A4D498C6E56E}" dt="2020-05-19T16:24:17.624" v="185" actId="20577"/>
      <pc:docMkLst>
        <pc:docMk/>
      </pc:docMkLst>
      <pc:sldChg chg="modSp">
        <pc:chgData name="Cheney, Spencer" userId="S::spencercheney@byui.edu::360f47fc-098b-4f01-9f2f-bd16741641cb" providerId="AD" clId="Web-{386D0660-5DFC-19CC-A203-A4D498C6E56E}" dt="2020-05-19T16:24:17.624" v="184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386D0660-5DFC-19CC-A203-A4D498C6E56E}" dt="2020-05-19T16:24:17.624" v="184" actId="20577"/>
          <ac:spMkLst>
            <pc:docMk/>
            <pc:sldMk cId="606945134" sldId="350"/>
            <ac:spMk id="3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37528431-2317-B14F-63DC-A0E679E128F0}"/>
    <pc:docChg chg="modSld">
      <pc:chgData name="Boe, Jonah" userId="S::jonahwb@byui.edu::0d5e1f00-1ebc-42bd-9eb7-862baab2db1c" providerId="AD" clId="Web-{37528431-2317-B14F-63DC-A0E679E128F0}" dt="2020-07-15T20:28:29.049" v="19"/>
      <pc:docMkLst>
        <pc:docMk/>
      </pc:docMkLst>
      <pc:sldChg chg="modSp">
        <pc:chgData name="Boe, Jonah" userId="S::jonahwb@byui.edu::0d5e1f00-1ebc-42bd-9eb7-862baab2db1c" providerId="AD" clId="Web-{37528431-2317-B14F-63DC-A0E679E128F0}" dt="2020-07-15T20:19:49.988" v="3"/>
        <pc:sldMkLst>
          <pc:docMk/>
          <pc:sldMk cId="553433255" sldId="339"/>
        </pc:sldMkLst>
        <pc:graphicFrameChg chg="mod modGraphic">
          <ac:chgData name="Boe, Jonah" userId="S::jonahwb@byui.edu::0d5e1f00-1ebc-42bd-9eb7-862baab2db1c" providerId="AD" clId="Web-{37528431-2317-B14F-63DC-A0E679E128F0}" dt="2020-07-15T20:19:44.550" v="1"/>
          <ac:graphicFrameMkLst>
            <pc:docMk/>
            <pc:sldMk cId="553433255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7528431-2317-B14F-63DC-A0E679E128F0}" dt="2020-07-15T20:19:49.988" v="3"/>
          <ac:graphicFrameMkLst>
            <pc:docMk/>
            <pc:sldMk cId="553433255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37528431-2317-B14F-63DC-A0E679E128F0}" dt="2020-07-15T20:28:29.049" v="19"/>
        <pc:sldMkLst>
          <pc:docMk/>
          <pc:sldMk cId="630252558" sldId="342"/>
        </pc:sldMkLst>
        <pc:graphicFrameChg chg="mod modGraphic">
          <ac:chgData name="Boe, Jonah" userId="S::jonahwb@byui.edu::0d5e1f00-1ebc-42bd-9eb7-862baab2db1c" providerId="AD" clId="Web-{37528431-2317-B14F-63DC-A0E679E128F0}" dt="2020-07-15T20:21:22.415" v="5"/>
          <ac:graphicFrameMkLst>
            <pc:docMk/>
            <pc:sldMk cId="630252558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37528431-2317-B14F-63DC-A0E679E128F0}" dt="2020-07-15T20:28:29.049" v="19"/>
          <ac:graphicFrameMkLst>
            <pc:docMk/>
            <pc:sldMk cId="630252558" sldId="342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DDF75595-1943-49FB-03F3-5909A469AA90}"/>
    <pc:docChg chg="modSld">
      <pc:chgData name="Cheney, Spencer" userId="S::spencercheney@byui.edu::360f47fc-098b-4f01-9f2f-bd16741641cb" providerId="AD" clId="Web-{DDF75595-1943-49FB-03F3-5909A469AA90}" dt="2020-05-19T21:12:31.415" v="3" actId="20577"/>
      <pc:docMkLst>
        <pc:docMk/>
      </pc:docMkLst>
      <pc:sldChg chg="modSp">
        <pc:chgData name="Cheney, Spencer" userId="S::spencercheney@byui.edu::360f47fc-098b-4f01-9f2f-bd16741641cb" providerId="AD" clId="Web-{DDF75595-1943-49FB-03F3-5909A469AA90}" dt="2020-05-19T21:12:31.415" v="2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DDF75595-1943-49FB-03F3-5909A469AA90}" dt="2020-05-19T21:12:31.415" v="2" actId="20577"/>
          <ac:spMkLst>
            <pc:docMk/>
            <pc:sldMk cId="606945134" sldId="350"/>
            <ac:spMk id="3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586798A1-CB87-F535-A180-7DD8BFFE451A}"/>
    <pc:docChg chg="delSld">
      <pc:chgData name="Boe, Jonah" userId="S::jonahwb@byui.edu::0d5e1f00-1ebc-42bd-9eb7-862baab2db1c" providerId="AD" clId="Web-{586798A1-CB87-F535-A180-7DD8BFFE451A}" dt="2020-07-13T22:10:40.973" v="3"/>
      <pc:docMkLst>
        <pc:docMk/>
      </pc:docMkLst>
      <pc:sldChg chg="del">
        <pc:chgData name="Boe, Jonah" userId="S::jonahwb@byui.edu::0d5e1f00-1ebc-42bd-9eb7-862baab2db1c" providerId="AD" clId="Web-{586798A1-CB87-F535-A180-7DD8BFFE451A}" dt="2020-07-13T22:10:23.878" v="0"/>
        <pc:sldMkLst>
          <pc:docMk/>
          <pc:sldMk cId="1554097160" sldId="317"/>
        </pc:sldMkLst>
      </pc:sldChg>
      <pc:sldChg chg="del">
        <pc:chgData name="Boe, Jonah" userId="S::jonahwb@byui.edu::0d5e1f00-1ebc-42bd-9eb7-862baab2db1c" providerId="AD" clId="Web-{586798A1-CB87-F535-A180-7DD8BFFE451A}" dt="2020-07-13T22:10:29.457" v="1"/>
        <pc:sldMkLst>
          <pc:docMk/>
          <pc:sldMk cId="3694377368" sldId="348"/>
        </pc:sldMkLst>
      </pc:sldChg>
      <pc:sldChg chg="del">
        <pc:chgData name="Boe, Jonah" userId="S::jonahwb@byui.edu::0d5e1f00-1ebc-42bd-9eb7-862baab2db1c" providerId="AD" clId="Web-{586798A1-CB87-F535-A180-7DD8BFFE451A}" dt="2020-07-13T22:10:34.176" v="2"/>
        <pc:sldMkLst>
          <pc:docMk/>
          <pc:sldMk cId="3374571661" sldId="349"/>
        </pc:sldMkLst>
      </pc:sldChg>
      <pc:sldChg chg="del">
        <pc:chgData name="Boe, Jonah" userId="S::jonahwb@byui.edu::0d5e1f00-1ebc-42bd-9eb7-862baab2db1c" providerId="AD" clId="Web-{586798A1-CB87-F535-A180-7DD8BFFE451A}" dt="2020-07-13T22:10:40.973" v="3"/>
        <pc:sldMkLst>
          <pc:docMk/>
          <pc:sldMk cId="1758755849" sldId="3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99448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test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6.67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1.08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3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7048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308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Build UART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set up on Computer in MC and work through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 over previous documentation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0912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216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Was able to figure out how to synthesize project in Libero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Got Admin access to computer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Set up UART tests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13277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Can't remote in Lab01 Computer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18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1686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Be able to remote into Lab01 computer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LVDS UART tests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Be able to communicate with FPGA over putty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8154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621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Get us Remote access to Lab01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IT said that you, Bro. Smith, need to request special access for us to remote into the computer on our personal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451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6539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Coursework – Including Leadership, WIGS and Class 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Code/VPN/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23650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557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r>
              <a:rPr lang="en-US" sz="1200" kern="0">
                <a:ea typeface="ＭＳ Ｐゴシック"/>
              </a:rPr>
              <a:t>I was super busy this week 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I worked on the </a:t>
            </a:r>
            <a:r>
              <a:rPr lang="en-US" sz="1200" kern="0" err="1">
                <a:ea typeface="ＭＳ Ｐゴシック"/>
              </a:rPr>
              <a:t>github</a:t>
            </a:r>
            <a:r>
              <a:rPr lang="en-US" sz="1200" kern="0">
                <a:ea typeface="ＭＳ Ｐゴシック"/>
              </a:rPr>
              <a:t> code</a:t>
            </a:r>
          </a:p>
          <a:p>
            <a:r>
              <a:rPr lang="en-US" sz="1200" kern="0">
                <a:ea typeface="ＭＳ Ｐゴシック"/>
              </a:rPr>
              <a:t>I was able to fix my VPN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2817546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Time and Busy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251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830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Coursework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Code/VPN/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5/30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1394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41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LVDS UART is utilized for external communications thru BGA ports.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Dove into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for LCD test.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Can't remote to STC 159 L01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317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did not work on UART code because LCD code is taking longer than expected.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20149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05/31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10287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Access to STC159L01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Brother Smith needs to request special permission for the team to borrow school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Special Permission to remote access STC159L01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Or Admin for STC159L02 to remote access STC159L01 (At least for Kyle).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Chrome Remote to access STC159L01?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Access to STC???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Set of lab equipment to MC. (Function Generator, Oscilloscope, DMM).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8709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6.7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Start looking into RISC-V TMR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1.0 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0777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52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got a good portion of the surface mount parts soldiered to the board.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started to get a footing on what exactly I'll be doing once I start working on the TMR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8972386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new solder I bought does not stick to my iron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4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0420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23,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Continue researching TMR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PCB connected at location were it can be accessed by all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25,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 and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3.3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7693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332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Blue Background</vt:lpstr>
      <vt:lpstr>1_Blue Background</vt:lpstr>
      <vt:lpstr>Week 4 (12-May to 18-May)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(12-May to 18-May)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(12-May to 18-May)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4 (12-May to 18-May)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2020-07-15T20:29:14Z</dcterms:modified>
  <cp:category/>
</cp:coreProperties>
</file>