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9" r:id="rId1"/>
    <p:sldMasterId id="2147483744" r:id="rId2"/>
  </p:sldMasterIdLst>
  <p:notesMasterIdLst>
    <p:notesMasterId r:id="rId25"/>
  </p:notesMasterIdLst>
  <p:handoutMasterIdLst>
    <p:handoutMasterId r:id="rId26"/>
  </p:handoutMasterIdLst>
  <p:sldIdLst>
    <p:sldId id="352" r:id="rId3"/>
    <p:sldId id="331" r:id="rId4"/>
    <p:sldId id="336" r:id="rId5"/>
    <p:sldId id="333" r:id="rId6"/>
    <p:sldId id="334" r:id="rId7"/>
    <p:sldId id="335" r:id="rId8"/>
    <p:sldId id="341" r:id="rId9"/>
    <p:sldId id="340" r:id="rId10"/>
    <p:sldId id="339" r:id="rId11"/>
    <p:sldId id="338" r:id="rId12"/>
    <p:sldId id="337" r:id="rId13"/>
    <p:sldId id="346" r:id="rId14"/>
    <p:sldId id="345" r:id="rId15"/>
    <p:sldId id="344" r:id="rId16"/>
    <p:sldId id="343" r:id="rId17"/>
    <p:sldId id="342" r:id="rId18"/>
    <p:sldId id="351" r:id="rId19"/>
    <p:sldId id="350" r:id="rId20"/>
    <p:sldId id="349" r:id="rId21"/>
    <p:sldId id="348" r:id="rId22"/>
    <p:sldId id="347" r:id="rId23"/>
    <p:sldId id="317" r:id="rId2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orient="horz" pos="393">
          <p15:clr>
            <a:srgbClr val="A4A3A4"/>
          </p15:clr>
        </p15:guide>
        <p15:guide id="3" orient="horz" pos="4055">
          <p15:clr>
            <a:srgbClr val="A4A3A4"/>
          </p15:clr>
        </p15:guide>
        <p15:guide id="4" pos="3840">
          <p15:clr>
            <a:srgbClr val="A4A3A4"/>
          </p15:clr>
        </p15:guide>
        <p15:guide id="5" pos="1501">
          <p15:clr>
            <a:srgbClr val="A4A3A4"/>
          </p15:clr>
        </p15:guide>
        <p15:guide id="6" pos="2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76C6"/>
    <a:srgbClr val="0071B1"/>
    <a:srgbClr val="EEEEA6"/>
    <a:srgbClr val="51A6D1"/>
    <a:srgbClr val="51A7C6"/>
    <a:srgbClr val="E9984B"/>
    <a:srgbClr val="26334C"/>
    <a:srgbClr val="314E96"/>
    <a:srgbClr val="DBE5F1"/>
    <a:srgbClr val="FFB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7243F-1D1E-46DB-58F9-BF0C2D030BC8}" v="14" dt="2020-07-15T20:30:06.940"/>
    <p1510:client id="{0A972678-B629-5D65-4834-9B8817551A8A}" v="509" dt="2020-06-16T05:02:47.314"/>
    <p1510:client id="{76687288-6A33-E845-952D-F3DA962CBA97}" v="513" dt="2020-06-16T21:46:53.821"/>
    <p1510:client id="{AB6F6DC9-5226-D209-B274-780EEDD7EA49}" v="724" dt="2020-06-16T19:14:52.287"/>
    <p1510:client id="{CC12352B-C955-E4A1-F877-C6494546F194}" v="491" dt="2020-06-16T18:25:29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2"/>
    <p:restoredTop sz="56604"/>
  </p:normalViewPr>
  <p:slideViewPr>
    <p:cSldViewPr>
      <p:cViewPr varScale="1">
        <p:scale>
          <a:sx n="91" d="100"/>
          <a:sy n="91" d="100"/>
        </p:scale>
        <p:origin x="108" y="66"/>
      </p:cViewPr>
      <p:guideLst>
        <p:guide orient="horz" pos="2230"/>
        <p:guide orient="horz" pos="393"/>
        <p:guide orient="horz" pos="4055"/>
        <p:guide pos="3840"/>
        <p:guide pos="1501"/>
        <p:guide pos="2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0" d="100"/>
          <a:sy n="130" d="100"/>
        </p:scale>
        <p:origin x="-2696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lliver, Kyle" userId="S::kctolli@byui.edu::7cd0e227-5eec-47da-b0d1-6fddf0bfb0ee" providerId="AD" clId="Web-{0A972678-B629-5D65-4834-9B8817551A8A}"/>
    <pc:docChg chg="addSld modSld">
      <pc:chgData name="Tolliver, Kyle" userId="S::kctolli@byui.edu::7cd0e227-5eec-47da-b0d1-6fddf0bfb0ee" providerId="AD" clId="Web-{0A972678-B629-5D65-4834-9B8817551A8A}" dt="2020-06-16T05:02:47.314" v="463"/>
      <pc:docMkLst>
        <pc:docMk/>
      </pc:docMkLst>
      <pc:sldChg chg="add replId">
        <pc:chgData name="Tolliver, Kyle" userId="S::kctolli@byui.edu::7cd0e227-5eec-47da-b0d1-6fddf0bfb0ee" providerId="AD" clId="Web-{0A972678-B629-5D65-4834-9B8817551A8A}" dt="2020-06-16T04:47:46.244" v="0"/>
        <pc:sldMkLst>
          <pc:docMk/>
          <pc:sldMk cId="3909929509" sldId="337"/>
        </pc:sldMkLst>
      </pc:sldChg>
      <pc:sldChg chg="add replId">
        <pc:chgData name="Tolliver, Kyle" userId="S::kctolli@byui.edu::7cd0e227-5eec-47da-b0d1-6fddf0bfb0ee" providerId="AD" clId="Web-{0A972678-B629-5D65-4834-9B8817551A8A}" dt="2020-06-16T04:47:46.338" v="1"/>
        <pc:sldMkLst>
          <pc:docMk/>
          <pc:sldMk cId="970615692" sldId="338"/>
        </pc:sldMkLst>
      </pc:sldChg>
      <pc:sldChg chg="add replId">
        <pc:chgData name="Tolliver, Kyle" userId="S::kctolli@byui.edu::7cd0e227-5eec-47da-b0d1-6fddf0bfb0ee" providerId="AD" clId="Web-{0A972678-B629-5D65-4834-9B8817551A8A}" dt="2020-06-16T04:47:46.416" v="2"/>
        <pc:sldMkLst>
          <pc:docMk/>
          <pc:sldMk cId="14095775" sldId="339"/>
        </pc:sldMkLst>
      </pc:sldChg>
      <pc:sldChg chg="add replId">
        <pc:chgData name="Tolliver, Kyle" userId="S::kctolli@byui.edu::7cd0e227-5eec-47da-b0d1-6fddf0bfb0ee" providerId="AD" clId="Web-{0A972678-B629-5D65-4834-9B8817551A8A}" dt="2020-06-16T04:47:46.494" v="3"/>
        <pc:sldMkLst>
          <pc:docMk/>
          <pc:sldMk cId="1331992182" sldId="340"/>
        </pc:sldMkLst>
      </pc:sldChg>
      <pc:sldChg chg="add replId">
        <pc:chgData name="Tolliver, Kyle" userId="S::kctolli@byui.edu::7cd0e227-5eec-47da-b0d1-6fddf0bfb0ee" providerId="AD" clId="Web-{0A972678-B629-5D65-4834-9B8817551A8A}" dt="2020-06-16T04:47:46.588" v="4"/>
        <pc:sldMkLst>
          <pc:docMk/>
          <pc:sldMk cId="2935547415" sldId="341"/>
        </pc:sldMkLst>
      </pc:sldChg>
      <pc:sldChg chg="add replId">
        <pc:chgData name="Tolliver, Kyle" userId="S::kctolli@byui.edu::7cd0e227-5eec-47da-b0d1-6fddf0bfb0ee" providerId="AD" clId="Web-{0A972678-B629-5D65-4834-9B8817551A8A}" dt="2020-06-16T04:47:51.057" v="5"/>
        <pc:sldMkLst>
          <pc:docMk/>
          <pc:sldMk cId="3689264809" sldId="342"/>
        </pc:sldMkLst>
      </pc:sldChg>
      <pc:sldChg chg="add replId">
        <pc:chgData name="Tolliver, Kyle" userId="S::kctolli@byui.edu::7cd0e227-5eec-47da-b0d1-6fddf0bfb0ee" providerId="AD" clId="Web-{0A972678-B629-5D65-4834-9B8817551A8A}" dt="2020-06-16T04:47:51.151" v="6"/>
        <pc:sldMkLst>
          <pc:docMk/>
          <pc:sldMk cId="765788337" sldId="343"/>
        </pc:sldMkLst>
      </pc:sldChg>
      <pc:sldChg chg="add replId">
        <pc:chgData name="Tolliver, Kyle" userId="S::kctolli@byui.edu::7cd0e227-5eec-47da-b0d1-6fddf0bfb0ee" providerId="AD" clId="Web-{0A972678-B629-5D65-4834-9B8817551A8A}" dt="2020-06-16T04:47:51.213" v="7"/>
        <pc:sldMkLst>
          <pc:docMk/>
          <pc:sldMk cId="1676297706" sldId="344"/>
        </pc:sldMkLst>
      </pc:sldChg>
      <pc:sldChg chg="add replId">
        <pc:chgData name="Tolliver, Kyle" userId="S::kctolli@byui.edu::7cd0e227-5eec-47da-b0d1-6fddf0bfb0ee" providerId="AD" clId="Web-{0A972678-B629-5D65-4834-9B8817551A8A}" dt="2020-06-16T04:47:51.291" v="8"/>
        <pc:sldMkLst>
          <pc:docMk/>
          <pc:sldMk cId="604799202" sldId="345"/>
        </pc:sldMkLst>
      </pc:sldChg>
      <pc:sldChg chg="add replId">
        <pc:chgData name="Tolliver, Kyle" userId="S::kctolli@byui.edu::7cd0e227-5eec-47da-b0d1-6fddf0bfb0ee" providerId="AD" clId="Web-{0A972678-B629-5D65-4834-9B8817551A8A}" dt="2020-06-16T04:47:51.385" v="9"/>
        <pc:sldMkLst>
          <pc:docMk/>
          <pc:sldMk cId="2308842387" sldId="346"/>
        </pc:sldMkLst>
      </pc:sldChg>
      <pc:sldChg chg="modSp add replId">
        <pc:chgData name="Tolliver, Kyle" userId="S::kctolli@byui.edu::7cd0e227-5eec-47da-b0d1-6fddf0bfb0ee" providerId="AD" clId="Web-{0A972678-B629-5D65-4834-9B8817551A8A}" dt="2020-06-16T05:00:03.430" v="399" actId="20577"/>
        <pc:sldMkLst>
          <pc:docMk/>
          <pc:sldMk cId="3106028041" sldId="347"/>
        </pc:sldMkLst>
        <pc:spChg chg="mod">
          <ac:chgData name="Tolliver, Kyle" userId="S::kctolli@byui.edu::7cd0e227-5eec-47da-b0d1-6fddf0bfb0ee" providerId="AD" clId="Web-{0A972678-B629-5D65-4834-9B8817551A8A}" dt="2020-06-16T05:00:03.430" v="399" actId="20577"/>
          <ac:spMkLst>
            <pc:docMk/>
            <pc:sldMk cId="3106028041" sldId="347"/>
            <ac:spMk id="3" creationId="{00000000-0000-0000-0000-000000000000}"/>
          </ac:spMkLst>
        </pc:spChg>
      </pc:sldChg>
      <pc:sldChg chg="modSp add replId">
        <pc:chgData name="Tolliver, Kyle" userId="S::kctolli@byui.edu::7cd0e227-5eec-47da-b0d1-6fddf0bfb0ee" providerId="AD" clId="Web-{0A972678-B629-5D65-4834-9B8817551A8A}" dt="2020-06-16T05:02:47.314" v="463"/>
        <pc:sldMkLst>
          <pc:docMk/>
          <pc:sldMk cId="1685458320" sldId="348"/>
        </pc:sldMkLst>
        <pc:graphicFrameChg chg="mod modGraphic">
          <ac:chgData name="Tolliver, Kyle" userId="S::kctolli@byui.edu::7cd0e227-5eec-47da-b0d1-6fddf0bfb0ee" providerId="AD" clId="Web-{0A972678-B629-5D65-4834-9B8817551A8A}" dt="2020-06-16T05:02:47.314" v="463"/>
          <ac:graphicFrameMkLst>
            <pc:docMk/>
            <pc:sldMk cId="1685458320" sldId="348"/>
            <ac:graphicFrameMk id="3" creationId="{00000000-0000-0000-0000-000000000000}"/>
          </ac:graphicFrameMkLst>
        </pc:graphicFrameChg>
        <pc:graphicFrameChg chg="mod modGraphic">
          <ac:chgData name="Tolliver, Kyle" userId="S::kctolli@byui.edu::7cd0e227-5eec-47da-b0d1-6fddf0bfb0ee" providerId="AD" clId="Web-{0A972678-B629-5D65-4834-9B8817551A8A}" dt="2020-06-16T04:59:54.507" v="396"/>
          <ac:graphicFrameMkLst>
            <pc:docMk/>
            <pc:sldMk cId="1685458320" sldId="348"/>
            <ac:graphicFrameMk id="4" creationId="{00000000-0000-0000-0000-000000000000}"/>
          </ac:graphicFrameMkLst>
        </pc:graphicFrameChg>
      </pc:sldChg>
      <pc:sldChg chg="modSp add replId">
        <pc:chgData name="Tolliver, Kyle" userId="S::kctolli@byui.edu::7cd0e227-5eec-47da-b0d1-6fddf0bfb0ee" providerId="AD" clId="Web-{0A972678-B629-5D65-4834-9B8817551A8A}" dt="2020-06-16T04:58:00" v="289" actId="20577"/>
        <pc:sldMkLst>
          <pc:docMk/>
          <pc:sldMk cId="894636806" sldId="349"/>
        </pc:sldMkLst>
        <pc:spChg chg="mod">
          <ac:chgData name="Tolliver, Kyle" userId="S::kctolli@byui.edu::7cd0e227-5eec-47da-b0d1-6fddf0bfb0ee" providerId="AD" clId="Web-{0A972678-B629-5D65-4834-9B8817551A8A}" dt="2020-06-16T04:58:00" v="289" actId="20577"/>
          <ac:spMkLst>
            <pc:docMk/>
            <pc:sldMk cId="894636806" sldId="349"/>
            <ac:spMk id="3" creationId="{00000000-0000-0000-0000-000000000000}"/>
          </ac:spMkLst>
        </pc:spChg>
      </pc:sldChg>
      <pc:sldChg chg="addSp modSp add replId">
        <pc:chgData name="Tolliver, Kyle" userId="S::kctolli@byui.edu::7cd0e227-5eec-47da-b0d1-6fddf0bfb0ee" providerId="AD" clId="Web-{0A972678-B629-5D65-4834-9B8817551A8A}" dt="2020-06-16T04:54:26.066" v="168" actId="14100"/>
        <pc:sldMkLst>
          <pc:docMk/>
          <pc:sldMk cId="640529494" sldId="350"/>
        </pc:sldMkLst>
        <pc:spChg chg="mod">
          <ac:chgData name="Tolliver, Kyle" userId="S::kctolli@byui.edu::7cd0e227-5eec-47da-b0d1-6fddf0bfb0ee" providerId="AD" clId="Web-{0A972678-B629-5D65-4834-9B8817551A8A}" dt="2020-06-16T04:54:05.799" v="164" actId="20577"/>
          <ac:spMkLst>
            <pc:docMk/>
            <pc:sldMk cId="640529494" sldId="350"/>
            <ac:spMk id="3" creationId="{00000000-0000-0000-0000-000000000000}"/>
          </ac:spMkLst>
        </pc:spChg>
        <pc:picChg chg="add mod modCrop">
          <ac:chgData name="Tolliver, Kyle" userId="S::kctolli@byui.edu::7cd0e227-5eec-47da-b0d1-6fddf0bfb0ee" providerId="AD" clId="Web-{0A972678-B629-5D65-4834-9B8817551A8A}" dt="2020-06-16T04:54:26.066" v="168" actId="14100"/>
          <ac:picMkLst>
            <pc:docMk/>
            <pc:sldMk cId="640529494" sldId="350"/>
            <ac:picMk id="4" creationId="{DBB1737E-8317-43FE-885A-9B4C711FEF2E}"/>
          </ac:picMkLst>
        </pc:picChg>
      </pc:sldChg>
      <pc:sldChg chg="modSp add replId">
        <pc:chgData name="Tolliver, Kyle" userId="S::kctolli@byui.edu::7cd0e227-5eec-47da-b0d1-6fddf0bfb0ee" providerId="AD" clId="Web-{0A972678-B629-5D65-4834-9B8817551A8A}" dt="2020-06-16T04:53:14.264" v="151"/>
        <pc:sldMkLst>
          <pc:docMk/>
          <pc:sldMk cId="2882397118" sldId="351"/>
        </pc:sldMkLst>
        <pc:spChg chg="mod">
          <ac:chgData name="Tolliver, Kyle" userId="S::kctolli@byui.edu::7cd0e227-5eec-47da-b0d1-6fddf0bfb0ee" providerId="AD" clId="Web-{0A972678-B629-5D65-4834-9B8817551A8A}" dt="2020-06-16T04:48:49.045" v="23" actId="20577"/>
          <ac:spMkLst>
            <pc:docMk/>
            <pc:sldMk cId="2882397118" sldId="351"/>
            <ac:spMk id="2" creationId="{00000000-0000-0000-0000-000000000000}"/>
          </ac:spMkLst>
        </pc:spChg>
        <pc:graphicFrameChg chg="mod modGraphic">
          <ac:chgData name="Tolliver, Kyle" userId="S::kctolli@byui.edu::7cd0e227-5eec-47da-b0d1-6fddf0bfb0ee" providerId="AD" clId="Web-{0A972678-B629-5D65-4834-9B8817551A8A}" dt="2020-06-16T04:52:58.154" v="141"/>
          <ac:graphicFrameMkLst>
            <pc:docMk/>
            <pc:sldMk cId="2882397118" sldId="351"/>
            <ac:graphicFrameMk id="3" creationId="{00000000-0000-0000-0000-000000000000}"/>
          </ac:graphicFrameMkLst>
        </pc:graphicFrameChg>
        <pc:graphicFrameChg chg="mod modGraphic">
          <ac:chgData name="Tolliver, Kyle" userId="S::kctolli@byui.edu::7cd0e227-5eec-47da-b0d1-6fddf0bfb0ee" providerId="AD" clId="Web-{0A972678-B629-5D65-4834-9B8817551A8A}" dt="2020-06-16T04:53:14.264" v="151"/>
          <ac:graphicFrameMkLst>
            <pc:docMk/>
            <pc:sldMk cId="2882397118" sldId="351"/>
            <ac:graphicFrameMk id="4" creationId="{00000000-0000-0000-0000-000000000000}"/>
          </ac:graphicFrameMkLst>
        </pc:graphicFrameChg>
      </pc:sldChg>
    </pc:docChg>
  </pc:docChgLst>
  <pc:docChgLst>
    <pc:chgData name="Boe, Jonah" userId="S::jonahwb@byui.edu::0d5e1f00-1ebc-42bd-9eb7-862baab2db1c" providerId="AD" clId="Web-{0A67243F-1D1E-46DB-58F9-BF0C2D030BC8}"/>
    <pc:docChg chg="modSld">
      <pc:chgData name="Boe, Jonah" userId="S::jonahwb@byui.edu::0d5e1f00-1ebc-42bd-9eb7-862baab2db1c" providerId="AD" clId="Web-{0A67243F-1D1E-46DB-58F9-BF0C2D030BC8}" dt="2020-07-15T20:30:05.783" v="11"/>
      <pc:docMkLst>
        <pc:docMk/>
      </pc:docMkLst>
      <pc:sldChg chg="modSp">
        <pc:chgData name="Boe, Jonah" userId="S::jonahwb@byui.edu::0d5e1f00-1ebc-42bd-9eb7-862baab2db1c" providerId="AD" clId="Web-{0A67243F-1D1E-46DB-58F9-BF0C2D030BC8}" dt="2020-07-15T20:30:05.783" v="11"/>
        <pc:sldMkLst>
          <pc:docMk/>
          <pc:sldMk cId="2935547415" sldId="341"/>
        </pc:sldMkLst>
        <pc:graphicFrameChg chg="mod modGraphic">
          <ac:chgData name="Boe, Jonah" userId="S::jonahwb@byui.edu::0d5e1f00-1ebc-42bd-9eb7-862baab2db1c" providerId="AD" clId="Web-{0A67243F-1D1E-46DB-58F9-BF0C2D030BC8}" dt="2020-07-15T20:30:05.783" v="11"/>
          <ac:graphicFrameMkLst>
            <pc:docMk/>
            <pc:sldMk cId="2935547415" sldId="341"/>
            <ac:graphicFrameMk id="4" creationId="{00000000-0000-0000-0000-000000000000}"/>
          </ac:graphicFrameMkLst>
        </pc:graphicFrameChg>
      </pc:sldChg>
    </pc:docChg>
  </pc:docChgLst>
  <pc:docChgLst>
    <pc:chgData name="Boe, Jonah" userId="S::jonahwb@byui.edu::0d5e1f00-1ebc-42bd-9eb7-862baab2db1c" providerId="AD" clId="Web-{AB6F6DC9-5226-D209-B274-780EEDD7EA49}"/>
    <pc:docChg chg="modSld">
      <pc:chgData name="Boe, Jonah" userId="S::jonahwb@byui.edu::0d5e1f00-1ebc-42bd-9eb7-862baab2db1c" providerId="AD" clId="Web-{AB6F6DC9-5226-D209-B274-780EEDD7EA49}" dt="2020-06-16T19:14:51.819" v="671" actId="20577"/>
      <pc:docMkLst>
        <pc:docMk/>
      </pc:docMkLst>
      <pc:sldChg chg="modSp">
        <pc:chgData name="Boe, Jonah" userId="S::jonahwb@byui.edu::0d5e1f00-1ebc-42bd-9eb7-862baab2db1c" providerId="AD" clId="Web-{AB6F6DC9-5226-D209-B274-780EEDD7EA49}" dt="2020-06-16T19:14:50.350" v="669" actId="20577"/>
        <pc:sldMkLst>
          <pc:docMk/>
          <pc:sldMk cId="3909929509" sldId="337"/>
        </pc:sldMkLst>
        <pc:spChg chg="mod">
          <ac:chgData name="Boe, Jonah" userId="S::jonahwb@byui.edu::0d5e1f00-1ebc-42bd-9eb7-862baab2db1c" providerId="AD" clId="Web-{AB6F6DC9-5226-D209-B274-780EEDD7EA49}" dt="2020-06-16T19:14:50.350" v="669" actId="20577"/>
          <ac:spMkLst>
            <pc:docMk/>
            <pc:sldMk cId="3909929509" sldId="337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AB6F6DC9-5226-D209-B274-780EEDD7EA49}" dt="2020-06-16T19:14:41.974" v="666"/>
        <pc:sldMkLst>
          <pc:docMk/>
          <pc:sldMk cId="970615692" sldId="338"/>
        </pc:sldMkLst>
        <pc:graphicFrameChg chg="mod modGraphic">
          <ac:chgData name="Boe, Jonah" userId="S::jonahwb@byui.edu::0d5e1f00-1ebc-42bd-9eb7-862baab2db1c" providerId="AD" clId="Web-{AB6F6DC9-5226-D209-B274-780EEDD7EA49}" dt="2020-06-16T19:14:41.974" v="666"/>
          <ac:graphicFrameMkLst>
            <pc:docMk/>
            <pc:sldMk cId="970615692" sldId="338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AB6F6DC9-5226-D209-B274-780EEDD7EA49}" dt="2020-06-16T19:13:32.187" v="604"/>
          <ac:graphicFrameMkLst>
            <pc:docMk/>
            <pc:sldMk cId="970615692" sldId="338"/>
            <ac:graphicFrameMk id="4" creationId="{00000000-0000-0000-0000-000000000000}"/>
          </ac:graphicFrameMkLst>
        </pc:graphicFrameChg>
      </pc:sldChg>
      <pc:sldChg chg="modSp">
        <pc:chgData name="Boe, Jonah" userId="S::jonahwb@byui.edu::0d5e1f00-1ebc-42bd-9eb7-862baab2db1c" providerId="AD" clId="Web-{AB6F6DC9-5226-D209-B274-780EEDD7EA49}" dt="2020-06-16T19:09:50.654" v="290" actId="20577"/>
        <pc:sldMkLst>
          <pc:docMk/>
          <pc:sldMk cId="14095775" sldId="339"/>
        </pc:sldMkLst>
        <pc:spChg chg="mod">
          <ac:chgData name="Boe, Jonah" userId="S::jonahwb@byui.edu::0d5e1f00-1ebc-42bd-9eb7-862baab2db1c" providerId="AD" clId="Web-{AB6F6DC9-5226-D209-B274-780EEDD7EA49}" dt="2020-06-16T19:09:50.654" v="290" actId="20577"/>
          <ac:spMkLst>
            <pc:docMk/>
            <pc:sldMk cId="14095775" sldId="339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AB6F6DC9-5226-D209-B274-780EEDD7EA49}" dt="2020-06-16T19:09:31.012" v="267" actId="20577"/>
        <pc:sldMkLst>
          <pc:docMk/>
          <pc:sldMk cId="1331992182" sldId="340"/>
        </pc:sldMkLst>
        <pc:spChg chg="mod">
          <ac:chgData name="Boe, Jonah" userId="S::jonahwb@byui.edu::0d5e1f00-1ebc-42bd-9eb7-862baab2db1c" providerId="AD" clId="Web-{AB6F6DC9-5226-D209-B274-780EEDD7EA49}" dt="2020-06-16T19:09:31.012" v="267" actId="20577"/>
          <ac:spMkLst>
            <pc:docMk/>
            <pc:sldMk cId="1331992182" sldId="340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AB6F6DC9-5226-D209-B274-780EEDD7EA49}" dt="2020-06-16T19:08:39.336" v="253"/>
        <pc:sldMkLst>
          <pc:docMk/>
          <pc:sldMk cId="2935547415" sldId="341"/>
        </pc:sldMkLst>
        <pc:spChg chg="mod">
          <ac:chgData name="Boe, Jonah" userId="S::jonahwb@byui.edu::0d5e1f00-1ebc-42bd-9eb7-862baab2db1c" providerId="AD" clId="Web-{AB6F6DC9-5226-D209-B274-780EEDD7EA49}" dt="2020-06-16T19:03:02.793" v="9" actId="20577"/>
          <ac:spMkLst>
            <pc:docMk/>
            <pc:sldMk cId="2935547415" sldId="341"/>
            <ac:spMk id="2" creationId="{00000000-0000-0000-0000-000000000000}"/>
          </ac:spMkLst>
        </pc:spChg>
        <pc:graphicFrameChg chg="mod modGraphic">
          <ac:chgData name="Boe, Jonah" userId="S::jonahwb@byui.edu::0d5e1f00-1ebc-42bd-9eb7-862baab2db1c" providerId="AD" clId="Web-{AB6F6DC9-5226-D209-B274-780EEDD7EA49}" dt="2020-06-16T19:07:30.361" v="239"/>
          <ac:graphicFrameMkLst>
            <pc:docMk/>
            <pc:sldMk cId="2935547415" sldId="341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AB6F6DC9-5226-D209-B274-780EEDD7EA49}" dt="2020-06-16T19:08:39.336" v="253"/>
          <ac:graphicFrameMkLst>
            <pc:docMk/>
            <pc:sldMk cId="2935547415" sldId="341"/>
            <ac:graphicFrameMk id="4" creationId="{00000000-0000-0000-0000-000000000000}"/>
          </ac:graphicFrameMkLst>
        </pc:graphicFrameChg>
      </pc:sldChg>
    </pc:docChg>
  </pc:docChgLst>
  <pc:docChgLst>
    <pc:chgData name="Porter, Chris" userId="S::portrchris@byui.edu::bacc3cf6-3423-4651-ad82-46a37d3432a1" providerId="AD" clId="Web-{76687288-6A33-E845-952D-F3DA962CBA97}"/>
    <pc:docChg chg="addSld modSld sldOrd">
      <pc:chgData name="Porter, Chris" userId="S::portrchris@byui.edu::bacc3cf6-3423-4651-ad82-46a37d3432a1" providerId="AD" clId="Web-{76687288-6A33-E845-952D-F3DA962CBA97}" dt="2020-06-16T21:46:53.821" v="474" actId="20577"/>
      <pc:docMkLst>
        <pc:docMk/>
      </pc:docMkLst>
      <pc:sldChg chg="modSp">
        <pc:chgData name="Porter, Chris" userId="S::portrchris@byui.edu::bacc3cf6-3423-4651-ad82-46a37d3432a1" providerId="AD" clId="Web-{76687288-6A33-E845-952D-F3DA962CBA97}" dt="2020-06-16T21:18:02.117" v="114"/>
        <pc:sldMkLst>
          <pc:docMk/>
          <pc:sldMk cId="1381302934" sldId="331"/>
        </pc:sldMkLst>
        <pc:spChg chg="mod">
          <ac:chgData name="Porter, Chris" userId="S::portrchris@byui.edu::bacc3cf6-3423-4651-ad82-46a37d3432a1" providerId="AD" clId="Web-{76687288-6A33-E845-952D-F3DA962CBA97}" dt="2020-06-16T21:14:32.158" v="12" actId="20577"/>
          <ac:spMkLst>
            <pc:docMk/>
            <pc:sldMk cId="1381302934" sldId="331"/>
            <ac:spMk id="2" creationId="{00000000-0000-0000-0000-000000000000}"/>
          </ac:spMkLst>
        </pc:spChg>
        <pc:graphicFrameChg chg="mod modGraphic">
          <ac:chgData name="Porter, Chris" userId="S::portrchris@byui.edu::bacc3cf6-3423-4651-ad82-46a37d3432a1" providerId="AD" clId="Web-{76687288-6A33-E845-952D-F3DA962CBA97}" dt="2020-06-16T21:17:46.007" v="112"/>
          <ac:graphicFrameMkLst>
            <pc:docMk/>
            <pc:sldMk cId="1381302934" sldId="331"/>
            <ac:graphicFrameMk id="3" creationId="{00000000-0000-0000-0000-000000000000}"/>
          </ac:graphicFrameMkLst>
        </pc:graphicFrameChg>
        <pc:graphicFrameChg chg="mod modGraphic">
          <ac:chgData name="Porter, Chris" userId="S::portrchris@byui.edu::bacc3cf6-3423-4651-ad82-46a37d3432a1" providerId="AD" clId="Web-{76687288-6A33-E845-952D-F3DA962CBA97}" dt="2020-06-16T21:18:02.117" v="114"/>
          <ac:graphicFrameMkLst>
            <pc:docMk/>
            <pc:sldMk cId="1381302934" sldId="331"/>
            <ac:graphicFrameMk id="4" creationId="{00000000-0000-0000-0000-000000000000}"/>
          </ac:graphicFrameMkLst>
        </pc:graphicFrameChg>
      </pc:sldChg>
      <pc:sldChg chg="addSp delSp modSp">
        <pc:chgData name="Porter, Chris" userId="S::portrchris@byui.edu::bacc3cf6-3423-4651-ad82-46a37d3432a1" providerId="AD" clId="Web-{76687288-6A33-E845-952D-F3DA962CBA97}" dt="2020-06-16T21:26:44.334" v="333" actId="20577"/>
        <pc:sldMkLst>
          <pc:docMk/>
          <pc:sldMk cId="2606426039" sldId="333"/>
        </pc:sldMkLst>
        <pc:spChg chg="del mod">
          <ac:chgData name="Porter, Chris" userId="S::portrchris@byui.edu::bacc3cf6-3423-4651-ad82-46a37d3432a1" providerId="AD" clId="Web-{76687288-6A33-E845-952D-F3DA962CBA97}" dt="2020-06-16T21:26:06.552" v="305"/>
          <ac:spMkLst>
            <pc:docMk/>
            <pc:sldMk cId="2606426039" sldId="333"/>
            <ac:spMk id="3" creationId="{00000000-0000-0000-0000-000000000000}"/>
          </ac:spMkLst>
        </pc:spChg>
        <pc:spChg chg="add mod">
          <ac:chgData name="Porter, Chris" userId="S::portrchris@byui.edu::bacc3cf6-3423-4651-ad82-46a37d3432a1" providerId="AD" clId="Web-{76687288-6A33-E845-952D-F3DA962CBA97}" dt="2020-06-16T21:26:44.334" v="333" actId="20577"/>
          <ac:spMkLst>
            <pc:docMk/>
            <pc:sldMk cId="2606426039" sldId="333"/>
            <ac:spMk id="5" creationId="{2DA66E7F-6432-4EC0-9D21-9653377AABB4}"/>
          </ac:spMkLst>
        </pc:spChg>
        <pc:picChg chg="add del mod">
          <ac:chgData name="Porter, Chris" userId="S::portrchris@byui.edu::bacc3cf6-3423-4651-ad82-46a37d3432a1" providerId="AD" clId="Web-{76687288-6A33-E845-952D-F3DA962CBA97}" dt="2020-06-16T21:26:06.552" v="304"/>
          <ac:picMkLst>
            <pc:docMk/>
            <pc:sldMk cId="2606426039" sldId="333"/>
            <ac:picMk id="4" creationId="{79B12213-F962-438B-9E90-1E38CADA31D8}"/>
          </ac:picMkLst>
        </pc:picChg>
      </pc:sldChg>
      <pc:sldChg chg="modSp">
        <pc:chgData name="Porter, Chris" userId="S::portrchris@byui.edu::bacc3cf6-3423-4651-ad82-46a37d3432a1" providerId="AD" clId="Web-{76687288-6A33-E845-952D-F3DA962CBA97}" dt="2020-06-16T21:46:01.835" v="445"/>
        <pc:sldMkLst>
          <pc:docMk/>
          <pc:sldMk cId="3214645133" sldId="334"/>
        </pc:sldMkLst>
        <pc:graphicFrameChg chg="mod modGraphic">
          <ac:chgData name="Porter, Chris" userId="S::portrchris@byui.edu::bacc3cf6-3423-4651-ad82-46a37d3432a1" providerId="AD" clId="Web-{76687288-6A33-E845-952D-F3DA962CBA97}" dt="2020-06-16T21:46:01.835" v="445"/>
          <ac:graphicFrameMkLst>
            <pc:docMk/>
            <pc:sldMk cId="3214645133" sldId="334"/>
            <ac:graphicFrameMk id="3" creationId="{00000000-0000-0000-0000-000000000000}"/>
          </ac:graphicFrameMkLst>
        </pc:graphicFrameChg>
        <pc:graphicFrameChg chg="mod modGraphic">
          <ac:chgData name="Porter, Chris" userId="S::portrchris@byui.edu::bacc3cf6-3423-4651-ad82-46a37d3432a1" providerId="AD" clId="Web-{76687288-6A33-E845-952D-F3DA962CBA97}" dt="2020-06-16T21:45:56.053" v="443"/>
          <ac:graphicFrameMkLst>
            <pc:docMk/>
            <pc:sldMk cId="3214645133" sldId="334"/>
            <ac:graphicFrameMk id="4" creationId="{00000000-0000-0000-0000-000000000000}"/>
          </ac:graphicFrameMkLst>
        </pc:graphicFrameChg>
      </pc:sldChg>
      <pc:sldChg chg="addSp delSp modSp">
        <pc:chgData name="Porter, Chris" userId="S::portrchris@byui.edu::bacc3cf6-3423-4651-ad82-46a37d3432a1" providerId="AD" clId="Web-{76687288-6A33-E845-952D-F3DA962CBA97}" dt="2020-06-16T21:26:54.147" v="338" actId="14100"/>
        <pc:sldMkLst>
          <pc:docMk/>
          <pc:sldMk cId="3005922186" sldId="335"/>
        </pc:sldMkLst>
        <pc:spChg chg="del">
          <ac:chgData name="Porter, Chris" userId="S::portrchris@byui.edu::bacc3cf6-3423-4651-ad82-46a37d3432a1" providerId="AD" clId="Web-{76687288-6A33-E845-952D-F3DA962CBA97}" dt="2020-06-16T21:26:17.005" v="308"/>
          <ac:spMkLst>
            <pc:docMk/>
            <pc:sldMk cId="3005922186" sldId="335"/>
            <ac:spMk id="3" creationId="{00000000-0000-0000-0000-000000000000}"/>
          </ac:spMkLst>
        </pc:spChg>
        <pc:spChg chg="add mod">
          <ac:chgData name="Porter, Chris" userId="S::portrchris@byui.edu::bacc3cf6-3423-4651-ad82-46a37d3432a1" providerId="AD" clId="Web-{76687288-6A33-E845-952D-F3DA962CBA97}" dt="2020-06-16T21:26:49.116" v="336" actId="1076"/>
          <ac:spMkLst>
            <pc:docMk/>
            <pc:sldMk cId="3005922186" sldId="335"/>
            <ac:spMk id="4" creationId="{502D5C1E-FAD5-4257-B245-F08D8DCFC8C7}"/>
          </ac:spMkLst>
        </pc:spChg>
        <pc:picChg chg="add mod">
          <ac:chgData name="Porter, Chris" userId="S::portrchris@byui.edu::bacc3cf6-3423-4651-ad82-46a37d3432a1" providerId="AD" clId="Web-{76687288-6A33-E845-952D-F3DA962CBA97}" dt="2020-06-16T21:26:54.147" v="338" actId="14100"/>
          <ac:picMkLst>
            <pc:docMk/>
            <pc:sldMk cId="3005922186" sldId="335"/>
            <ac:picMk id="5" creationId="{8DAFC6A9-BD09-4CF3-8A87-697B0AD022DC}"/>
          </ac:picMkLst>
        </pc:picChg>
      </pc:sldChg>
      <pc:sldChg chg="addSp delSp modSp">
        <pc:chgData name="Porter, Chris" userId="S::portrchris@byui.edu::bacc3cf6-3423-4651-ad82-46a37d3432a1" providerId="AD" clId="Web-{76687288-6A33-E845-952D-F3DA962CBA97}" dt="2020-06-16T21:46:53.821" v="474" actId="20577"/>
        <pc:sldMkLst>
          <pc:docMk/>
          <pc:sldMk cId="3333040100" sldId="336"/>
        </pc:sldMkLst>
        <pc:spChg chg="mod">
          <ac:chgData name="Porter, Chris" userId="S::portrchris@byui.edu::bacc3cf6-3423-4651-ad82-46a37d3432a1" providerId="AD" clId="Web-{76687288-6A33-E845-952D-F3DA962CBA97}" dt="2020-06-16T21:46:53.821" v="474" actId="20577"/>
          <ac:spMkLst>
            <pc:docMk/>
            <pc:sldMk cId="3333040100" sldId="336"/>
            <ac:spMk id="3" creationId="{00000000-0000-0000-0000-000000000000}"/>
          </ac:spMkLst>
        </pc:spChg>
        <pc:picChg chg="add del mod">
          <ac:chgData name="Porter, Chris" userId="S::portrchris@byui.edu::bacc3cf6-3423-4651-ad82-46a37d3432a1" providerId="AD" clId="Web-{76687288-6A33-E845-952D-F3DA962CBA97}" dt="2020-06-16T21:24:36.565" v="250"/>
          <ac:picMkLst>
            <pc:docMk/>
            <pc:sldMk cId="3333040100" sldId="336"/>
            <ac:picMk id="4" creationId="{FD5DFBBC-0531-494E-B5F4-400285B48628}"/>
          </ac:picMkLst>
        </pc:picChg>
      </pc:sldChg>
      <pc:sldChg chg="addSp modSp new ord">
        <pc:chgData name="Porter, Chris" userId="S::portrchris@byui.edu::bacc3cf6-3423-4651-ad82-46a37d3432a1" providerId="AD" clId="Web-{76687288-6A33-E845-952D-F3DA962CBA97}" dt="2020-06-16T21:43:20.877" v="345" actId="14100"/>
        <pc:sldMkLst>
          <pc:docMk/>
          <pc:sldMk cId="2872700854" sldId="352"/>
        </pc:sldMkLst>
        <pc:picChg chg="add mod">
          <ac:chgData name="Porter, Chris" userId="S::portrchris@byui.edu::bacc3cf6-3423-4651-ad82-46a37d3432a1" providerId="AD" clId="Web-{76687288-6A33-E845-952D-F3DA962CBA97}" dt="2020-06-16T21:43:20.877" v="345" actId="14100"/>
          <ac:picMkLst>
            <pc:docMk/>
            <pc:sldMk cId="2872700854" sldId="352"/>
            <ac:picMk id="3" creationId="{E4C35E18-7CAC-4869-B91C-AFB1505E7EF7}"/>
          </ac:picMkLst>
        </pc:picChg>
      </pc:sldChg>
    </pc:docChg>
  </pc:docChgLst>
  <pc:docChgLst>
    <pc:chgData name="Cheney, Spencer" userId="S::spencercheney@byui.edu::360f47fc-098b-4f01-9f2f-bd16741641cb" providerId="AD" clId="Web-{CC12352B-C955-E4A1-F877-C6494546F194}"/>
    <pc:docChg chg="modSld">
      <pc:chgData name="Cheney, Spencer" userId="S::spencercheney@byui.edu::360f47fc-098b-4f01-9f2f-bd16741641cb" providerId="AD" clId="Web-{CC12352B-C955-E4A1-F877-C6494546F194}" dt="2020-06-16T18:25:27.870" v="455"/>
      <pc:docMkLst>
        <pc:docMk/>
      </pc:docMkLst>
      <pc:sldChg chg="modSp">
        <pc:chgData name="Cheney, Spencer" userId="S::spencercheney@byui.edu::360f47fc-098b-4f01-9f2f-bd16741641cb" providerId="AD" clId="Web-{CC12352B-C955-E4A1-F877-C6494546F194}" dt="2020-06-16T18:25:27.870" v="455"/>
        <pc:sldMkLst>
          <pc:docMk/>
          <pc:sldMk cId="765788337" sldId="343"/>
        </pc:sldMkLst>
        <pc:graphicFrameChg chg="mod modGraphic">
          <ac:chgData name="Cheney, Spencer" userId="S::spencercheney@byui.edu::360f47fc-098b-4f01-9f2f-bd16741641cb" providerId="AD" clId="Web-{CC12352B-C955-E4A1-F877-C6494546F194}" dt="2020-06-16T18:25:25.682" v="451"/>
          <ac:graphicFrameMkLst>
            <pc:docMk/>
            <pc:sldMk cId="765788337" sldId="343"/>
            <ac:graphicFrameMk id="3" creationId="{00000000-0000-0000-0000-000000000000}"/>
          </ac:graphicFrameMkLst>
        </pc:graphicFrameChg>
        <pc:graphicFrameChg chg="mod modGraphic">
          <ac:chgData name="Cheney, Spencer" userId="S::spencercheney@byui.edu::360f47fc-098b-4f01-9f2f-bd16741641cb" providerId="AD" clId="Web-{CC12352B-C955-E4A1-F877-C6494546F194}" dt="2020-06-16T18:25:27.870" v="455"/>
          <ac:graphicFrameMkLst>
            <pc:docMk/>
            <pc:sldMk cId="765788337" sldId="343"/>
            <ac:graphicFrameMk id="4" creationId="{00000000-0000-0000-0000-000000000000}"/>
          </ac:graphicFrameMkLst>
        </pc:graphicFrameChg>
      </pc:sldChg>
      <pc:sldChg chg="modSp">
        <pc:chgData name="Cheney, Spencer" userId="S::spencercheney@byui.edu::360f47fc-098b-4f01-9f2f-bd16741641cb" providerId="AD" clId="Web-{CC12352B-C955-E4A1-F877-C6494546F194}" dt="2020-06-16T18:24:43.307" v="379" actId="20577"/>
        <pc:sldMkLst>
          <pc:docMk/>
          <pc:sldMk cId="1676297706" sldId="344"/>
        </pc:sldMkLst>
        <pc:spChg chg="mod">
          <ac:chgData name="Cheney, Spencer" userId="S::spencercheney@byui.edu::360f47fc-098b-4f01-9f2f-bd16741641cb" providerId="AD" clId="Web-{CC12352B-C955-E4A1-F877-C6494546F194}" dt="2020-06-16T18:24:43.307" v="379" actId="20577"/>
          <ac:spMkLst>
            <pc:docMk/>
            <pc:sldMk cId="1676297706" sldId="344"/>
            <ac:spMk id="3" creationId="{00000000-0000-0000-0000-000000000000}"/>
          </ac:spMkLst>
        </pc:spChg>
      </pc:sldChg>
      <pc:sldChg chg="modSp">
        <pc:chgData name="Cheney, Spencer" userId="S::spencercheney@byui.edu::360f47fc-098b-4f01-9f2f-bd16741641cb" providerId="AD" clId="Web-{CC12352B-C955-E4A1-F877-C6494546F194}" dt="2020-06-16T18:22:38.088" v="199" actId="20577"/>
        <pc:sldMkLst>
          <pc:docMk/>
          <pc:sldMk cId="604799202" sldId="345"/>
        </pc:sldMkLst>
        <pc:spChg chg="mod">
          <ac:chgData name="Cheney, Spencer" userId="S::spencercheney@byui.edu::360f47fc-098b-4f01-9f2f-bd16741641cb" providerId="AD" clId="Web-{CC12352B-C955-E4A1-F877-C6494546F194}" dt="2020-06-16T18:22:38.088" v="199" actId="20577"/>
          <ac:spMkLst>
            <pc:docMk/>
            <pc:sldMk cId="604799202" sldId="345"/>
            <ac:spMk id="3" creationId="{00000000-0000-0000-0000-000000000000}"/>
          </ac:spMkLst>
        </pc:spChg>
      </pc:sldChg>
      <pc:sldChg chg="modSp">
        <pc:chgData name="Cheney, Spencer" userId="S::spencercheney@byui.edu::360f47fc-098b-4f01-9f2f-bd16741641cb" providerId="AD" clId="Web-{CC12352B-C955-E4A1-F877-C6494546F194}" dt="2020-06-16T18:22:19.166" v="189"/>
        <pc:sldMkLst>
          <pc:docMk/>
          <pc:sldMk cId="2308842387" sldId="346"/>
        </pc:sldMkLst>
        <pc:spChg chg="mod">
          <ac:chgData name="Cheney, Spencer" userId="S::spencercheney@byui.edu::360f47fc-098b-4f01-9f2f-bd16741641cb" providerId="AD" clId="Web-{CC12352B-C955-E4A1-F877-C6494546F194}" dt="2020-06-16T18:19:47.571" v="5" actId="20577"/>
          <ac:spMkLst>
            <pc:docMk/>
            <pc:sldMk cId="2308842387" sldId="346"/>
            <ac:spMk id="2" creationId="{00000000-0000-0000-0000-000000000000}"/>
          </ac:spMkLst>
        </pc:spChg>
        <pc:graphicFrameChg chg="mod modGraphic">
          <ac:chgData name="Cheney, Spencer" userId="S::spencercheney@byui.edu::360f47fc-098b-4f01-9f2f-bd16741641cb" providerId="AD" clId="Web-{CC12352B-C955-E4A1-F877-C6494546F194}" dt="2020-06-16T18:21:56.228" v="179"/>
          <ac:graphicFrameMkLst>
            <pc:docMk/>
            <pc:sldMk cId="2308842387" sldId="346"/>
            <ac:graphicFrameMk id="3" creationId="{00000000-0000-0000-0000-000000000000}"/>
          </ac:graphicFrameMkLst>
        </pc:graphicFrameChg>
        <pc:graphicFrameChg chg="mod modGraphic">
          <ac:chgData name="Cheney, Spencer" userId="S::spencercheney@byui.edu::360f47fc-098b-4f01-9f2f-bd16741641cb" providerId="AD" clId="Web-{CC12352B-C955-E4A1-F877-C6494546F194}" dt="2020-06-16T18:22:19.166" v="189"/>
          <ac:graphicFrameMkLst>
            <pc:docMk/>
            <pc:sldMk cId="2308842387" sldId="346"/>
            <ac:graphicFrameMk id="4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BE6734F7-E980-B94D-A98B-A159D7A3E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51342D44-898C-604E-9C02-B4C04BCE3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2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Taken</a:t>
            </a:r>
            <a:r>
              <a:rPr lang="en-US" baseline="0" dirty="0"/>
              <a:t> from Elder </a:t>
            </a:r>
            <a:r>
              <a:rPr lang="en-US" baseline="0" dirty="0" err="1"/>
              <a:t>Bednar’s</a:t>
            </a:r>
            <a:r>
              <a:rPr lang="en-US" baseline="0" dirty="0"/>
              <a:t> address:  http://www2.byui.edu/Presentations/Transcripts/Devotionals/2006_10_31_Bednar.htm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342D44-898C-604E-9C02-B4C04BCE3A5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5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 dirty="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6875302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88583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 dirty="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93200807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174811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05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</a:rPr>
              <a:t>© 2017 Brigham Young University-Idaho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8" r:id="rId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</a:rPr>
              <a:t>© 2017 Brigham Young University-Idaho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230145"/>
            <a:ext cx="638629" cy="638740"/>
            <a:chOff x="0" y="6230145"/>
            <a:chExt cx="638629" cy="63874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30145"/>
              <a:ext cx="638629" cy="63874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317500">
                <a:schemeClr val="bg1">
                  <a:alpha val="5000"/>
                </a:schemeClr>
              </a:glow>
              <a:outerShdw blurRad="40000" dist="23000" dir="5400000" rotWithShape="0">
                <a:srgbClr val="000000">
                  <a:alpha val="1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2.5 in monogram white.eps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619" y="6408239"/>
              <a:ext cx="375028" cy="216493"/>
            </a:xfrm>
            <a:prstGeom prst="rect">
              <a:avLst/>
            </a:prstGeom>
            <a:effectLst/>
          </p:spPr>
        </p:pic>
      </p:grpSp>
      <p:sp>
        <p:nvSpPr>
          <p:cNvPr id="6" name="TextBox 5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0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91B1-7743-4C99-9A13-1A671328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4C35E18-7CAC-4869-B91C-AFB1505E7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4" y="79484"/>
            <a:ext cx="7632699" cy="670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0085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198307"/>
              </p:ext>
            </p:extLst>
          </p:nvPr>
        </p:nvGraphicFramePr>
        <p:xfrm>
          <a:off x="685800" y="1371600"/>
          <a:ext cx="10896600" cy="2514598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Re-soldier ADC (per request)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June 20, 2020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Get project working in Libero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June 20, 2020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Work on Soft Console 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June 29, 2020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17764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Leadership training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Other class material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.5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810594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14.5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61569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390992950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Week 8 (9-Jun to 15-Jun) Spencer Cheney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880242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Finish UART test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Debug UART test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50%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     Read through pin map documentation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100%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    Read through libero code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20%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241713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99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94.5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84238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 dirty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None/>
            </a:pPr>
            <a:r>
              <a:rPr lang="en-US" sz="1200" kern="0" dirty="0">
                <a:ea typeface="ＭＳ Ｐゴシック"/>
              </a:rPr>
              <a:t>Possibly get a working UART test</a:t>
            </a:r>
            <a:endParaRPr 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60479920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I couldn't run the UART test because I still don't understand the Libero workflow, and how each of the modules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It appears you need a solid understand of </a:t>
            </a:r>
            <a:r>
              <a:rPr lang="en-US" dirty="0" err="1">
                <a:solidFill>
                  <a:schemeClr val="bg1"/>
                </a:solidFill>
                <a:latin typeface="Arial"/>
                <a:ea typeface="ＭＳ Ｐゴシック"/>
              </a:rPr>
              <a:t>verilog</a:t>
            </a: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 and VHDL to understand each of the modules.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9770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441078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Work through Libero workflow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6/23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Review Verilog and VHDL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6/23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Debug UART section of Libero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6/30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67799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78833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26480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Week 8 (9-Jun to 15-Jun) Kyle Tolliver</a:t>
            </a:r>
            <a:endParaRPr lang="en-US" dirty="0">
              <a:solidFill>
                <a:srgbClr val="FF0000"/>
              </a:solidFill>
              <a:ea typeface="ＭＳ Ｐゴシック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00037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WIGS/Meeting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5.75 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Leadership</a:t>
                      </a:r>
                      <a:endParaRPr lang="en-US" sz="1100" b="0" i="0" u="none" strike="noStrike" dirty="0" err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Microsemi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--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3.5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COM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99 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1.25 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77714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99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92.5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39711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 dirty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None/>
            </a:pPr>
            <a:r>
              <a:rPr lang="en-US" sz="1200" kern="0" dirty="0">
                <a:ea typeface="ＭＳ Ｐゴシック"/>
              </a:rPr>
              <a:t> </a:t>
            </a:r>
            <a:r>
              <a:rPr lang="en-US" sz="1600" kern="0" dirty="0">
                <a:ea typeface="ＭＳ Ｐゴシック"/>
              </a:rPr>
              <a:t>Finished the COM tests</a:t>
            </a:r>
            <a:endParaRPr lang="en-US" sz="1600" kern="0" dirty="0"/>
          </a:p>
        </p:txBody>
      </p:sp>
      <p:pic>
        <p:nvPicPr>
          <p:cNvPr id="4" name="Picture 4" descr="A cat sitting on top of a wooden floor&#10;&#10;Description generated with very high confidence">
            <a:extLst>
              <a:ext uri="{FF2B5EF4-FFF2-40B4-BE49-F238E27FC236}">
                <a16:creationId xmlns:a16="http://schemas.microsoft.com/office/drawing/2014/main" id="{DBB1737E-8317-43FE-885A-9B4C711FEF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629" b="21678"/>
          <a:stretch/>
        </p:blipFill>
        <p:spPr>
          <a:xfrm>
            <a:off x="8229767" y="1400356"/>
            <a:ext cx="3352484" cy="470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2949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Look through </a:t>
            </a:r>
            <a:r>
              <a:rPr lang="en-US" dirty="0" err="1">
                <a:solidFill>
                  <a:schemeClr val="bg1"/>
                </a:solidFill>
                <a:latin typeface="Arial"/>
                <a:ea typeface="ＭＳ Ｐゴシック"/>
              </a:rPr>
              <a:t>main.c</a:t>
            </a: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 didn't have remote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Got remote and admin fixed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63680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Week 8 (9-Jun to 15-Jun) </a:t>
            </a:r>
            <a:r>
              <a:rPr lang="en-US" dirty="0">
                <a:solidFill>
                  <a:srgbClr val="FF0000"/>
                </a:solidFill>
                <a:ea typeface="ＭＳ Ｐゴシック"/>
              </a:rPr>
              <a:t>Chris Porter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77692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Scheduling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0.75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Meetings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Leadership Training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GPIO Test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10.7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9093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99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80.5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30293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602734"/>
              </p:ext>
            </p:extLst>
          </p:nvPr>
        </p:nvGraphicFramePr>
        <p:xfrm>
          <a:off x="685800" y="1371600"/>
          <a:ext cx="10896599" cy="2514598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WIGS/Meeting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Leadership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Main.c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and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periphals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(PM)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6/22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2.5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Github</a:t>
                      </a:r>
                      <a:endParaRPr lang="en-US" sz="1100" b="0" i="0" u="none" strike="noStrike" dirty="0" err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.75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Webpage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7/20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55967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033980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45832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310602804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152400" y="-76200"/>
            <a:ext cx="12573000" cy="6934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44" charset="0"/>
              <a:ea typeface="ＭＳ Ｐゴシック" pitchFamily="44" charset="-128"/>
              <a:cs typeface="ＭＳ Ｐゴシック" pitchFamily="4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40971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 dirty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Font typeface="Times" charset="0"/>
              <a:buNone/>
            </a:pPr>
            <a:endParaRPr lang="en-US" sz="1200" kern="0" dirty="0"/>
          </a:p>
          <a:p>
            <a:pPr marL="0" indent="0">
              <a:buNone/>
            </a:pPr>
            <a:r>
              <a:rPr lang="en-US" sz="1200" kern="0" dirty="0">
                <a:ea typeface="ＭＳ Ｐゴシック"/>
              </a:rPr>
              <a:t>Git is working, thanks to the GIT Gurus.</a:t>
            </a:r>
            <a:endParaRPr lang="en-US" sz="1200" kern="0" dirty="0"/>
          </a:p>
          <a:p>
            <a:pPr marL="0" indent="0">
              <a:buNone/>
            </a:pPr>
            <a:r>
              <a:rPr lang="en-US" sz="1200" kern="0" dirty="0">
                <a:ea typeface="ＭＳ Ｐゴシック"/>
              </a:rPr>
              <a:t>GPIO Test file in </a:t>
            </a:r>
            <a:r>
              <a:rPr lang="en-US" sz="1200" kern="0" dirty="0" err="1">
                <a:ea typeface="ＭＳ Ｐゴシック"/>
              </a:rPr>
              <a:t>Softconsole</a:t>
            </a:r>
            <a:r>
              <a:rPr lang="en-US" sz="1200" kern="0" dirty="0">
                <a:ea typeface="ＭＳ Ｐゴシック"/>
              </a:rPr>
              <a:t>.</a:t>
            </a:r>
            <a:endParaRPr lang="en-US" sz="1200" kern="0" dirty="0"/>
          </a:p>
          <a:p>
            <a:pPr marL="0" indent="0">
              <a:buNone/>
            </a:pPr>
            <a:endParaRPr lang="en-US" sz="1200" kern="0" dirty="0"/>
          </a:p>
          <a:p>
            <a:pPr marL="0" indent="0">
              <a:buNone/>
            </a:pPr>
            <a:r>
              <a:rPr lang="en-US" sz="1200" kern="0" dirty="0">
                <a:ea typeface="ＭＳ Ｐゴシック"/>
              </a:rPr>
              <a:t>Base address only needed for </a:t>
            </a:r>
            <a:r>
              <a:rPr lang="en-US" sz="1200" kern="0" dirty="0" err="1">
                <a:ea typeface="ＭＳ Ｐゴシック"/>
              </a:rPr>
              <a:t>GPIO_init</a:t>
            </a:r>
            <a:r>
              <a:rPr lang="en-US" sz="1200" kern="0" dirty="0">
                <a:ea typeface="ＭＳ Ｐゴシック"/>
              </a:rPr>
              <a:t>(). The </a:t>
            </a:r>
            <a:r>
              <a:rPr lang="en-US" sz="1200" kern="0" dirty="0" err="1">
                <a:ea typeface="ＭＳ Ｐゴシック"/>
              </a:rPr>
              <a:t>GPIO_core.h</a:t>
            </a:r>
            <a:r>
              <a:rPr lang="en-US" sz="1200" kern="0" dirty="0">
                <a:ea typeface="ＭＳ Ｐゴシック"/>
              </a:rPr>
              <a:t> file takes care of everything else.</a:t>
            </a:r>
            <a:endParaRPr lang="en-US" sz="1200" kern="0" dirty="0"/>
          </a:p>
          <a:p>
            <a:pPr marL="0" indent="0">
              <a:buNone/>
            </a:pPr>
            <a:r>
              <a:rPr lang="en-US" sz="1200" kern="0" dirty="0">
                <a:ea typeface="ＭＳ Ｐゴシック"/>
              </a:rPr>
              <a:t>Data bus is 32 bit. (I'm pretty sure) From MI-V Tutorial.</a:t>
            </a:r>
            <a:endParaRPr lang="en-US" sz="1200" kern="0" dirty="0"/>
          </a:p>
          <a:p>
            <a:pPr marL="0" indent="0">
              <a:buNone/>
            </a:pPr>
            <a:endParaRPr lang="en-US" sz="1200" kern="0" dirty="0"/>
          </a:p>
          <a:p>
            <a:pPr marL="0" indent="0">
              <a:buNone/>
            </a:pPr>
            <a:r>
              <a:rPr lang="en-US" sz="1200" kern="0" dirty="0">
                <a:ea typeface="ＭＳ Ｐゴシック"/>
              </a:rPr>
              <a:t>STC159L01 is now VPN accessible.</a:t>
            </a:r>
          </a:p>
          <a:p>
            <a:pPr marL="0" indent="0">
              <a:buNone/>
            </a:pPr>
            <a:endParaRPr lang="en-US" sz="1200" kern="0" dirty="0"/>
          </a:p>
          <a:p>
            <a:pPr marL="0" indent="0">
              <a:buNone/>
            </a:pPr>
            <a:endParaRPr lang="en-US" sz="1200" kern="0" dirty="0"/>
          </a:p>
          <a:p>
            <a:pPr marL="0" indent="0">
              <a:buNone/>
            </a:pPr>
            <a:endParaRPr 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33330401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DA66E7F-6432-4EC0-9D21-9653377AABB4}"/>
              </a:ext>
            </a:extLst>
          </p:cNvPr>
          <p:cNvSpPr txBox="1"/>
          <p:nvPr/>
        </p:nvSpPr>
        <p:spPr>
          <a:xfrm>
            <a:off x="494952" y="109855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Not Savvy with writing C++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260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20221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GPIO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06/14/2020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LCD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6/21/2020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UART or CPU Benchmark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6/21 or 07/5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354956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451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help you achieve your goals?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502D5C1E-FAD5-4257-B245-F08D8DCFC8C7}"/>
              </a:ext>
            </a:extLst>
          </p:cNvPr>
          <p:cNvSpPr txBox="1"/>
          <p:nvPr/>
        </p:nvSpPr>
        <p:spPr>
          <a:xfrm>
            <a:off x="558452" y="1236133"/>
            <a:ext cx="10820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Arial"/>
                <a:ea typeface="ＭＳ Ｐゴシック"/>
              </a:rPr>
              <a:t>UART_polled_tx_string</a:t>
            </a: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(&amp;</a:t>
            </a:r>
            <a:r>
              <a:rPr lang="en-US" dirty="0" err="1">
                <a:solidFill>
                  <a:schemeClr val="bg1"/>
                </a:solidFill>
                <a:latin typeface="Arial"/>
                <a:ea typeface="ＭＳ Ｐゴシック"/>
              </a:rPr>
              <a:t>g_uart</a:t>
            </a: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, …...)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DAFC6A9-BD09-4CF3-8A87-697B0AD02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67" y="1747718"/>
            <a:ext cx="6172200" cy="161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221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Week 8 (9-Jun to 15-Jun) </a:t>
            </a:r>
            <a:r>
              <a:rPr lang="en-US" dirty="0">
                <a:solidFill>
                  <a:srgbClr val="FF0000"/>
                </a:solidFill>
                <a:ea typeface="ＭＳ Ｐゴシック"/>
              </a:rPr>
              <a:t>Jonah Boe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02031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Working with Libero to get the initial test working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Finishing reading the tutorial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Leadership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Team debriefing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-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.5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84886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6.5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99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96.3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5474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 dirty="0">
                <a:ea typeface="ＭＳ Ｐゴシック"/>
              </a:rPr>
              <a:t>Just trying to get things working in Libero again.</a:t>
            </a:r>
            <a:endParaRPr 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133199218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Just busy in other classes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577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9587</TotalTime>
  <Words>197</Words>
  <Application>Microsoft Office PowerPoint</Application>
  <PresentationFormat>Widescreen</PresentationFormat>
  <Paragraphs>33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Blue Background</vt:lpstr>
      <vt:lpstr>1_Blue Background</vt:lpstr>
      <vt:lpstr>PowerPoint Presentation</vt:lpstr>
      <vt:lpstr>Week 8 (9-Jun to 15-Jun) Chris Porter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8 (9-Jun to 15-Jun) Jonah Boe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8 (9-Jun to 15-Jun) Spencer Cheney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8 (9-Jun to 15-Jun) Kyle Tolliver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PowerPoint Presentation</vt:lpstr>
    </vt:vector>
  </TitlesOfParts>
  <Manager/>
  <Company>© Brigham Young University-Idaho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Memmott</dc:creator>
  <cp:keywords/>
  <dc:description/>
  <cp:lastModifiedBy>Smith, Kevin</cp:lastModifiedBy>
  <cp:revision>802</cp:revision>
  <cp:lastPrinted>2016-02-08T23:20:00Z</cp:lastPrinted>
  <dcterms:created xsi:type="dcterms:W3CDTF">2010-11-02T18:22:43Z</dcterms:created>
  <dcterms:modified xsi:type="dcterms:W3CDTF">2020-07-15T20:30:08Z</dcterms:modified>
  <cp:category/>
</cp:coreProperties>
</file>