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4"/>
  </p:notesMasterIdLst>
  <p:handoutMasterIdLst>
    <p:handoutMasterId r:id="rId25"/>
  </p:handoutMasterIdLst>
  <p:sldIdLst>
    <p:sldId id="352" r:id="rId3"/>
    <p:sldId id="331" r:id="rId4"/>
    <p:sldId id="336" r:id="rId5"/>
    <p:sldId id="333" r:id="rId6"/>
    <p:sldId id="334" r:id="rId7"/>
    <p:sldId id="335" r:id="rId8"/>
    <p:sldId id="341" r:id="rId9"/>
    <p:sldId id="340" r:id="rId10"/>
    <p:sldId id="339" r:id="rId11"/>
    <p:sldId id="338" r:id="rId12"/>
    <p:sldId id="337" r:id="rId13"/>
    <p:sldId id="346" r:id="rId14"/>
    <p:sldId id="345" r:id="rId15"/>
    <p:sldId id="344" r:id="rId16"/>
    <p:sldId id="343" r:id="rId17"/>
    <p:sldId id="342" r:id="rId18"/>
    <p:sldId id="351" r:id="rId19"/>
    <p:sldId id="350" r:id="rId20"/>
    <p:sldId id="348" r:id="rId21"/>
    <p:sldId id="347" r:id="rId22"/>
    <p:sldId id="31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89A2F-3D0D-83B0-BD09-68A2E59A9057}" v="19" dt="2020-07-15T20:33:31.796"/>
    <p1510:client id="{1494AC9C-9E8D-1F7D-26FD-192B7C0A8B86}" v="21" dt="2020-06-23T21:39:43.869"/>
    <p1510:client id="{160CFAD2-B44D-E69B-5C3E-42B577EBE181}" v="221" dt="2020-06-23T01:33:19.225"/>
    <p1510:client id="{17076CB0-2BC2-70BA-2F62-6529561F3CB6}" v="1344" dt="2020-06-23T21:56:33.040"/>
    <p1510:client id="{954F142A-333C-775D-1ADE-A1F6112AF44A}" v="593" dt="2020-06-23T21:51:33.094"/>
    <p1510:client id="{C56D5BBE-40C0-BDD7-0A46-03A376DB8DFC}" v="1192" dt="2020-06-23T21:26:37.706"/>
    <p1510:client id="{E34221E9-9A37-72DD-ED90-399A8FFD204D}" v="371" dt="2020-06-22T20:30:15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, Jonah" userId="S::jonahwb@byui.edu::0d5e1f00-1ebc-42bd-9eb7-862baab2db1c" providerId="AD" clId="Web-{1494AC9C-9E8D-1F7D-26FD-192B7C0A8B86}"/>
    <pc:docChg chg="modSld">
      <pc:chgData name="Boe, Jonah" userId="S::jonahwb@byui.edu::0d5e1f00-1ebc-42bd-9eb7-862baab2db1c" providerId="AD" clId="Web-{1494AC9C-9E8D-1F7D-26FD-192B7C0A8B86}" dt="2020-06-23T21:39:43.869" v="20" actId="20577"/>
      <pc:docMkLst>
        <pc:docMk/>
      </pc:docMkLst>
      <pc:sldChg chg="modSp">
        <pc:chgData name="Boe, Jonah" userId="S::jonahwb@byui.edu::0d5e1f00-1ebc-42bd-9eb7-862baab2db1c" providerId="AD" clId="Web-{1494AC9C-9E8D-1F7D-26FD-192B7C0A8B86}" dt="2020-06-23T21:39:43.869" v="20" actId="20577"/>
        <pc:sldMkLst>
          <pc:docMk/>
          <pc:sldMk cId="1974768522" sldId="341"/>
        </pc:sldMkLst>
        <pc:spChg chg="mod">
          <ac:chgData name="Boe, Jonah" userId="S::jonahwb@byui.edu::0d5e1f00-1ebc-42bd-9eb7-862baab2db1c" providerId="AD" clId="Web-{1494AC9C-9E8D-1F7D-26FD-192B7C0A8B86}" dt="2020-06-23T21:39:43.869" v="20" actId="20577"/>
          <ac:spMkLst>
            <pc:docMk/>
            <pc:sldMk cId="1974768522" sldId="341"/>
            <ac:spMk id="2" creationId="{00000000-0000-0000-0000-000000000000}"/>
          </ac:spMkLst>
        </pc:spChg>
      </pc:sldChg>
    </pc:docChg>
  </pc:docChgLst>
  <pc:docChgLst>
    <pc:chgData name="Boe, Jonah" userId="S::jonahwb@byui.edu::0d5e1f00-1ebc-42bd-9eb7-862baab2db1c" providerId="AD" clId="Web-{17076CB0-2BC2-70BA-2F62-6529561F3CB6}"/>
    <pc:docChg chg="modSld">
      <pc:chgData name="Boe, Jonah" userId="S::jonahwb@byui.edu::0d5e1f00-1ebc-42bd-9eb7-862baab2db1c" providerId="AD" clId="Web-{17076CB0-2BC2-70BA-2F62-6529561F3CB6}" dt="2020-06-23T21:56:32.806" v="1271" actId="20577"/>
      <pc:docMkLst>
        <pc:docMk/>
      </pc:docMkLst>
      <pc:sldChg chg="modSp">
        <pc:chgData name="Boe, Jonah" userId="S::jonahwb@byui.edu::0d5e1f00-1ebc-42bd-9eb7-862baab2db1c" providerId="AD" clId="Web-{17076CB0-2BC2-70BA-2F62-6529561F3CB6}" dt="2020-06-23T21:56:31.884" v="1269" actId="20577"/>
        <pc:sldMkLst>
          <pc:docMk/>
          <pc:sldMk cId="2490886287" sldId="337"/>
        </pc:sldMkLst>
        <pc:spChg chg="mod">
          <ac:chgData name="Boe, Jonah" userId="S::jonahwb@byui.edu::0d5e1f00-1ebc-42bd-9eb7-862baab2db1c" providerId="AD" clId="Web-{17076CB0-2BC2-70BA-2F62-6529561F3CB6}" dt="2020-06-23T21:56:31.884" v="1269" actId="20577"/>
          <ac:spMkLst>
            <pc:docMk/>
            <pc:sldMk cId="2490886287" sldId="337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17076CB0-2BC2-70BA-2F62-6529561F3CB6}" dt="2020-06-23T21:56:21.899" v="1264"/>
        <pc:sldMkLst>
          <pc:docMk/>
          <pc:sldMk cId="231944394" sldId="338"/>
        </pc:sldMkLst>
        <pc:graphicFrameChg chg="mod modGraphic">
          <ac:chgData name="Boe, Jonah" userId="S::jonahwb@byui.edu::0d5e1f00-1ebc-42bd-9eb7-862baab2db1c" providerId="AD" clId="Web-{17076CB0-2BC2-70BA-2F62-6529561F3CB6}" dt="2020-06-23T21:56:21.899" v="1264"/>
          <ac:graphicFrameMkLst>
            <pc:docMk/>
            <pc:sldMk cId="231944394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17076CB0-2BC2-70BA-2F62-6529561F3CB6}" dt="2020-06-23T21:56:08.368" v="1256"/>
          <ac:graphicFrameMkLst>
            <pc:docMk/>
            <pc:sldMk cId="231944394" sldId="338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17076CB0-2BC2-70BA-2F62-6529561F3CB6}" dt="2020-06-23T21:52:42.851" v="1000" actId="20577"/>
        <pc:sldMkLst>
          <pc:docMk/>
          <pc:sldMk cId="2459110939" sldId="339"/>
        </pc:sldMkLst>
        <pc:spChg chg="mod">
          <ac:chgData name="Boe, Jonah" userId="S::jonahwb@byui.edu::0d5e1f00-1ebc-42bd-9eb7-862baab2db1c" providerId="AD" clId="Web-{17076CB0-2BC2-70BA-2F62-6529561F3CB6}" dt="2020-06-23T21:52:42.851" v="1000" actId="20577"/>
          <ac:spMkLst>
            <pc:docMk/>
            <pc:sldMk cId="2459110939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17076CB0-2BC2-70BA-2F62-6529561F3CB6}" dt="2020-06-23T21:52:00.601" v="935" actId="20577"/>
        <pc:sldMkLst>
          <pc:docMk/>
          <pc:sldMk cId="196465219" sldId="340"/>
        </pc:sldMkLst>
        <pc:spChg chg="mod">
          <ac:chgData name="Boe, Jonah" userId="S::jonahwb@byui.edu::0d5e1f00-1ebc-42bd-9eb7-862baab2db1c" providerId="AD" clId="Web-{17076CB0-2BC2-70BA-2F62-6529561F3CB6}" dt="2020-06-23T21:52:00.601" v="935" actId="20577"/>
          <ac:spMkLst>
            <pc:docMk/>
            <pc:sldMk cId="196465219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17076CB0-2BC2-70BA-2F62-6529561F3CB6}" dt="2020-06-23T21:49:37.115" v="669"/>
        <pc:sldMkLst>
          <pc:docMk/>
          <pc:sldMk cId="1974768522" sldId="341"/>
        </pc:sldMkLst>
        <pc:graphicFrameChg chg="mod modGraphic">
          <ac:chgData name="Boe, Jonah" userId="S::jonahwb@byui.edu::0d5e1f00-1ebc-42bd-9eb7-862baab2db1c" providerId="AD" clId="Web-{17076CB0-2BC2-70BA-2F62-6529561F3CB6}" dt="2020-06-23T21:49:04.006" v="653"/>
          <ac:graphicFrameMkLst>
            <pc:docMk/>
            <pc:sldMk cId="1974768522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17076CB0-2BC2-70BA-2F62-6529561F3CB6}" dt="2020-06-23T21:49:37.115" v="669"/>
          <ac:graphicFrameMkLst>
            <pc:docMk/>
            <pc:sldMk cId="1974768522" sldId="341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C56D5BBE-40C0-BDD7-0A46-03A376DB8DFC}"/>
    <pc:docChg chg="modSld">
      <pc:chgData name="Cheney, Spencer" userId="S::spencercheney@byui.edu::360f47fc-098b-4f01-9f2f-bd16741641cb" providerId="AD" clId="Web-{C56D5BBE-40C0-BDD7-0A46-03A376DB8DFC}" dt="2020-06-23T21:26:35.769" v="1155"/>
      <pc:docMkLst>
        <pc:docMk/>
      </pc:docMkLst>
      <pc:sldChg chg="modSp">
        <pc:chgData name="Cheney, Spencer" userId="S::spencercheney@byui.edu::360f47fc-098b-4f01-9f2f-bd16741641cb" providerId="AD" clId="Web-{C56D5BBE-40C0-BDD7-0A46-03A376DB8DFC}" dt="2020-06-23T21:26:35.769" v="1155"/>
        <pc:sldMkLst>
          <pc:docMk/>
          <pc:sldMk cId="509936242" sldId="343"/>
        </pc:sldMkLst>
        <pc:graphicFrameChg chg="mod modGraphic">
          <ac:chgData name="Cheney, Spencer" userId="S::spencercheney@byui.edu::360f47fc-098b-4f01-9f2f-bd16741641cb" providerId="AD" clId="Web-{C56D5BBE-40C0-BDD7-0A46-03A376DB8DFC}" dt="2020-06-23T21:26:29.034" v="1151"/>
          <ac:graphicFrameMkLst>
            <pc:docMk/>
            <pc:sldMk cId="509936242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C56D5BBE-40C0-BDD7-0A46-03A376DB8DFC}" dt="2020-06-23T21:26:35.769" v="1155"/>
          <ac:graphicFrameMkLst>
            <pc:docMk/>
            <pc:sldMk cId="509936242" sldId="343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C56D5BBE-40C0-BDD7-0A46-03A376DB8DFC}" dt="2020-06-23T21:25:32.405" v="968" actId="20577"/>
        <pc:sldMkLst>
          <pc:docMk/>
          <pc:sldMk cId="3180254839" sldId="344"/>
        </pc:sldMkLst>
        <pc:spChg chg="mod">
          <ac:chgData name="Cheney, Spencer" userId="S::spencercheney@byui.edu::360f47fc-098b-4f01-9f2f-bd16741641cb" providerId="AD" clId="Web-{C56D5BBE-40C0-BDD7-0A46-03A376DB8DFC}" dt="2020-06-23T21:25:32.405" v="968" actId="20577"/>
          <ac:spMkLst>
            <pc:docMk/>
            <pc:sldMk cId="3180254839" sldId="344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C56D5BBE-40C0-BDD7-0A46-03A376DB8DFC}" dt="2020-06-23T21:17:45.108" v="302" actId="20577"/>
        <pc:sldMkLst>
          <pc:docMk/>
          <pc:sldMk cId="252749799" sldId="345"/>
        </pc:sldMkLst>
        <pc:spChg chg="mod">
          <ac:chgData name="Cheney, Spencer" userId="S::spencercheney@byui.edu::360f47fc-098b-4f01-9f2f-bd16741641cb" providerId="AD" clId="Web-{C56D5BBE-40C0-BDD7-0A46-03A376DB8DFC}" dt="2020-06-23T21:17:45.108" v="302" actId="20577"/>
          <ac:spMkLst>
            <pc:docMk/>
            <pc:sldMk cId="252749799" sldId="345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C56D5BBE-40C0-BDD7-0A46-03A376DB8DFC}" dt="2020-06-23T21:16:43.572" v="136"/>
        <pc:sldMkLst>
          <pc:docMk/>
          <pc:sldMk cId="2135083592" sldId="346"/>
        </pc:sldMkLst>
        <pc:spChg chg="mod">
          <ac:chgData name="Cheney, Spencer" userId="S::spencercheney@byui.edu::360f47fc-098b-4f01-9f2f-bd16741641cb" providerId="AD" clId="Web-{C56D5BBE-40C0-BDD7-0A46-03A376DB8DFC}" dt="2020-06-23T21:14:01.483" v="8" actId="20577"/>
          <ac:spMkLst>
            <pc:docMk/>
            <pc:sldMk cId="2135083592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C56D5BBE-40C0-BDD7-0A46-03A376DB8DFC}" dt="2020-06-23T21:15:27.036" v="124"/>
          <ac:graphicFrameMkLst>
            <pc:docMk/>
            <pc:sldMk cId="2135083592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C56D5BBE-40C0-BDD7-0A46-03A376DB8DFC}" dt="2020-06-23T21:16:43.572" v="136"/>
          <ac:graphicFrameMkLst>
            <pc:docMk/>
            <pc:sldMk cId="2135083592" sldId="346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00A89A2F-3D0D-83B0-BD09-68A2E59A9057}"/>
    <pc:docChg chg="modSld">
      <pc:chgData name="Boe, Jonah" userId="S::jonahwb@byui.edu::0d5e1f00-1ebc-42bd-9eb7-862baab2db1c" providerId="AD" clId="Web-{00A89A2F-3D0D-83B0-BD09-68A2E59A9057}" dt="2020-07-15T20:31:21.475" v="13"/>
      <pc:docMkLst>
        <pc:docMk/>
      </pc:docMkLst>
      <pc:sldChg chg="modSp">
        <pc:chgData name="Boe, Jonah" userId="S::jonahwb@byui.edu::0d5e1f00-1ebc-42bd-9eb7-862baab2db1c" providerId="AD" clId="Web-{00A89A2F-3D0D-83B0-BD09-68A2E59A9057}" dt="2020-07-15T20:31:21.475" v="13"/>
        <pc:sldMkLst>
          <pc:docMk/>
          <pc:sldMk cId="1974768522" sldId="341"/>
        </pc:sldMkLst>
        <pc:graphicFrameChg chg="mod modGraphic">
          <ac:chgData name="Boe, Jonah" userId="S::jonahwb@byui.edu::0d5e1f00-1ebc-42bd-9eb7-862baab2db1c" providerId="AD" clId="Web-{00A89A2F-3D0D-83B0-BD09-68A2E59A9057}" dt="2020-07-15T20:31:21.475" v="13"/>
          <ac:graphicFrameMkLst>
            <pc:docMk/>
            <pc:sldMk cId="1974768522" sldId="341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E34221E9-9A37-72DD-ED90-399A8FFD204D}"/>
    <pc:docChg chg="addSld delSld modSld">
      <pc:chgData name="Tolliver, Kyle" userId="S::kctolli@byui.edu::7cd0e227-5eec-47da-b0d1-6fddf0bfb0ee" providerId="AD" clId="Web-{E34221E9-9A37-72DD-ED90-399A8FFD204D}" dt="2020-06-22T20:30:15.749" v="332" actId="20577"/>
      <pc:docMkLst>
        <pc:docMk/>
      </pc:docMkLst>
      <pc:sldChg chg="add replId">
        <pc:chgData name="Tolliver, Kyle" userId="S::kctolli@byui.edu::7cd0e227-5eec-47da-b0d1-6fddf0bfb0ee" providerId="AD" clId="Web-{E34221E9-9A37-72DD-ED90-399A8FFD204D}" dt="2020-06-22T20:13:35.690" v="0"/>
        <pc:sldMkLst>
          <pc:docMk/>
          <pc:sldMk cId="2490886287" sldId="337"/>
        </pc:sldMkLst>
      </pc:sldChg>
      <pc:sldChg chg="add replId">
        <pc:chgData name="Tolliver, Kyle" userId="S::kctolli@byui.edu::7cd0e227-5eec-47da-b0d1-6fddf0bfb0ee" providerId="AD" clId="Web-{E34221E9-9A37-72DD-ED90-399A8FFD204D}" dt="2020-06-22T20:13:35.799" v="1"/>
        <pc:sldMkLst>
          <pc:docMk/>
          <pc:sldMk cId="231944394" sldId="338"/>
        </pc:sldMkLst>
      </pc:sldChg>
      <pc:sldChg chg="add replId">
        <pc:chgData name="Tolliver, Kyle" userId="S::kctolli@byui.edu::7cd0e227-5eec-47da-b0d1-6fddf0bfb0ee" providerId="AD" clId="Web-{E34221E9-9A37-72DD-ED90-399A8FFD204D}" dt="2020-06-22T20:13:35.893" v="2"/>
        <pc:sldMkLst>
          <pc:docMk/>
          <pc:sldMk cId="2459110939" sldId="339"/>
        </pc:sldMkLst>
      </pc:sldChg>
      <pc:sldChg chg="add replId">
        <pc:chgData name="Tolliver, Kyle" userId="S::kctolli@byui.edu::7cd0e227-5eec-47da-b0d1-6fddf0bfb0ee" providerId="AD" clId="Web-{E34221E9-9A37-72DD-ED90-399A8FFD204D}" dt="2020-06-22T20:13:35.987" v="3"/>
        <pc:sldMkLst>
          <pc:docMk/>
          <pc:sldMk cId="196465219" sldId="340"/>
        </pc:sldMkLst>
      </pc:sldChg>
      <pc:sldChg chg="add replId">
        <pc:chgData name="Tolliver, Kyle" userId="S::kctolli@byui.edu::7cd0e227-5eec-47da-b0d1-6fddf0bfb0ee" providerId="AD" clId="Web-{E34221E9-9A37-72DD-ED90-399A8FFD204D}" dt="2020-06-22T20:13:36.112" v="4"/>
        <pc:sldMkLst>
          <pc:docMk/>
          <pc:sldMk cId="1974768522" sldId="341"/>
        </pc:sldMkLst>
      </pc:sldChg>
      <pc:sldChg chg="add replId">
        <pc:chgData name="Tolliver, Kyle" userId="S::kctolli@byui.edu::7cd0e227-5eec-47da-b0d1-6fddf0bfb0ee" providerId="AD" clId="Web-{E34221E9-9A37-72DD-ED90-399A8FFD204D}" dt="2020-06-22T20:13:38.612" v="5"/>
        <pc:sldMkLst>
          <pc:docMk/>
          <pc:sldMk cId="2341135648" sldId="342"/>
        </pc:sldMkLst>
      </pc:sldChg>
      <pc:sldChg chg="add replId">
        <pc:chgData name="Tolliver, Kyle" userId="S::kctolli@byui.edu::7cd0e227-5eec-47da-b0d1-6fddf0bfb0ee" providerId="AD" clId="Web-{E34221E9-9A37-72DD-ED90-399A8FFD204D}" dt="2020-06-22T20:13:38.737" v="6"/>
        <pc:sldMkLst>
          <pc:docMk/>
          <pc:sldMk cId="509936242" sldId="343"/>
        </pc:sldMkLst>
      </pc:sldChg>
      <pc:sldChg chg="add replId">
        <pc:chgData name="Tolliver, Kyle" userId="S::kctolli@byui.edu::7cd0e227-5eec-47da-b0d1-6fddf0bfb0ee" providerId="AD" clId="Web-{E34221E9-9A37-72DD-ED90-399A8FFD204D}" dt="2020-06-22T20:13:38.831" v="7"/>
        <pc:sldMkLst>
          <pc:docMk/>
          <pc:sldMk cId="3180254839" sldId="344"/>
        </pc:sldMkLst>
      </pc:sldChg>
      <pc:sldChg chg="add replId">
        <pc:chgData name="Tolliver, Kyle" userId="S::kctolli@byui.edu::7cd0e227-5eec-47da-b0d1-6fddf0bfb0ee" providerId="AD" clId="Web-{E34221E9-9A37-72DD-ED90-399A8FFD204D}" dt="2020-06-22T20:13:38.940" v="8"/>
        <pc:sldMkLst>
          <pc:docMk/>
          <pc:sldMk cId="252749799" sldId="345"/>
        </pc:sldMkLst>
      </pc:sldChg>
      <pc:sldChg chg="add replId">
        <pc:chgData name="Tolliver, Kyle" userId="S::kctolli@byui.edu::7cd0e227-5eec-47da-b0d1-6fddf0bfb0ee" providerId="AD" clId="Web-{E34221E9-9A37-72DD-ED90-399A8FFD204D}" dt="2020-06-22T20:13:39.065" v="9"/>
        <pc:sldMkLst>
          <pc:docMk/>
          <pc:sldMk cId="2135083592" sldId="346"/>
        </pc:sldMkLst>
      </pc:sldChg>
      <pc:sldChg chg="modSp add replId">
        <pc:chgData name="Tolliver, Kyle" userId="S::kctolli@byui.edu::7cd0e227-5eec-47da-b0d1-6fddf0bfb0ee" providerId="AD" clId="Web-{E34221E9-9A37-72DD-ED90-399A8FFD204D}" dt="2020-06-22T20:30:15.749" v="331" actId="20577"/>
        <pc:sldMkLst>
          <pc:docMk/>
          <pc:sldMk cId="3342222427" sldId="347"/>
        </pc:sldMkLst>
        <pc:spChg chg="mod">
          <ac:chgData name="Tolliver, Kyle" userId="S::kctolli@byui.edu::7cd0e227-5eec-47da-b0d1-6fddf0bfb0ee" providerId="AD" clId="Web-{E34221E9-9A37-72DD-ED90-399A8FFD204D}" dt="2020-06-22T20:30:15.749" v="331" actId="20577"/>
          <ac:spMkLst>
            <pc:docMk/>
            <pc:sldMk cId="3342222427" sldId="347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E34221E9-9A37-72DD-ED90-399A8FFD204D}" dt="2020-06-22T20:27:42.131" v="322"/>
        <pc:sldMkLst>
          <pc:docMk/>
          <pc:sldMk cId="914743959" sldId="348"/>
        </pc:sldMkLst>
        <pc:graphicFrameChg chg="mod modGraphic">
          <ac:chgData name="Tolliver, Kyle" userId="S::kctolli@byui.edu::7cd0e227-5eec-47da-b0d1-6fddf0bfb0ee" providerId="AD" clId="Web-{E34221E9-9A37-72DD-ED90-399A8FFD204D}" dt="2020-06-22T20:27:15.066" v="314"/>
          <ac:graphicFrameMkLst>
            <pc:docMk/>
            <pc:sldMk cId="914743959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E34221E9-9A37-72DD-ED90-399A8FFD204D}" dt="2020-06-22T20:27:42.131" v="322"/>
          <ac:graphicFrameMkLst>
            <pc:docMk/>
            <pc:sldMk cId="914743959" sldId="348"/>
            <ac:graphicFrameMk id="4" creationId="{00000000-0000-0000-0000-000000000000}"/>
          </ac:graphicFrameMkLst>
        </pc:graphicFrameChg>
      </pc:sldChg>
      <pc:sldChg chg="addSp delSp modSp add del replId">
        <pc:chgData name="Tolliver, Kyle" userId="S::kctolli@byui.edu::7cd0e227-5eec-47da-b0d1-6fddf0bfb0ee" providerId="AD" clId="Web-{E34221E9-9A37-72DD-ED90-399A8FFD204D}" dt="2020-06-22T20:24:52.574" v="228"/>
        <pc:sldMkLst>
          <pc:docMk/>
          <pc:sldMk cId="1879349668" sldId="349"/>
        </pc:sldMkLst>
        <pc:spChg chg="del">
          <ac:chgData name="Tolliver, Kyle" userId="S::kctolli@byui.edu::7cd0e227-5eec-47da-b0d1-6fddf0bfb0ee" providerId="AD" clId="Web-{E34221E9-9A37-72DD-ED90-399A8FFD204D}" dt="2020-06-22T20:23:16.615" v="203"/>
          <ac:spMkLst>
            <pc:docMk/>
            <pc:sldMk cId="1879349668" sldId="349"/>
            <ac:spMk id="2" creationId="{00000000-0000-0000-0000-000000000000}"/>
          </ac:spMkLst>
        </pc:spChg>
        <pc:spChg chg="del">
          <ac:chgData name="Tolliver, Kyle" userId="S::kctolli@byui.edu::7cd0e227-5eec-47da-b0d1-6fddf0bfb0ee" providerId="AD" clId="Web-{E34221E9-9A37-72DD-ED90-399A8FFD204D}" dt="2020-06-22T20:23:40.491" v="210"/>
          <ac:spMkLst>
            <pc:docMk/>
            <pc:sldMk cId="1879349668" sldId="349"/>
            <ac:spMk id="3" creationId="{00000000-0000-0000-0000-000000000000}"/>
          </ac:spMkLst>
        </pc:spChg>
        <pc:spChg chg="add mod">
          <ac:chgData name="Tolliver, Kyle" userId="S::kctolli@byui.edu::7cd0e227-5eec-47da-b0d1-6fddf0bfb0ee" providerId="AD" clId="Web-{E34221E9-9A37-72DD-ED90-399A8FFD204D}" dt="2020-06-22T20:23:16.615" v="203"/>
          <ac:spMkLst>
            <pc:docMk/>
            <pc:sldMk cId="1879349668" sldId="349"/>
            <ac:spMk id="5" creationId="{6E5D4424-9AEC-45FD-BBB9-9F23B5E5CA0D}"/>
          </ac:spMkLst>
        </pc:spChg>
      </pc:sldChg>
      <pc:sldChg chg="addSp modSp add replId">
        <pc:chgData name="Tolliver, Kyle" userId="S::kctolli@byui.edu::7cd0e227-5eec-47da-b0d1-6fddf0bfb0ee" providerId="AD" clId="Web-{E34221E9-9A37-72DD-ED90-399A8FFD204D}" dt="2020-06-22T20:24:50.011" v="225" actId="20577"/>
        <pc:sldMkLst>
          <pc:docMk/>
          <pc:sldMk cId="3527890334" sldId="350"/>
        </pc:sldMkLst>
        <pc:spChg chg="mod">
          <ac:chgData name="Tolliver, Kyle" userId="S::kctolli@byui.edu::7cd0e227-5eec-47da-b0d1-6fddf0bfb0ee" providerId="AD" clId="Web-{E34221E9-9A37-72DD-ED90-399A8FFD204D}" dt="2020-06-22T20:24:17.931" v="217" actId="14100"/>
          <ac:spMkLst>
            <pc:docMk/>
            <pc:sldMk cId="3527890334" sldId="350"/>
            <ac:spMk id="2" creationId="{00000000-0000-0000-0000-000000000000}"/>
          </ac:spMkLst>
        </pc:spChg>
        <pc:spChg chg="mod">
          <ac:chgData name="Tolliver, Kyle" userId="S::kctolli@byui.edu::7cd0e227-5eec-47da-b0d1-6fddf0bfb0ee" providerId="AD" clId="Web-{E34221E9-9A37-72DD-ED90-399A8FFD204D}" dt="2020-06-22T20:24:21.806" v="218" actId="14100"/>
          <ac:spMkLst>
            <pc:docMk/>
            <pc:sldMk cId="3527890334" sldId="350"/>
            <ac:spMk id="3" creationId="{00000000-0000-0000-0000-000000000000}"/>
          </ac:spMkLst>
        </pc:spChg>
        <pc:spChg chg="add mod">
          <ac:chgData name="Tolliver, Kyle" userId="S::kctolli@byui.edu::7cd0e227-5eec-47da-b0d1-6fddf0bfb0ee" providerId="AD" clId="Web-{E34221E9-9A37-72DD-ED90-399A8FFD204D}" dt="2020-06-22T20:24:37.854" v="224" actId="14100"/>
          <ac:spMkLst>
            <pc:docMk/>
            <pc:sldMk cId="3527890334" sldId="350"/>
            <ac:spMk id="4" creationId="{5B0024A8-52EF-417A-8F19-D71D8C62FF66}"/>
          </ac:spMkLst>
        </pc:spChg>
        <pc:spChg chg="add mod">
          <ac:chgData name="Tolliver, Kyle" userId="S::kctolli@byui.edu::7cd0e227-5eec-47da-b0d1-6fddf0bfb0ee" providerId="AD" clId="Web-{E34221E9-9A37-72DD-ED90-399A8FFD204D}" dt="2020-06-22T20:24:50.011" v="225" actId="20577"/>
          <ac:spMkLst>
            <pc:docMk/>
            <pc:sldMk cId="3527890334" sldId="350"/>
            <ac:spMk id="5" creationId="{859F3768-B61C-4C7B-868C-ACEA4B821EA4}"/>
          </ac:spMkLst>
        </pc:spChg>
      </pc:sldChg>
      <pc:sldChg chg="modSp add replId">
        <pc:chgData name="Tolliver, Kyle" userId="S::kctolli@byui.edu::7cd0e227-5eec-47da-b0d1-6fddf0bfb0ee" providerId="AD" clId="Web-{E34221E9-9A37-72DD-ED90-399A8FFD204D}" dt="2020-06-22T20:25:58.343" v="300"/>
        <pc:sldMkLst>
          <pc:docMk/>
          <pc:sldMk cId="1215390637" sldId="351"/>
        </pc:sldMkLst>
        <pc:spChg chg="mod">
          <ac:chgData name="Tolliver, Kyle" userId="S::kctolli@byui.edu::7cd0e227-5eec-47da-b0d1-6fddf0bfb0ee" providerId="AD" clId="Web-{E34221E9-9A37-72DD-ED90-399A8FFD204D}" dt="2020-06-22T20:14:34.006" v="23" actId="20577"/>
          <ac:spMkLst>
            <pc:docMk/>
            <pc:sldMk cId="1215390637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E34221E9-9A37-72DD-ED90-399A8FFD204D}" dt="2020-06-22T20:25:58.343" v="300"/>
          <ac:graphicFrameMkLst>
            <pc:docMk/>
            <pc:sldMk cId="1215390637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E34221E9-9A37-72DD-ED90-399A8FFD204D}" dt="2020-06-22T20:20:13.745" v="155"/>
          <ac:graphicFrameMkLst>
            <pc:docMk/>
            <pc:sldMk cId="1215390637" sldId="351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160CFAD2-B44D-E69B-5C3E-42B577EBE181}"/>
    <pc:docChg chg="addSld modSld sldOrd">
      <pc:chgData name="Porter, Chris" userId="S::portrchris@byui.edu::bacc3cf6-3423-4651-ad82-46a37d3432a1" providerId="AD" clId="Web-{160CFAD2-B44D-E69B-5C3E-42B577EBE181}" dt="2020-06-23T01:33:19.225" v="216" actId="20577"/>
      <pc:docMkLst>
        <pc:docMk/>
      </pc:docMkLst>
      <pc:sldChg chg="modSp">
        <pc:chgData name="Porter, Chris" userId="S::portrchris@byui.edu::bacc3cf6-3423-4651-ad82-46a37d3432a1" providerId="AD" clId="Web-{160CFAD2-B44D-E69B-5C3E-42B577EBE181}" dt="2020-06-23T01:23:56.434" v="5" actId="20577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160CFAD2-B44D-E69B-5C3E-42B577EBE181}" dt="2020-06-23T01:23:56.434" v="5" actId="20577"/>
          <ac:spMkLst>
            <pc:docMk/>
            <pc:sldMk cId="1381302934" sldId="331"/>
            <ac:spMk id="2" creationId="{00000000-0000-0000-0000-000000000000}"/>
          </ac:spMkLst>
        </pc:spChg>
      </pc:sldChg>
      <pc:sldChg chg="addSp modSp">
        <pc:chgData name="Porter, Chris" userId="S::portrchris@byui.edu::bacc3cf6-3423-4651-ad82-46a37d3432a1" providerId="AD" clId="Web-{160CFAD2-B44D-E69B-5C3E-42B577EBE181}" dt="2020-06-23T01:33:19.225" v="216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160CFAD2-B44D-E69B-5C3E-42B577EBE181}" dt="2020-06-23T01:33:19.225" v="216" actId="20577"/>
          <ac:spMkLst>
            <pc:docMk/>
            <pc:sldMk cId="3333040100" sldId="336"/>
            <ac:spMk id="3" creationId="{00000000-0000-0000-0000-000000000000}"/>
          </ac:spMkLst>
        </pc:spChg>
        <pc:picChg chg="add mod">
          <ac:chgData name="Porter, Chris" userId="S::portrchris@byui.edu::bacc3cf6-3423-4651-ad82-46a37d3432a1" providerId="AD" clId="Web-{160CFAD2-B44D-E69B-5C3E-42B577EBE181}" dt="2020-06-23T01:28:41.080" v="33" actId="1076"/>
          <ac:picMkLst>
            <pc:docMk/>
            <pc:sldMk cId="3333040100" sldId="336"/>
            <ac:picMk id="4" creationId="{0200C998-D0EF-407D-B7DC-F300CA4D5089}"/>
          </ac:picMkLst>
        </pc:picChg>
      </pc:sldChg>
      <pc:sldChg chg="new ord">
        <pc:chgData name="Porter, Chris" userId="S::portrchris@byui.edu::bacc3cf6-3423-4651-ad82-46a37d3432a1" providerId="AD" clId="Web-{160CFAD2-B44D-E69B-5C3E-42B577EBE181}" dt="2020-06-23T01:24:09.357" v="7"/>
        <pc:sldMkLst>
          <pc:docMk/>
          <pc:sldMk cId="3478082211" sldId="352"/>
        </pc:sldMkLst>
      </pc:sldChg>
    </pc:docChg>
  </pc:docChgLst>
  <pc:docChgLst>
    <pc:chgData name="Porter, Chris" userId="S::portrchris@byui.edu::bacc3cf6-3423-4651-ad82-46a37d3432a1" providerId="AD" clId="Web-{954F142A-333C-775D-1ADE-A1F6112AF44A}"/>
    <pc:docChg chg="modSld">
      <pc:chgData name="Porter, Chris" userId="S::portrchris@byui.edu::bacc3cf6-3423-4651-ad82-46a37d3432a1" providerId="AD" clId="Web-{954F142A-333C-775D-1ADE-A1F6112AF44A}" dt="2020-06-23T21:51:33.094" v="554"/>
      <pc:docMkLst>
        <pc:docMk/>
      </pc:docMkLst>
      <pc:sldChg chg="modSp">
        <pc:chgData name="Porter, Chris" userId="S::portrchris@byui.edu::bacc3cf6-3423-4651-ad82-46a37d3432a1" providerId="AD" clId="Web-{954F142A-333C-775D-1ADE-A1F6112AF44A}" dt="2020-06-23T21:17:12.903" v="141"/>
        <pc:sldMkLst>
          <pc:docMk/>
          <pc:sldMk cId="1381302934" sldId="331"/>
        </pc:sldMkLst>
        <pc:graphicFrameChg chg="mod modGraphic">
          <ac:chgData name="Porter, Chris" userId="S::portrchris@byui.edu::bacc3cf6-3423-4651-ad82-46a37d3432a1" providerId="AD" clId="Web-{954F142A-333C-775D-1ADE-A1F6112AF44A}" dt="2020-06-23T21:17:00.184" v="121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954F142A-333C-775D-1ADE-A1F6112AF44A}" dt="2020-06-23T21:17:12.903" v="141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addSp modSp">
        <pc:chgData name="Porter, Chris" userId="S::portrchris@byui.edu::bacc3cf6-3423-4651-ad82-46a37d3432a1" providerId="AD" clId="Web-{954F142A-333C-775D-1ADE-A1F6112AF44A}" dt="2020-06-23T21:46:32.997" v="507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954F142A-333C-775D-1ADE-A1F6112AF44A}" dt="2020-06-23T21:46:32.997" v="507" actId="20577"/>
          <ac:spMkLst>
            <pc:docMk/>
            <pc:sldMk cId="2606426039" sldId="333"/>
            <ac:spMk id="3" creationId="{00000000-0000-0000-0000-000000000000}"/>
          </ac:spMkLst>
        </pc:spChg>
        <pc:spChg chg="add mod">
          <ac:chgData name="Porter, Chris" userId="S::portrchris@byui.edu::bacc3cf6-3423-4651-ad82-46a37d3432a1" providerId="AD" clId="Web-{954F142A-333C-775D-1ADE-A1F6112AF44A}" dt="2020-06-23T21:22:00.733" v="352" actId="20577"/>
          <ac:spMkLst>
            <pc:docMk/>
            <pc:sldMk cId="2606426039" sldId="333"/>
            <ac:spMk id="5" creationId="{B1521ED2-BECD-41D3-89EA-B755DF7C12CC}"/>
          </ac:spMkLst>
        </pc:spChg>
        <pc:picChg chg="add mod">
          <ac:chgData name="Porter, Chris" userId="S::portrchris@byui.edu::bacc3cf6-3423-4651-ad82-46a37d3432a1" providerId="AD" clId="Web-{954F142A-333C-775D-1ADE-A1F6112AF44A}" dt="2020-06-23T21:21:23.842" v="262" actId="1076"/>
          <ac:picMkLst>
            <pc:docMk/>
            <pc:sldMk cId="2606426039" sldId="333"/>
            <ac:picMk id="4" creationId="{25F07EF7-BCEF-49F7-9FA0-52E4523BB301}"/>
          </ac:picMkLst>
        </pc:picChg>
      </pc:sldChg>
      <pc:sldChg chg="modSp">
        <pc:chgData name="Porter, Chris" userId="S::portrchris@byui.edu::bacc3cf6-3423-4651-ad82-46a37d3432a1" providerId="AD" clId="Web-{954F142A-333C-775D-1ADE-A1F6112AF44A}" dt="2020-06-23T21:46:59.794" v="550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954F142A-333C-775D-1ADE-A1F6112AF44A}" dt="2020-06-23T21:46:57.779" v="546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954F142A-333C-775D-1ADE-A1F6112AF44A}" dt="2020-06-23T21:46:59.794" v="550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delSp modSp">
        <pc:chgData name="Porter, Chris" userId="S::portrchris@byui.edu::bacc3cf6-3423-4651-ad82-46a37d3432a1" providerId="AD" clId="Web-{954F142A-333C-775D-1ADE-A1F6112AF44A}" dt="2020-06-23T21:22:29.577" v="391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954F142A-333C-775D-1ADE-A1F6112AF44A}" dt="2020-06-23T21:22:29.577" v="391" actId="20577"/>
          <ac:spMkLst>
            <pc:docMk/>
            <pc:sldMk cId="3333040100" sldId="336"/>
            <ac:spMk id="3" creationId="{00000000-0000-0000-0000-000000000000}"/>
          </ac:spMkLst>
        </pc:spChg>
        <pc:picChg chg="del mod">
          <ac:chgData name="Porter, Chris" userId="S::portrchris@byui.edu::bacc3cf6-3423-4651-ad82-46a37d3432a1" providerId="AD" clId="Web-{954F142A-333C-775D-1ADE-A1F6112AF44A}" dt="2020-06-23T21:20:54.342" v="255"/>
          <ac:picMkLst>
            <pc:docMk/>
            <pc:sldMk cId="3333040100" sldId="336"/>
            <ac:picMk id="4" creationId="{0200C998-D0EF-407D-B7DC-F300CA4D5089}"/>
          </ac:picMkLst>
        </pc:picChg>
      </pc:sldChg>
      <pc:sldChg chg="addSp delSp modSp">
        <pc:chgData name="Porter, Chris" userId="S::portrchris@byui.edu::bacc3cf6-3423-4651-ad82-46a37d3432a1" providerId="AD" clId="Web-{954F142A-333C-775D-1ADE-A1F6112AF44A}" dt="2020-06-23T21:51:33.094" v="554"/>
        <pc:sldMkLst>
          <pc:docMk/>
          <pc:sldMk cId="3478082211" sldId="352"/>
        </pc:sldMkLst>
        <pc:spChg chg="del">
          <ac:chgData name="Porter, Chris" userId="S::portrchris@byui.edu::bacc3cf6-3423-4651-ad82-46a37d3432a1" providerId="AD" clId="Web-{954F142A-333C-775D-1ADE-A1F6112AF44A}" dt="2020-06-23T21:51:33.094" v="554"/>
          <ac:spMkLst>
            <pc:docMk/>
            <pc:sldMk cId="3478082211" sldId="352"/>
            <ac:spMk id="2" creationId="{D477551D-5414-4F10-BAEB-614E8995E8C4}"/>
          </ac:spMkLst>
        </pc:spChg>
        <pc:picChg chg="add mod">
          <ac:chgData name="Porter, Chris" userId="S::portrchris@byui.edu::bacc3cf6-3423-4651-ad82-46a37d3432a1" providerId="AD" clId="Web-{954F142A-333C-775D-1ADE-A1F6112AF44A}" dt="2020-06-23T21:51:28.625" v="553" actId="14100"/>
          <ac:picMkLst>
            <pc:docMk/>
            <pc:sldMk cId="3478082211" sldId="352"/>
            <ac:picMk id="3" creationId="{EACB906A-F792-4B1C-B64A-9B4DF20A79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ACB906A-F792-4B1C-B64A-9B4DF20A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58560"/>
            <a:ext cx="10807699" cy="67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822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42629"/>
              </p:ext>
            </p:extLst>
          </p:nvPr>
        </p:nvGraphicFramePr>
        <p:xfrm>
          <a:off x="685800" y="1371600"/>
          <a:ext cx="108966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Re-soldier the board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25,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implementing the GPIO for controlling the LCD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26,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Help with the LVDS UART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26, 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91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Other class material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3808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43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86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9 (16-Jun to 22-Jun) Spencer Cheney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93321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 libero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modules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Team Meeting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402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112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105.5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835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Found problems in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code for </a:t>
            </a:r>
            <a:r>
              <a:rPr lang="en-US" sz="1200" kern="0" err="1">
                <a:ea typeface="ＭＳ Ｐゴシック"/>
              </a:rPr>
              <a:t>uart</a:t>
            </a:r>
            <a:r>
              <a:rPr lang="en-US" sz="1200" kern="0">
                <a:ea typeface="ＭＳ Ｐゴシック"/>
              </a:rPr>
              <a:t>, discovered current baud rate of 115200 won't work for LVDS must be 1000000, The current design for </a:t>
            </a:r>
            <a:r>
              <a:rPr lang="en-US" sz="1200" kern="0" err="1">
                <a:ea typeface="ＭＳ Ｐゴシック"/>
              </a:rPr>
              <a:t>uart</a:t>
            </a:r>
            <a:r>
              <a:rPr lang="en-US" sz="1200" kern="0">
                <a:ea typeface="ＭＳ Ｐゴシック"/>
              </a:rPr>
              <a:t> is only for differential signals and not LVDS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5274979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Libero section wasn't even set up for LVDS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The high baud rate might affect other signals in PCB if we implement LVDS rather than just a differential signal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LVDS baud rate = 1000000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DS baud rate = 115200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548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3999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Strip down LVDS UART module into just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Decide whether to implement LVDS or skip it and just implement a differential signal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Implement differential signal on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Implement LVDS on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4679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362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1356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9 (16-Jun to 22-Jun) Kyle Tolliver</a:t>
            </a:r>
            <a:endParaRPr lang="en-US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36757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WIGS/Meeting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5.58 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and Microsemi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COM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99%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Leadership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1639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35852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112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906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11077754" cy="907143"/>
          </a:xfrm>
        </p:spPr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925355" cy="1266647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Set up </a:t>
            </a:r>
            <a:r>
              <a:rPr lang="en-US" sz="1200" kern="0" err="1">
                <a:ea typeface="ＭＳ Ｐゴシック"/>
              </a:rPr>
              <a:t>Github</a:t>
            </a:r>
            <a:r>
              <a:rPr lang="en-US" sz="1200" kern="0">
                <a:ea typeface="ＭＳ Ｐゴシック"/>
              </a:rPr>
              <a:t> on desktop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Framework for Webpage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0024A8-52EF-417A-8F19-D71D8C62FF66}"/>
              </a:ext>
            </a:extLst>
          </p:cNvPr>
          <p:cNvSpPr>
            <a:spLocks noGrp="1"/>
          </p:cNvSpPr>
          <p:nvPr/>
        </p:nvSpPr>
        <p:spPr>
          <a:xfrm>
            <a:off x="533400" y="2779143"/>
            <a:ext cx="10919603" cy="50457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ＭＳ Ｐゴシック" charset="0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9pPr>
          </a:lstStyle>
          <a:p>
            <a:r>
              <a:rPr lang="en-US">
                <a:ea typeface="ＭＳ Ｐゴシック"/>
              </a:rPr>
              <a:t>Difficulties encountered during the week </a:t>
            </a:r>
            <a:r>
              <a:rPr lang="en-US" sz="1400">
                <a:ea typeface="ＭＳ Ｐゴシック"/>
              </a:rPr>
              <a:t>(What I did not do and why)</a:t>
            </a:r>
            <a:endParaRPr lang="en-US">
              <a:ea typeface="ＭＳ Ｐゴシック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59F3768-B61C-4C7B-868C-ACEA4B821EA4}"/>
              </a:ext>
            </a:extLst>
          </p:cNvPr>
          <p:cNvSpPr txBox="1"/>
          <p:nvPr/>
        </p:nvSpPr>
        <p:spPr>
          <a:xfrm>
            <a:off x="601584" y="3690668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278903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53180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COM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1.25 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1409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439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9 (16-Jun to 22-Jun)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97686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GPIO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 (Libero)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1479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112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96.2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224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7192434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GPIO Test is nearly complete. </a:t>
            </a:r>
          </a:p>
          <a:p>
            <a:r>
              <a:rPr lang="en-US" sz="1200" kern="0">
                <a:ea typeface="ＭＳ Ｐゴシック"/>
              </a:rPr>
              <a:t>Details</a:t>
            </a:r>
          </a:p>
          <a:p>
            <a:r>
              <a:rPr lang="en-US" sz="1200" kern="0">
                <a:ea typeface="ＭＳ Ｐゴシック"/>
              </a:rPr>
              <a:t>Troubleshooting (turns out you cannot include .c files without A LOT of issues).</a:t>
            </a: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LVDS – discovered that current implementation is far from working.</a:t>
            </a:r>
          </a:p>
          <a:p>
            <a:pPr lvl="1"/>
            <a:endParaRPr lang="en-US" sz="1200" ker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30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UART is not setup for LVDS. 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Scrap LVDS and just do differential pairs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Easier to test with Arduino/MSP432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Hopefully, easier to implement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To implement LVDS, we would need a data rate of &gt;1MHz, which could create EMI issues in the PCB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Implement LVDS using LVDS Module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LVDS has a module, so also easy to implement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Design specs (What NASA wants)</a:t>
            </a:r>
          </a:p>
          <a:p>
            <a:endParaRPr lang="en-US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Picture 4" descr="A display case&#10;&#10;Description generated with high confidence">
            <a:extLst>
              <a:ext uri="{FF2B5EF4-FFF2-40B4-BE49-F238E27FC236}">
                <a16:creationId xmlns:a16="http://schemas.microsoft.com/office/drawing/2014/main" id="{25F07EF7-BCEF-49F7-9FA0-52E4523B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67" y="1116791"/>
            <a:ext cx="2743200" cy="2042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21ED2-BECD-41D3-89EA-B755DF7C12CC}"/>
              </a:ext>
            </a:extLst>
          </p:cNvPr>
          <p:cNvSpPr txBox="1"/>
          <p:nvPr/>
        </p:nvSpPr>
        <p:spPr>
          <a:xfrm>
            <a:off x="9465733" y="988483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Not an LVDS Signal...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8583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GPIO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06/14/2020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06/21/2020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06/21/2020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CPU Benchmark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10381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9 (16-Jun to 22-Jun) Jonah Boe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90075"/>
              </p:ext>
            </p:extLst>
          </p:nvPr>
        </p:nvGraphicFramePr>
        <p:xfrm>
          <a:off x="762000" y="1295400"/>
          <a:ext cx="108204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Re-soldier the ADC and humidity sensor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Fix problems with board assembly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3536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LCD test programmed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Help configure LVDS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Other class material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4944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1482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112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109.7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7685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While testing powering the board, I realized that there was a shorting problem under the humidity sensor. I've been testing to make sure that that is the source of the problem, as that wasn't happening right after soldiering it.</a:t>
            </a: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also implemented that Hello World program.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964652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 have to re-soldier the board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09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Blue Background</vt:lpstr>
      <vt:lpstr>1_Blue Background</vt:lpstr>
      <vt:lpstr>PowerPoint Presentation</vt:lpstr>
      <vt:lpstr>Week 9 (16-Jun to 22-Jun)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9 (16-Jun to 22-Jun)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9 (16-Jun to 22-Jun)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9 (16-Jun to 22-Jun) Kyle Tolliver</vt:lpstr>
      <vt:lpstr>Progress made during the week (Log) (What I did)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6</cp:revision>
  <cp:lastPrinted>2016-02-08T23:20:00Z</cp:lastPrinted>
  <dcterms:created xsi:type="dcterms:W3CDTF">2010-11-02T18:22:43Z</dcterms:created>
  <dcterms:modified xsi:type="dcterms:W3CDTF">2020-07-15T20:33:32Z</dcterms:modified>
  <cp:category/>
</cp:coreProperties>
</file>