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5"/>
  </p:notesMasterIdLst>
  <p:handoutMasterIdLst>
    <p:handoutMasterId r:id="rId26"/>
  </p:handoutMasterIdLst>
  <p:sldIdLst>
    <p:sldId id="353" r:id="rId3"/>
    <p:sldId id="352" r:id="rId4"/>
    <p:sldId id="331" r:id="rId5"/>
    <p:sldId id="336" r:id="rId6"/>
    <p:sldId id="333" r:id="rId7"/>
    <p:sldId id="334" r:id="rId8"/>
    <p:sldId id="335" r:id="rId9"/>
    <p:sldId id="341" r:id="rId10"/>
    <p:sldId id="340" r:id="rId11"/>
    <p:sldId id="339" r:id="rId12"/>
    <p:sldId id="338" r:id="rId13"/>
    <p:sldId id="337" r:id="rId14"/>
    <p:sldId id="346" r:id="rId15"/>
    <p:sldId id="345" r:id="rId16"/>
    <p:sldId id="344" r:id="rId17"/>
    <p:sldId id="343" r:id="rId18"/>
    <p:sldId id="342" r:id="rId19"/>
    <p:sldId id="351" r:id="rId20"/>
    <p:sldId id="350" r:id="rId21"/>
    <p:sldId id="348" r:id="rId22"/>
    <p:sldId id="347" r:id="rId23"/>
    <p:sldId id="317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33AAD-6613-2DB7-278F-32739CC71904}" v="1961" dt="2020-06-30T21:45:57.182"/>
    <p1510:client id="{87A4294D-280E-15D3-293C-543DBC162D1A}" v="454" dt="2020-06-30T03:47:00.014"/>
    <p1510:client id="{8A4440E2-5BAC-051B-54A4-DEF439A80CAF}" v="1106" dt="2020-06-30T21:03:07.869"/>
    <p1510:client id="{BBDA7EF2-4C9A-2F9D-127A-F3165ACEA2C9}" v="7" dt="2020-07-15T20:33:32.581"/>
    <p1510:client id="{C208ED74-22C8-EC0F-5789-D651D9B87AD8}" v="2053" dt="2020-06-30T22:08:43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, Jonah" userId="S::jonahwb@byui.edu::0d5e1f00-1ebc-42bd-9eb7-862baab2db1c" providerId="AD" clId="Web-{BBDA7EF2-4C9A-2F9D-127A-F3165ACEA2C9}"/>
    <pc:docChg chg="modSld">
      <pc:chgData name="Boe, Jonah" userId="S::jonahwb@byui.edu::0d5e1f00-1ebc-42bd-9eb7-862baab2db1c" providerId="AD" clId="Web-{BBDA7EF2-4C9A-2F9D-127A-F3165ACEA2C9}" dt="2020-07-15T20:33:00.829" v="1"/>
      <pc:docMkLst>
        <pc:docMk/>
      </pc:docMkLst>
      <pc:sldChg chg="modSp">
        <pc:chgData name="Boe, Jonah" userId="S::jonahwb@byui.edu::0d5e1f00-1ebc-42bd-9eb7-862baab2db1c" providerId="AD" clId="Web-{BBDA7EF2-4C9A-2F9D-127A-F3165ACEA2C9}" dt="2020-07-15T20:33:00.829" v="1"/>
        <pc:sldMkLst>
          <pc:docMk/>
          <pc:sldMk cId="474498242" sldId="341"/>
        </pc:sldMkLst>
        <pc:graphicFrameChg chg="mod modGraphic">
          <ac:chgData name="Boe, Jonah" userId="S::jonahwb@byui.edu::0d5e1f00-1ebc-42bd-9eb7-862baab2db1c" providerId="AD" clId="Web-{BBDA7EF2-4C9A-2F9D-127A-F3165ACEA2C9}" dt="2020-07-15T20:33:00.829" v="1"/>
          <ac:graphicFrameMkLst>
            <pc:docMk/>
            <pc:sldMk cId="474498242" sldId="341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C208ED74-22C8-EC0F-5789-D651D9B87AD8}"/>
    <pc:docChg chg="addSld modSld sldOrd">
      <pc:chgData name="Porter, Chris" userId="S::portrchris@byui.edu::bacc3cf6-3423-4651-ad82-46a37d3432a1" providerId="AD" clId="Web-{C208ED74-22C8-EC0F-5789-D651D9B87AD8}" dt="2020-06-30T22:08:43.014" v="1986" actId="1076"/>
      <pc:docMkLst>
        <pc:docMk/>
      </pc:docMkLst>
      <pc:sldChg chg="modSp">
        <pc:chgData name="Porter, Chris" userId="S::portrchris@byui.edu::bacc3cf6-3423-4651-ad82-46a37d3432a1" providerId="AD" clId="Web-{C208ED74-22C8-EC0F-5789-D651D9B87AD8}" dt="2020-06-30T21:30:25.291" v="282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C208ED74-22C8-EC0F-5789-D651D9B87AD8}" dt="2020-06-30T21:14:25.228" v="4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C208ED74-22C8-EC0F-5789-D651D9B87AD8}" dt="2020-06-30T21:30:25.291" v="282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C208ED74-22C8-EC0F-5789-D651D9B87AD8}" dt="2020-06-30T21:18:23.333" v="22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C208ED74-22C8-EC0F-5789-D651D9B87AD8}" dt="2020-06-30T21:47:53.014" v="1512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C208ED74-22C8-EC0F-5789-D651D9B87AD8}" dt="2020-06-30T21:47:53.014" v="1512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C208ED74-22C8-EC0F-5789-D651D9B87AD8}" dt="2020-06-30T21:50:09.474" v="1800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C208ED74-22C8-EC0F-5789-D651D9B87AD8}" dt="2020-06-30T21:50:09.474" v="1800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C208ED74-22C8-EC0F-5789-D651D9B87AD8}" dt="2020-06-30T21:49:51.895" v="1766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addSp modSp">
        <pc:chgData name="Porter, Chris" userId="S::portrchris@byui.edu::bacc3cf6-3423-4651-ad82-46a37d3432a1" providerId="AD" clId="Web-{C208ED74-22C8-EC0F-5789-D651D9B87AD8}" dt="2020-06-30T21:53:17.718" v="1966" actId="1076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C208ED74-22C8-EC0F-5789-D651D9B87AD8}" dt="2020-06-30T21:51:22.681" v="1961" actId="20577"/>
          <ac:spMkLst>
            <pc:docMk/>
            <pc:sldMk cId="3005922186" sldId="335"/>
            <ac:spMk id="3" creationId="{00000000-0000-0000-0000-000000000000}"/>
          </ac:spMkLst>
        </pc:spChg>
        <pc:picChg chg="add mod">
          <ac:chgData name="Porter, Chris" userId="S::portrchris@byui.edu::bacc3cf6-3423-4651-ad82-46a37d3432a1" providerId="AD" clId="Web-{C208ED74-22C8-EC0F-5789-D651D9B87AD8}" dt="2020-06-30T21:53:17.718" v="1966" actId="1076"/>
          <ac:picMkLst>
            <pc:docMk/>
            <pc:sldMk cId="3005922186" sldId="335"/>
            <ac:picMk id="4" creationId="{6E4C49F2-3D0C-45D7-85CB-982FD637A72F}"/>
          </ac:picMkLst>
        </pc:picChg>
      </pc:sldChg>
      <pc:sldChg chg="addSp delSp modSp">
        <pc:chgData name="Porter, Chris" userId="S::portrchris@byui.edu::bacc3cf6-3423-4651-ad82-46a37d3432a1" providerId="AD" clId="Web-{C208ED74-22C8-EC0F-5789-D651D9B87AD8}" dt="2020-06-30T21:40:53.400" v="959" actId="14100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C208ED74-22C8-EC0F-5789-D651D9B87AD8}" dt="2020-06-30T21:40:26.649" v="950" actId="20577"/>
          <ac:spMkLst>
            <pc:docMk/>
            <pc:sldMk cId="3333040100" sldId="336"/>
            <ac:spMk id="3" creationId="{00000000-0000-0000-0000-000000000000}"/>
          </ac:spMkLst>
        </pc:spChg>
        <pc:picChg chg="add mod">
          <ac:chgData name="Porter, Chris" userId="S::portrchris@byui.edu::bacc3cf6-3423-4651-ad82-46a37d3432a1" providerId="AD" clId="Web-{C208ED74-22C8-EC0F-5789-D651D9B87AD8}" dt="2020-06-30T21:40:53.400" v="959" actId="14100"/>
          <ac:picMkLst>
            <pc:docMk/>
            <pc:sldMk cId="3333040100" sldId="336"/>
            <ac:picMk id="4" creationId="{73950361-5008-449D-857D-83C1A76D2D0E}"/>
          </ac:picMkLst>
        </pc:picChg>
        <pc:picChg chg="add del mod">
          <ac:chgData name="Porter, Chris" userId="S::portrchris@byui.edu::bacc3cf6-3423-4651-ad82-46a37d3432a1" providerId="AD" clId="Web-{C208ED74-22C8-EC0F-5789-D651D9B87AD8}" dt="2020-06-30T21:40:35.540" v="954"/>
          <ac:picMkLst>
            <pc:docMk/>
            <pc:sldMk cId="3333040100" sldId="336"/>
            <ac:picMk id="5" creationId="{3970A193-4BD0-402D-940A-4B0BD9885C8A}"/>
          </ac:picMkLst>
        </pc:picChg>
        <pc:picChg chg="add mod">
          <ac:chgData name="Porter, Chris" userId="S::portrchris@byui.edu::bacc3cf6-3423-4651-ad82-46a37d3432a1" providerId="AD" clId="Web-{C208ED74-22C8-EC0F-5789-D651D9B87AD8}" dt="2020-06-30T21:40:48.244" v="958" actId="1076"/>
          <ac:picMkLst>
            <pc:docMk/>
            <pc:sldMk cId="3333040100" sldId="336"/>
            <ac:picMk id="6" creationId="{E5AF918F-76B0-4241-A8E3-BFCA5A003AA0}"/>
          </ac:picMkLst>
        </pc:picChg>
      </pc:sldChg>
      <pc:sldChg chg="addSp modSp new ord">
        <pc:chgData name="Porter, Chris" userId="S::portrchris@byui.edu::bacc3cf6-3423-4651-ad82-46a37d3432a1" providerId="AD" clId="Web-{C208ED74-22C8-EC0F-5789-D651D9B87AD8}" dt="2020-06-30T22:08:43.014" v="1986" actId="1076"/>
        <pc:sldMkLst>
          <pc:docMk/>
          <pc:sldMk cId="2004935618" sldId="353"/>
        </pc:sldMkLst>
        <pc:spChg chg="mod">
          <ac:chgData name="Porter, Chris" userId="S::portrchris@byui.edu::bacc3cf6-3423-4651-ad82-46a37d3432a1" providerId="AD" clId="Web-{C208ED74-22C8-EC0F-5789-D651D9B87AD8}" dt="2020-06-30T22:08:25.263" v="1981" actId="20577"/>
          <ac:spMkLst>
            <pc:docMk/>
            <pc:sldMk cId="2004935618" sldId="353"/>
            <ac:spMk id="2" creationId="{BA3036D2-51C1-479D-A940-506FFB7FD154}"/>
          </ac:spMkLst>
        </pc:spChg>
        <pc:picChg chg="add mod">
          <ac:chgData name="Porter, Chris" userId="S::portrchris@byui.edu::bacc3cf6-3423-4651-ad82-46a37d3432a1" providerId="AD" clId="Web-{C208ED74-22C8-EC0F-5789-D651D9B87AD8}" dt="2020-06-30T22:08:43.014" v="1986" actId="1076"/>
          <ac:picMkLst>
            <pc:docMk/>
            <pc:sldMk cId="2004935618" sldId="353"/>
            <ac:picMk id="3" creationId="{055242FD-D791-4BEB-8C44-F9E815D766F0}"/>
          </ac:picMkLst>
        </pc:picChg>
      </pc:sldChg>
    </pc:docChg>
  </pc:docChgLst>
  <pc:docChgLst>
    <pc:chgData name="Tolliver, Kyle" userId="S::kctolli@byui.edu::7cd0e227-5eec-47da-b0d1-6fddf0bfb0ee" providerId="AD" clId="Web-{87A4294D-280E-15D3-293C-543DBC162D1A}"/>
    <pc:docChg chg="addSld delSld modSld">
      <pc:chgData name="Tolliver, Kyle" userId="S::kctolli@byui.edu::7cd0e227-5eec-47da-b0d1-6fddf0bfb0ee" providerId="AD" clId="Web-{87A4294D-280E-15D3-293C-543DBC162D1A}" dt="2020-06-30T03:46:59.576" v="417" actId="20577"/>
      <pc:docMkLst>
        <pc:docMk/>
      </pc:docMkLst>
      <pc:sldChg chg="add replId">
        <pc:chgData name="Tolliver, Kyle" userId="S::kctolli@byui.edu::7cd0e227-5eec-47da-b0d1-6fddf0bfb0ee" providerId="AD" clId="Web-{87A4294D-280E-15D3-293C-543DBC162D1A}" dt="2020-06-30T03:36:48.343" v="0"/>
        <pc:sldMkLst>
          <pc:docMk/>
          <pc:sldMk cId="3344093445" sldId="337"/>
        </pc:sldMkLst>
      </pc:sldChg>
      <pc:sldChg chg="add replId">
        <pc:chgData name="Tolliver, Kyle" userId="S::kctolli@byui.edu::7cd0e227-5eec-47da-b0d1-6fddf0bfb0ee" providerId="AD" clId="Web-{87A4294D-280E-15D3-293C-543DBC162D1A}" dt="2020-06-30T03:36:48.437" v="1"/>
        <pc:sldMkLst>
          <pc:docMk/>
          <pc:sldMk cId="1427253246" sldId="338"/>
        </pc:sldMkLst>
      </pc:sldChg>
      <pc:sldChg chg="add replId">
        <pc:chgData name="Tolliver, Kyle" userId="S::kctolli@byui.edu::7cd0e227-5eec-47da-b0d1-6fddf0bfb0ee" providerId="AD" clId="Web-{87A4294D-280E-15D3-293C-543DBC162D1A}" dt="2020-06-30T03:36:48.515" v="2"/>
        <pc:sldMkLst>
          <pc:docMk/>
          <pc:sldMk cId="8051875" sldId="339"/>
        </pc:sldMkLst>
      </pc:sldChg>
      <pc:sldChg chg="add replId">
        <pc:chgData name="Tolliver, Kyle" userId="S::kctolli@byui.edu::7cd0e227-5eec-47da-b0d1-6fddf0bfb0ee" providerId="AD" clId="Web-{87A4294D-280E-15D3-293C-543DBC162D1A}" dt="2020-06-30T03:36:48.577" v="3"/>
        <pc:sldMkLst>
          <pc:docMk/>
          <pc:sldMk cId="2445903777" sldId="340"/>
        </pc:sldMkLst>
      </pc:sldChg>
      <pc:sldChg chg="add replId">
        <pc:chgData name="Tolliver, Kyle" userId="S::kctolli@byui.edu::7cd0e227-5eec-47da-b0d1-6fddf0bfb0ee" providerId="AD" clId="Web-{87A4294D-280E-15D3-293C-543DBC162D1A}" dt="2020-06-30T03:36:48.687" v="4"/>
        <pc:sldMkLst>
          <pc:docMk/>
          <pc:sldMk cId="474498242" sldId="341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656" v="5"/>
        <pc:sldMkLst>
          <pc:docMk/>
          <pc:sldMk cId="3577305224" sldId="342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734" v="6"/>
        <pc:sldMkLst>
          <pc:docMk/>
          <pc:sldMk cId="3558343114" sldId="343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812" v="7"/>
        <pc:sldMkLst>
          <pc:docMk/>
          <pc:sldMk cId="2028235832" sldId="344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890" v="8"/>
        <pc:sldMkLst>
          <pc:docMk/>
          <pc:sldMk cId="3862537973" sldId="345"/>
        </pc:sldMkLst>
      </pc:sldChg>
      <pc:sldChg chg="add replId">
        <pc:chgData name="Tolliver, Kyle" userId="S::kctolli@byui.edu::7cd0e227-5eec-47da-b0d1-6fddf0bfb0ee" providerId="AD" clId="Web-{87A4294D-280E-15D3-293C-543DBC162D1A}" dt="2020-06-30T03:36:50.999" v="9"/>
        <pc:sldMkLst>
          <pc:docMk/>
          <pc:sldMk cId="1614128347" sldId="346"/>
        </pc:sldMkLst>
      </pc:sldChg>
      <pc:sldChg chg="addSp delSp modSp add replId">
        <pc:chgData name="Tolliver, Kyle" userId="S::kctolli@byui.edu::7cd0e227-5eec-47da-b0d1-6fddf0bfb0ee" providerId="AD" clId="Web-{87A4294D-280E-15D3-293C-543DBC162D1A}" dt="2020-06-30T03:46:58.436" v="415" actId="20577"/>
        <pc:sldMkLst>
          <pc:docMk/>
          <pc:sldMk cId="1069613258" sldId="347"/>
        </pc:sldMkLst>
        <pc:spChg chg="add del mod">
          <ac:chgData name="Tolliver, Kyle" userId="S::kctolli@byui.edu::7cd0e227-5eec-47da-b0d1-6fddf0bfb0ee" providerId="AD" clId="Web-{87A4294D-280E-15D3-293C-543DBC162D1A}" dt="2020-06-30T03:46:58.436" v="415" actId="20577"/>
          <ac:spMkLst>
            <pc:docMk/>
            <pc:sldMk cId="1069613258" sldId="347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87A4294D-280E-15D3-293C-543DBC162D1A}" dt="2020-06-30T03:46:28.029" v="384"/>
        <pc:sldMkLst>
          <pc:docMk/>
          <pc:sldMk cId="594965138" sldId="348"/>
        </pc:sldMkLst>
        <pc:graphicFrameChg chg="mod modGraphic">
          <ac:chgData name="Tolliver, Kyle" userId="S::kctolli@byui.edu::7cd0e227-5eec-47da-b0d1-6fddf0bfb0ee" providerId="AD" clId="Web-{87A4294D-280E-15D3-293C-543DBC162D1A}" dt="2020-06-30T03:46:28.029" v="384"/>
          <ac:graphicFrameMkLst>
            <pc:docMk/>
            <pc:sldMk cId="594965138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87A4294D-280E-15D3-293C-543DBC162D1A}" dt="2020-06-30T03:46:05.903" v="368"/>
          <ac:graphicFrameMkLst>
            <pc:docMk/>
            <pc:sldMk cId="594965138" sldId="348"/>
            <ac:graphicFrameMk id="4" creationId="{00000000-0000-0000-0000-000000000000}"/>
          </ac:graphicFrameMkLst>
        </pc:graphicFrameChg>
      </pc:sldChg>
      <pc:sldChg chg="addSp delSp modSp add del replId">
        <pc:chgData name="Tolliver, Kyle" userId="S::kctolli@byui.edu::7cd0e227-5eec-47da-b0d1-6fddf0bfb0ee" providerId="AD" clId="Web-{87A4294D-280E-15D3-293C-543DBC162D1A}" dt="2020-06-30T03:44:25.510" v="275"/>
        <pc:sldMkLst>
          <pc:docMk/>
          <pc:sldMk cId="1932001638" sldId="349"/>
        </pc:sldMkLst>
        <pc:spChg chg="del">
          <ac:chgData name="Tolliver, Kyle" userId="S::kctolli@byui.edu::7cd0e227-5eec-47da-b0d1-6fddf0bfb0ee" providerId="AD" clId="Web-{87A4294D-280E-15D3-293C-543DBC162D1A}" dt="2020-06-30T03:44:13.682" v="272"/>
          <ac:spMkLst>
            <pc:docMk/>
            <pc:sldMk cId="1932001638" sldId="349"/>
            <ac:spMk id="2" creationId="{00000000-0000-0000-0000-000000000000}"/>
          </ac:spMkLst>
        </pc:spChg>
        <pc:spChg chg="mod">
          <ac:chgData name="Tolliver, Kyle" userId="S::kctolli@byui.edu::7cd0e227-5eec-47da-b0d1-6fddf0bfb0ee" providerId="AD" clId="Web-{87A4294D-280E-15D3-293C-543DBC162D1A}" dt="2020-06-30T03:44:07.213" v="269" actId="20577"/>
          <ac:spMkLst>
            <pc:docMk/>
            <pc:sldMk cId="1932001638" sldId="349"/>
            <ac:spMk id="3" creationId="{00000000-0000-0000-0000-000000000000}"/>
          </ac:spMkLst>
        </pc:spChg>
        <pc:spChg chg="add mod">
          <ac:chgData name="Tolliver, Kyle" userId="S::kctolli@byui.edu::7cd0e227-5eec-47da-b0d1-6fddf0bfb0ee" providerId="AD" clId="Web-{87A4294D-280E-15D3-293C-543DBC162D1A}" dt="2020-06-30T03:44:13.682" v="272"/>
          <ac:spMkLst>
            <pc:docMk/>
            <pc:sldMk cId="1932001638" sldId="349"/>
            <ac:spMk id="5" creationId="{155EF1A6-2666-4A86-AEC8-B07A1A98A5F7}"/>
          </ac:spMkLst>
        </pc:spChg>
      </pc:sldChg>
      <pc:sldChg chg="addSp modSp add replId">
        <pc:chgData name="Tolliver, Kyle" userId="S::kctolli@byui.edu::7cd0e227-5eec-47da-b0d1-6fddf0bfb0ee" providerId="AD" clId="Web-{87A4294D-280E-15D3-293C-543DBC162D1A}" dt="2020-06-30T03:44:37.651" v="280" actId="1076"/>
        <pc:sldMkLst>
          <pc:docMk/>
          <pc:sldMk cId="1890312260" sldId="350"/>
        </pc:sldMkLst>
        <pc:spChg chg="mod">
          <ac:chgData name="Tolliver, Kyle" userId="S::kctolli@byui.edu::7cd0e227-5eec-47da-b0d1-6fddf0bfb0ee" providerId="AD" clId="Web-{87A4294D-280E-15D3-293C-543DBC162D1A}" dt="2020-06-30T03:44:04.135" v="268" actId="20577"/>
          <ac:spMkLst>
            <pc:docMk/>
            <pc:sldMk cId="1890312260" sldId="350"/>
            <ac:spMk id="3" creationId="{00000000-0000-0000-0000-000000000000}"/>
          </ac:spMkLst>
        </pc:spChg>
        <pc:spChg chg="add mod">
          <ac:chgData name="Tolliver, Kyle" userId="S::kctolli@byui.edu::7cd0e227-5eec-47da-b0d1-6fddf0bfb0ee" providerId="AD" clId="Web-{87A4294D-280E-15D3-293C-543DBC162D1A}" dt="2020-06-30T03:44:37.651" v="280" actId="1076"/>
          <ac:spMkLst>
            <pc:docMk/>
            <pc:sldMk cId="1890312260" sldId="350"/>
            <ac:spMk id="4" creationId="{7C212CE6-9DBB-40BD-90A3-6C44A55B46A0}"/>
          </ac:spMkLst>
        </pc:spChg>
      </pc:sldChg>
      <pc:sldChg chg="modSp add replId">
        <pc:chgData name="Tolliver, Kyle" userId="S::kctolli@byui.edu::7cd0e227-5eec-47da-b0d1-6fddf0bfb0ee" providerId="AD" clId="Web-{87A4294D-280E-15D3-293C-543DBC162D1A}" dt="2020-06-30T03:40:36.911" v="181"/>
        <pc:sldMkLst>
          <pc:docMk/>
          <pc:sldMk cId="4277733991" sldId="351"/>
        </pc:sldMkLst>
        <pc:spChg chg="mod">
          <ac:chgData name="Tolliver, Kyle" userId="S::kctolli@byui.edu::7cd0e227-5eec-47da-b0d1-6fddf0bfb0ee" providerId="AD" clId="Web-{87A4294D-280E-15D3-293C-543DBC162D1A}" dt="2020-06-30T03:37:34.485" v="21" actId="20577"/>
          <ac:spMkLst>
            <pc:docMk/>
            <pc:sldMk cId="4277733991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87A4294D-280E-15D3-293C-543DBC162D1A}" dt="2020-06-30T03:40:36.911" v="181"/>
          <ac:graphicFrameMkLst>
            <pc:docMk/>
            <pc:sldMk cId="4277733991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87A4294D-280E-15D3-293C-543DBC162D1A}" dt="2020-06-30T03:37:56.407" v="35"/>
          <ac:graphicFrameMkLst>
            <pc:docMk/>
            <pc:sldMk cId="4277733991" sldId="351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8A4440E2-5BAC-051B-54A4-DEF439A80CAF}"/>
    <pc:docChg chg="addSld modSld sldOrd">
      <pc:chgData name="Boe, Jonah" userId="S::jonahwb@byui.edu::0d5e1f00-1ebc-42bd-9eb7-862baab2db1c" providerId="AD" clId="Web-{8A4440E2-5BAC-051B-54A4-DEF439A80CAF}" dt="2020-06-30T21:03:07.338" v="1042" actId="20577"/>
      <pc:docMkLst>
        <pc:docMk/>
      </pc:docMkLst>
      <pc:sldChg chg="modSp">
        <pc:chgData name="Boe, Jonah" userId="S::jonahwb@byui.edu::0d5e1f00-1ebc-42bd-9eb7-862baab2db1c" providerId="AD" clId="Web-{8A4440E2-5BAC-051B-54A4-DEF439A80CAF}" dt="2020-06-30T21:03:06.479" v="1040" actId="20577"/>
        <pc:sldMkLst>
          <pc:docMk/>
          <pc:sldMk cId="3344093445" sldId="337"/>
        </pc:sldMkLst>
        <pc:spChg chg="mod">
          <ac:chgData name="Boe, Jonah" userId="S::jonahwb@byui.edu::0d5e1f00-1ebc-42bd-9eb7-862baab2db1c" providerId="AD" clId="Web-{8A4440E2-5BAC-051B-54A4-DEF439A80CAF}" dt="2020-06-30T21:03:06.479" v="1040" actId="20577"/>
          <ac:spMkLst>
            <pc:docMk/>
            <pc:sldMk cId="3344093445" sldId="337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A4440E2-5BAC-051B-54A4-DEF439A80CAF}" dt="2020-06-30T21:02:56.088" v="1037"/>
        <pc:sldMkLst>
          <pc:docMk/>
          <pc:sldMk cId="1427253246" sldId="338"/>
        </pc:sldMkLst>
        <pc:graphicFrameChg chg="mod modGraphic">
          <ac:chgData name="Boe, Jonah" userId="S::jonahwb@byui.edu::0d5e1f00-1ebc-42bd-9eb7-862baab2db1c" providerId="AD" clId="Web-{8A4440E2-5BAC-051B-54A4-DEF439A80CAF}" dt="2020-06-30T21:02:56.088" v="1037"/>
          <ac:graphicFrameMkLst>
            <pc:docMk/>
            <pc:sldMk cId="1427253246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8A4440E2-5BAC-051B-54A4-DEF439A80CAF}" dt="2020-06-30T21:01:59.494" v="1017"/>
          <ac:graphicFrameMkLst>
            <pc:docMk/>
            <pc:sldMk cId="1427253246" sldId="338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8A4440E2-5BAC-051B-54A4-DEF439A80CAF}" dt="2020-06-30T20:57:13.242" v="745" actId="20577"/>
        <pc:sldMkLst>
          <pc:docMk/>
          <pc:sldMk cId="8051875" sldId="339"/>
        </pc:sldMkLst>
        <pc:spChg chg="mod">
          <ac:chgData name="Boe, Jonah" userId="S::jonahwb@byui.edu::0d5e1f00-1ebc-42bd-9eb7-862baab2db1c" providerId="AD" clId="Web-{8A4440E2-5BAC-051B-54A4-DEF439A80CAF}" dt="2020-06-30T20:57:13.242" v="745" actId="20577"/>
          <ac:spMkLst>
            <pc:docMk/>
            <pc:sldMk cId="8051875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A4440E2-5BAC-051B-54A4-DEF439A80CAF}" dt="2020-06-30T20:56:38.101" v="688" actId="20577"/>
        <pc:sldMkLst>
          <pc:docMk/>
          <pc:sldMk cId="2445903777" sldId="340"/>
        </pc:sldMkLst>
        <pc:spChg chg="mod">
          <ac:chgData name="Boe, Jonah" userId="S::jonahwb@byui.edu::0d5e1f00-1ebc-42bd-9eb7-862baab2db1c" providerId="AD" clId="Web-{8A4440E2-5BAC-051B-54A4-DEF439A80CAF}" dt="2020-06-30T20:56:38.101" v="688" actId="20577"/>
          <ac:spMkLst>
            <pc:docMk/>
            <pc:sldMk cId="2445903777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A4440E2-5BAC-051B-54A4-DEF439A80CAF}" dt="2020-06-30T20:53:00.209" v="529"/>
        <pc:sldMkLst>
          <pc:docMk/>
          <pc:sldMk cId="474498242" sldId="341"/>
        </pc:sldMkLst>
        <pc:spChg chg="mod">
          <ac:chgData name="Boe, Jonah" userId="S::jonahwb@byui.edu::0d5e1f00-1ebc-42bd-9eb7-862baab2db1c" providerId="AD" clId="Web-{8A4440E2-5BAC-051B-54A4-DEF439A80CAF}" dt="2020-06-30T20:37:36.266" v="3" actId="20577"/>
          <ac:spMkLst>
            <pc:docMk/>
            <pc:sldMk cId="474498242" sldId="341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8A4440E2-5BAC-051B-54A4-DEF439A80CAF}" dt="2020-06-30T20:52:27.568" v="517"/>
          <ac:graphicFrameMkLst>
            <pc:docMk/>
            <pc:sldMk cId="474498242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8A4440E2-5BAC-051B-54A4-DEF439A80CAF}" dt="2020-06-30T20:53:00.209" v="529"/>
          <ac:graphicFrameMkLst>
            <pc:docMk/>
            <pc:sldMk cId="474498242" sldId="341"/>
            <ac:graphicFrameMk id="4" creationId="{00000000-0000-0000-0000-000000000000}"/>
          </ac:graphicFrameMkLst>
        </pc:graphicFrameChg>
      </pc:sldChg>
      <pc:sldChg chg="addSp modSp new ord">
        <pc:chgData name="Boe, Jonah" userId="S::jonahwb@byui.edu::0d5e1f00-1ebc-42bd-9eb7-862baab2db1c" providerId="AD" clId="Web-{8A4440E2-5BAC-051B-54A4-DEF439A80CAF}" dt="2020-06-30T20:45:05.613" v="91" actId="14100"/>
        <pc:sldMkLst>
          <pc:docMk/>
          <pc:sldMk cId="1146771537" sldId="352"/>
        </pc:sldMkLst>
        <pc:spChg chg="mod">
          <ac:chgData name="Boe, Jonah" userId="S::jonahwb@byui.edu::0d5e1f00-1ebc-42bd-9eb7-862baab2db1c" providerId="AD" clId="Web-{8A4440E2-5BAC-051B-54A4-DEF439A80CAF}" dt="2020-06-30T20:40:16.408" v="83" actId="20577"/>
          <ac:spMkLst>
            <pc:docMk/>
            <pc:sldMk cId="1146771537" sldId="352"/>
            <ac:spMk id="2" creationId="{2B972C80-F8C4-4004-9161-2A12FFC51B6B}"/>
          </ac:spMkLst>
        </pc:spChg>
        <pc:picChg chg="add mod">
          <ac:chgData name="Boe, Jonah" userId="S::jonahwb@byui.edu::0d5e1f00-1ebc-42bd-9eb7-862baab2db1c" providerId="AD" clId="Web-{8A4440E2-5BAC-051B-54A4-DEF439A80CAF}" dt="2020-06-30T20:45:05.613" v="91" actId="14100"/>
          <ac:picMkLst>
            <pc:docMk/>
            <pc:sldMk cId="1146771537" sldId="352"/>
            <ac:picMk id="3" creationId="{416BC339-C78A-4D69-B18D-938996DCA89E}"/>
          </ac:picMkLst>
        </pc:picChg>
        <pc:picChg chg="add mod">
          <ac:chgData name="Boe, Jonah" userId="S::jonahwb@byui.edu::0d5e1f00-1ebc-42bd-9eb7-862baab2db1c" providerId="AD" clId="Web-{8A4440E2-5BAC-051B-54A4-DEF439A80CAF}" dt="2020-06-30T20:44:47.722" v="90" actId="1076"/>
          <ac:picMkLst>
            <pc:docMk/>
            <pc:sldMk cId="1146771537" sldId="352"/>
            <ac:picMk id="4" creationId="{0CF1D1AF-E755-417A-9E88-4C1F6F95F206}"/>
          </ac:picMkLst>
        </pc:picChg>
      </pc:sldChg>
    </pc:docChg>
  </pc:docChgLst>
  <pc:docChgLst>
    <pc:chgData name="Cheney, Spencer" userId="S::spencercheney@byui.edu::360f47fc-098b-4f01-9f2f-bd16741641cb" providerId="AD" clId="Web-{44333AAD-6613-2DB7-278F-32739CC71904}"/>
    <pc:docChg chg="modSld">
      <pc:chgData name="Cheney, Spencer" userId="S::spencercheney@byui.edu::360f47fc-098b-4f01-9f2f-bd16741641cb" providerId="AD" clId="Web-{44333AAD-6613-2DB7-278F-32739CC71904}" dt="2020-06-30T21:45:57.182" v="1909" actId="14100"/>
      <pc:docMkLst>
        <pc:docMk/>
      </pc:docMkLst>
      <pc:sldChg chg="modSp">
        <pc:chgData name="Cheney, Spencer" userId="S::spencercheney@byui.edu::360f47fc-098b-4f01-9f2f-bd16741641cb" providerId="AD" clId="Web-{44333AAD-6613-2DB7-278F-32739CC71904}" dt="2020-06-30T21:40:39.382" v="1896"/>
        <pc:sldMkLst>
          <pc:docMk/>
          <pc:sldMk cId="3558343114" sldId="343"/>
        </pc:sldMkLst>
        <pc:graphicFrameChg chg="mod modGraphic">
          <ac:chgData name="Cheney, Spencer" userId="S::spencercheney@byui.edu::360f47fc-098b-4f01-9f2f-bd16741641cb" providerId="AD" clId="Web-{44333AAD-6613-2DB7-278F-32739CC71904}" dt="2020-06-30T21:40:37.148" v="1894"/>
          <ac:graphicFrameMkLst>
            <pc:docMk/>
            <pc:sldMk cId="3558343114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44333AAD-6613-2DB7-278F-32739CC71904}" dt="2020-06-30T21:40:39.382" v="1896"/>
          <ac:graphicFrameMkLst>
            <pc:docMk/>
            <pc:sldMk cId="3558343114" sldId="343"/>
            <ac:graphicFrameMk id="4" creationId="{00000000-0000-0000-0000-000000000000}"/>
          </ac:graphicFrameMkLst>
        </pc:graphicFrameChg>
      </pc:sldChg>
      <pc:sldChg chg="addSp modSp">
        <pc:chgData name="Cheney, Spencer" userId="S::spencercheney@byui.edu::360f47fc-098b-4f01-9f2f-bd16741641cb" providerId="AD" clId="Web-{44333AAD-6613-2DB7-278F-32739CC71904}" dt="2020-06-30T21:38:56.178" v="1660" actId="14100"/>
        <pc:sldMkLst>
          <pc:docMk/>
          <pc:sldMk cId="2028235832" sldId="344"/>
        </pc:sldMkLst>
        <pc:spChg chg="mod">
          <ac:chgData name="Cheney, Spencer" userId="S::spencercheney@byui.edu::360f47fc-098b-4f01-9f2f-bd16741641cb" providerId="AD" clId="Web-{44333AAD-6613-2DB7-278F-32739CC71904}" dt="2020-06-30T21:38:52.022" v="1657" actId="20577"/>
          <ac:spMkLst>
            <pc:docMk/>
            <pc:sldMk cId="2028235832" sldId="344"/>
            <ac:spMk id="3" creationId="{00000000-0000-0000-0000-000000000000}"/>
          </ac:spMkLst>
        </pc:spChg>
        <pc:picChg chg="add mod">
          <ac:chgData name="Cheney, Spencer" userId="S::spencercheney@byui.edu::360f47fc-098b-4f01-9f2f-bd16741641cb" providerId="AD" clId="Web-{44333AAD-6613-2DB7-278F-32739CC71904}" dt="2020-06-30T21:38:56.178" v="1660" actId="14100"/>
          <ac:picMkLst>
            <pc:docMk/>
            <pc:sldMk cId="2028235832" sldId="344"/>
            <ac:picMk id="4" creationId="{F102E4E9-EC9C-428B-A2EB-3C153232988D}"/>
          </ac:picMkLst>
        </pc:picChg>
      </pc:sldChg>
      <pc:sldChg chg="addSp modSp">
        <pc:chgData name="Cheney, Spencer" userId="S::spencercheney@byui.edu::360f47fc-098b-4f01-9f2f-bd16741641cb" providerId="AD" clId="Web-{44333AAD-6613-2DB7-278F-32739CC71904}" dt="2020-06-30T21:45:57.182" v="1909" actId="14100"/>
        <pc:sldMkLst>
          <pc:docMk/>
          <pc:sldMk cId="3862537973" sldId="345"/>
        </pc:sldMkLst>
        <pc:spChg chg="mod">
          <ac:chgData name="Cheney, Spencer" userId="S::spencercheney@byui.edu::360f47fc-098b-4f01-9f2f-bd16741641cb" providerId="AD" clId="Web-{44333AAD-6613-2DB7-278F-32739CC71904}" dt="2020-06-30T21:44:39.291" v="1897" actId="20577"/>
          <ac:spMkLst>
            <pc:docMk/>
            <pc:sldMk cId="3862537973" sldId="345"/>
            <ac:spMk id="3" creationId="{00000000-0000-0000-0000-000000000000}"/>
          </ac:spMkLst>
        </pc:spChg>
        <pc:picChg chg="add mod">
          <ac:chgData name="Cheney, Spencer" userId="S::spencercheney@byui.edu::360f47fc-098b-4f01-9f2f-bd16741641cb" providerId="AD" clId="Web-{44333AAD-6613-2DB7-278F-32739CC71904}" dt="2020-06-30T21:44:49.041" v="1902" actId="14100"/>
          <ac:picMkLst>
            <pc:docMk/>
            <pc:sldMk cId="3862537973" sldId="345"/>
            <ac:picMk id="4" creationId="{76D7B8E4-EB8E-4BEB-A67D-59B6F4DC2201}"/>
          </ac:picMkLst>
        </pc:picChg>
        <pc:picChg chg="add mod">
          <ac:chgData name="Cheney, Spencer" userId="S::spencercheney@byui.edu::360f47fc-098b-4f01-9f2f-bd16741641cb" providerId="AD" clId="Web-{44333AAD-6613-2DB7-278F-32739CC71904}" dt="2020-06-30T21:45:18.526" v="1904" actId="1076"/>
          <ac:picMkLst>
            <pc:docMk/>
            <pc:sldMk cId="3862537973" sldId="345"/>
            <ac:picMk id="5" creationId="{519A21DF-F377-46A8-846F-669C7884C016}"/>
          </ac:picMkLst>
        </pc:picChg>
        <pc:picChg chg="add mod">
          <ac:chgData name="Cheney, Spencer" userId="S::spencercheney@byui.edu::360f47fc-098b-4f01-9f2f-bd16741641cb" providerId="AD" clId="Web-{44333AAD-6613-2DB7-278F-32739CC71904}" dt="2020-06-30T21:45:57.182" v="1909" actId="14100"/>
          <ac:picMkLst>
            <pc:docMk/>
            <pc:sldMk cId="3862537973" sldId="345"/>
            <ac:picMk id="6" creationId="{E3A8065F-A822-4B8C-9877-4B80067E5A54}"/>
          </ac:picMkLst>
        </pc:picChg>
      </pc:sldChg>
      <pc:sldChg chg="modSp">
        <pc:chgData name="Cheney, Spencer" userId="S::spencercheney@byui.edu::360f47fc-098b-4f01-9f2f-bd16741641cb" providerId="AD" clId="Web-{44333AAD-6613-2DB7-278F-32739CC71904}" dt="2020-06-30T21:33:04.549" v="972"/>
        <pc:sldMkLst>
          <pc:docMk/>
          <pc:sldMk cId="1614128347" sldId="346"/>
        </pc:sldMkLst>
        <pc:spChg chg="mod">
          <ac:chgData name="Cheney, Spencer" userId="S::spencercheney@byui.edu::360f47fc-098b-4f01-9f2f-bd16741641cb" providerId="AD" clId="Web-{44333AAD-6613-2DB7-278F-32739CC71904}" dt="2020-06-30T21:18:44.087" v="17" actId="20577"/>
          <ac:spMkLst>
            <pc:docMk/>
            <pc:sldMk cId="1614128347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44333AAD-6613-2DB7-278F-32739CC71904}" dt="2020-06-30T21:32:32.471" v="964"/>
          <ac:graphicFrameMkLst>
            <pc:docMk/>
            <pc:sldMk cId="1614128347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44333AAD-6613-2DB7-278F-32739CC71904}" dt="2020-06-30T21:33:04.549" v="972"/>
          <ac:graphicFrameMkLst>
            <pc:docMk/>
            <pc:sldMk cId="1614128347" sldId="346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36D2-51C1-479D-A940-506FFB7F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WIGS Project Tasks</a:t>
            </a:r>
            <a:endParaRPr lang="en-US"/>
          </a:p>
        </p:txBody>
      </p:sp>
      <p:pic>
        <p:nvPicPr>
          <p:cNvPr id="3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5242FD-D791-4BEB-8C44-F9E815D7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988929"/>
            <a:ext cx="8362949" cy="584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356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Finding the source of the problems with the board was more time consuming than expected.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8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00786"/>
              </p:ext>
            </p:extLst>
          </p:nvPr>
        </p:nvGraphicFramePr>
        <p:xfrm>
          <a:off x="685800" y="1371600"/>
          <a:ext cx="108966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Debug the 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6,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implementing the GPIO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6,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 testing RISC-V configurations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10, 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2506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Other Class material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834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532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3440934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10 (23-Jun to 29-Jun) Spencer Cheney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88702"/>
              </p:ext>
            </p:extLst>
          </p:nvPr>
        </p:nvGraphicFramePr>
        <p:xfrm>
          <a:off x="762000" y="1295400"/>
          <a:ext cx="10820400" cy="2895597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Rewrite UART Test to transmit and receive properly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Strip UART module to remove Differential signal functionality to ensure we could transmit UART without a differential signal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Increased Baud rate to allow future LVDS module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Research devices to test LVDS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4700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Write UART test for Raspberry Pi since it can keep up with baud rate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100%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Test and Debug FPGA UART communication with Raspberry 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8123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0346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125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128.5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283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UART is working!!!!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Wrote UART test for Raspberry Pi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Figured out addressing for UART modules</a:t>
            </a: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</p:txBody>
      </p: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6D7B8E4-EB8E-4BEB-A67D-59B6F4DC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4" y="1992769"/>
            <a:ext cx="5370094" cy="2521540"/>
          </a:xfrm>
          <a:prstGeom prst="rect">
            <a:avLst/>
          </a:prstGeom>
        </p:spPr>
      </p:pic>
      <p:pic>
        <p:nvPicPr>
          <p:cNvPr id="5" name="Picture 5" descr="A display screen&#10;&#10;Description automatically generated">
            <a:extLst>
              <a:ext uri="{FF2B5EF4-FFF2-40B4-BE49-F238E27FC236}">
                <a16:creationId xmlns:a16="http://schemas.microsoft.com/office/drawing/2014/main" id="{519A21DF-F377-46A8-846F-669C7884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53" y="1794309"/>
            <a:ext cx="2743200" cy="3108960"/>
          </a:xfrm>
          <a:prstGeom prst="rect">
            <a:avLst/>
          </a:prstGeom>
        </p:spPr>
      </p:pic>
      <p:pic>
        <p:nvPicPr>
          <p:cNvPr id="6" name="Picture 6" descr="A display screen&#10;&#10;Description automatically generated">
            <a:extLst>
              <a:ext uri="{FF2B5EF4-FFF2-40B4-BE49-F238E27FC236}">
                <a16:creationId xmlns:a16="http://schemas.microsoft.com/office/drawing/2014/main" id="{E3A8065F-A822-4B8C-9877-4B80067E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00" y="1715386"/>
            <a:ext cx="3043989" cy="27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9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The equation for the FPGA UART baud rate isn't precise at 1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At 1MHz the Raspberry Pi usually skips the second bit and reads in the parity bit as data when receiving data from FPGA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The FPGA doesn't read fast enough to detect start condition sometimes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F102E4E9-EC9C-428B-A2EB-3C153232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79" y="3131523"/>
            <a:ext cx="6523121" cy="14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358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89593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Write test for Full-Duplex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Set up LVDS UART module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Research TMR and RISC-V configurations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2061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3431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3052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10 (23-Jun to 29-Jun)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5293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WIGS/Meeting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5.75 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Microsemi/COM/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.33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Leadership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1.33 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2948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17.75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125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73399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Researched LVDS UART 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Looked through and Improved COM soft console code (SPI, I2C and drivers)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212CE6-9DBB-40BD-90A3-6C44A55B46A0}"/>
              </a:ext>
            </a:extLst>
          </p:cNvPr>
          <p:cNvSpPr>
            <a:spLocks noGrp="1"/>
          </p:cNvSpPr>
          <p:nvPr/>
        </p:nvSpPr>
        <p:spPr>
          <a:xfrm>
            <a:off x="533400" y="2980426"/>
            <a:ext cx="11049000" cy="2042954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ＭＳ Ｐゴシック" charset="0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9pPr>
          </a:lstStyle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</a:p>
          <a:p>
            <a:endParaRPr lang="en-US" sz="1400"/>
          </a:p>
          <a:p>
            <a:r>
              <a:rPr lang="en-US" sz="140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1890312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C80-F8C4-4004-9161-2A12FFC5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Re-soldering PCB</a:t>
            </a:r>
            <a:endParaRPr lang="en-US"/>
          </a:p>
        </p:txBody>
      </p:sp>
      <p:pic>
        <p:nvPicPr>
          <p:cNvPr id="3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416BC339-C78A-4D69-B18D-938996DC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9" y="1743235"/>
            <a:ext cx="3146096" cy="3862013"/>
          </a:xfrm>
          <a:prstGeom prst="rect">
            <a:avLst/>
          </a:prstGeom>
        </p:spPr>
      </p:pic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CF1D1AF-E755-417A-9E88-4C1F6F95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86" y="2351508"/>
            <a:ext cx="3654096" cy="23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715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88575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1.33 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CPU Benchmarks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1.66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WIGS/Meetings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4.5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9146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9651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When is the Leadership final?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1325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10 (23-Jun to 29-Jun) </a:t>
            </a:r>
            <a:r>
              <a:rPr lang="en-US">
                <a:solidFill>
                  <a:srgbClr val="C00000"/>
                </a:solidFill>
                <a:ea typeface="ＭＳ Ｐゴシック"/>
              </a:rPr>
              <a:t>Chris Porter</a:t>
            </a:r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91126"/>
              </p:ext>
            </p:extLst>
          </p:nvPr>
        </p:nvGraphicFramePr>
        <p:xfrm>
          <a:off x="762000" y="1295400"/>
          <a:ext cx="10820400" cy="2895597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LVDS UART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6.333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GPIO Test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95%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1.416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LCD Test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90%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0.25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Test Peripherals (SPI, I2C, GPIO)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869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Leadership Training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WIGS/Meetings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6044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1408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125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110.5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Raspberry Pi is fast enough to communicate with FPGA at 1000000 Mbps. However, it cannot do LVDS communication.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Solution: Get Full Duplex UART working separately, then test that the FPGA outputs typical LVDS signals with an Oscilloscope.</a:t>
            </a:r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Test Peripherals: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GPIO: </a:t>
            </a:r>
          </a:p>
          <a:p>
            <a:r>
              <a:rPr lang="en-US" sz="1200" kern="0">
                <a:ea typeface="ＭＳ Ｐゴシック"/>
              </a:rPr>
              <a:t>Output works</a:t>
            </a:r>
          </a:p>
          <a:p>
            <a:r>
              <a:rPr lang="en-US" sz="1200" kern="0">
                <a:ea typeface="ＭＳ Ｐゴシック"/>
              </a:rPr>
              <a:t>Input does not. Reading fails miserably. </a:t>
            </a:r>
          </a:p>
          <a:p>
            <a:pPr lvl="1"/>
            <a:r>
              <a:rPr lang="en-US" sz="1200" kern="0">
                <a:ea typeface="ＭＳ Ｐゴシック"/>
              </a:rPr>
              <a:t>Display of the input looks like the figure.</a:t>
            </a:r>
          </a:p>
          <a:p>
            <a:pPr lvl="1"/>
            <a:r>
              <a:rPr lang="en-US" sz="1200" kern="0">
                <a:ea typeface="ＭＳ Ｐゴシック"/>
              </a:rPr>
              <a:t>FPGA gets 'stuck' here, and cannot move on.</a:t>
            </a:r>
          </a:p>
          <a:p>
            <a:pPr lvl="1"/>
            <a:r>
              <a:rPr lang="en-US" sz="1200" kern="0">
                <a:ea typeface="ＭＳ Ｐゴシック"/>
              </a:rPr>
              <a:t>GPIO LEDS turned off/dimmed. Doesn't seem good...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SPI:</a:t>
            </a:r>
          </a:p>
          <a:p>
            <a:r>
              <a:rPr lang="en-US" sz="1200" kern="0">
                <a:ea typeface="ＭＳ Ｐゴシック"/>
              </a:rPr>
              <a:t>Send Data works (shows up on Oscilloscope)</a:t>
            </a:r>
          </a:p>
          <a:p>
            <a:r>
              <a:rPr lang="en-US" sz="1200" kern="0">
                <a:ea typeface="ＭＳ Ｐゴシック"/>
              </a:rPr>
              <a:t>Next Step: Read Data from an MSP432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I2C:</a:t>
            </a:r>
          </a:p>
          <a:p>
            <a:r>
              <a:rPr lang="en-US" sz="1200" kern="0">
                <a:ea typeface="ＭＳ Ｐゴシック"/>
              </a:rPr>
              <a:t>Master Transmit – Slave Receive times out. No data shown on Oscilloscope.</a:t>
            </a:r>
          </a:p>
          <a:p>
            <a:pPr marL="457200" lvl="1" indent="0">
              <a:buNone/>
            </a:pPr>
            <a:endParaRPr lang="en-US" sz="1200" kern="0">
              <a:ea typeface="ＭＳ Ｐゴシック"/>
            </a:endParaRPr>
          </a:p>
          <a:p>
            <a:pPr lvl="1"/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3950361-5008-449D-857D-83C1A76D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068" y="1558257"/>
            <a:ext cx="5805310" cy="2683152"/>
          </a:xfrm>
          <a:prstGeom prst="rect">
            <a:avLst/>
          </a:prstGeom>
        </p:spPr>
      </p:pic>
      <p:pic>
        <p:nvPicPr>
          <p:cNvPr id="6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5AF918F-76B0-4241-A8E3-BFCA5A00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55" y="4387878"/>
            <a:ext cx="6666088" cy="24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Travel Planning.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Availability for Week 13: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Monday Evening (If needed)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Tuesday Class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Wednesday before 9AM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Thursday Class time + Presentation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Phone calls almost any other time (keep me company while I'm driving)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Need PCB for testing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8547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Test Peripherals (Testing on FPGA, PCB, troubleshooting, and fixing)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6/28/2020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Test GPIO / LCD Interface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CPU Benchmark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Leadership/meetings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59370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LCD Communication is done with SPI. There should be code written for that already.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4C49F2-3D0C-45D7-85CB-982FD637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77" y="2021712"/>
            <a:ext cx="7216422" cy="45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10 (23-Jun to 29-Jun)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58321"/>
              </p:ext>
            </p:extLst>
          </p:nvPr>
        </p:nvGraphicFramePr>
        <p:xfrm>
          <a:off x="762000" y="1295400"/>
          <a:ext cx="10820400" cy="2895597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Soldier ADC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0.5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Fixing other board issues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Rewriting LCD test for added functionality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Reviewing other test Soft Console tests for better understanding of implementation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182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Other Class Material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33894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04961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125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123.5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4982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I fixed problems with shorting occurring across 3.3V external power input and ground.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  <a:cs typeface="Arial"/>
              </a:rPr>
              <a:t>I fixed problems with shorting occurring across </a:t>
            </a:r>
            <a:r>
              <a:rPr lang="en-US" sz="1200" kern="0" err="1">
                <a:ea typeface="ＭＳ Ｐゴシック"/>
                <a:cs typeface="Arial"/>
              </a:rPr>
              <a:t>rx</a:t>
            </a:r>
            <a:r>
              <a:rPr lang="en-US" sz="1200" kern="0">
                <a:ea typeface="ＭＳ Ｐゴシック"/>
                <a:cs typeface="Arial"/>
              </a:rPr>
              <a:t> and </a:t>
            </a:r>
            <a:r>
              <a:rPr lang="en-US" sz="1200" kern="0" err="1">
                <a:ea typeface="ＭＳ Ｐゴシック"/>
                <a:cs typeface="Arial"/>
              </a:rPr>
              <a:t>tx</a:t>
            </a:r>
            <a:r>
              <a:rPr lang="en-US" sz="1200" kern="0">
                <a:ea typeface="ＭＳ Ｐゴシック"/>
                <a:cs typeface="Arial"/>
              </a:rPr>
              <a:t> of the humidity sensor.</a:t>
            </a:r>
            <a:endParaRPr lang="en-US" sz="1200" kern="0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sz="1200" kern="0">
                <a:ea typeface="ＭＳ Ｐゴシック"/>
                <a:cs typeface="+mn-lt"/>
              </a:rPr>
              <a:t>I added a </a:t>
            </a:r>
            <a:r>
              <a:rPr lang="en-US" sz="1200" kern="0" err="1">
                <a:ea typeface="ＭＳ Ｐゴシック"/>
                <a:cs typeface="+mn-lt"/>
              </a:rPr>
              <a:t>helo</a:t>
            </a:r>
            <a:r>
              <a:rPr lang="en-US" sz="1200" kern="0">
                <a:ea typeface="ＭＳ Ｐゴシック"/>
                <a:cs typeface="+mn-lt"/>
              </a:rPr>
              <a:t> world program for LCD and made changes to display user specified text.</a:t>
            </a:r>
          </a:p>
          <a:p>
            <a:pPr marL="0" indent="0">
              <a:buNone/>
            </a:pPr>
            <a:endParaRPr lang="en-US" sz="1200" kern="0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59037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Blue Background</vt:lpstr>
      <vt:lpstr>1_Blue Background</vt:lpstr>
      <vt:lpstr>WIGS Project Tasks</vt:lpstr>
      <vt:lpstr>Re-soldering PCB</vt:lpstr>
      <vt:lpstr>Week 10 (23-Jun to 29-Jun)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10 (23-Jun to 29-Jun)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10 (23-Jun to 29-Jun)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10 (23-Jun to 29-Jun) Kyle Tolliver</vt:lpstr>
      <vt:lpstr>Progress made during the week (Log) (What I did)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4</cp:revision>
  <cp:lastPrinted>2016-02-08T23:20:00Z</cp:lastPrinted>
  <dcterms:created xsi:type="dcterms:W3CDTF">2010-11-02T18:22:43Z</dcterms:created>
  <dcterms:modified xsi:type="dcterms:W3CDTF">2020-07-15T20:33:32Z</dcterms:modified>
  <cp:category/>
</cp:coreProperties>
</file>