
<file path=[Content_Types].xml><?xml version="1.0" encoding="utf-8"?>
<Types xmlns="http://schemas.openxmlformats.org/package/2006/content-types">
  <Default Extension="emf" ContentType="image/x-em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59" r:id="rId1"/>
    <p:sldMasterId id="2147483744" r:id="rId2"/>
  </p:sldMasterIdLst>
  <p:notesMasterIdLst>
    <p:notesMasterId r:id="rId24"/>
  </p:notesMasterIdLst>
  <p:handoutMasterIdLst>
    <p:handoutMasterId r:id="rId25"/>
  </p:handoutMasterIdLst>
  <p:sldIdLst>
    <p:sldId id="331" r:id="rId3"/>
    <p:sldId id="336" r:id="rId4"/>
    <p:sldId id="333" r:id="rId5"/>
    <p:sldId id="334" r:id="rId6"/>
    <p:sldId id="335" r:id="rId7"/>
    <p:sldId id="352" r:id="rId8"/>
    <p:sldId id="351" r:id="rId9"/>
    <p:sldId id="350" r:id="rId10"/>
    <p:sldId id="349" r:id="rId11"/>
    <p:sldId id="348" r:id="rId12"/>
    <p:sldId id="357" r:id="rId13"/>
    <p:sldId id="356" r:id="rId14"/>
    <p:sldId id="355" r:id="rId15"/>
    <p:sldId id="354" r:id="rId16"/>
    <p:sldId id="353" r:id="rId17"/>
    <p:sldId id="347" r:id="rId18"/>
    <p:sldId id="343" r:id="rId19"/>
    <p:sldId id="344" r:id="rId20"/>
    <p:sldId id="345" r:id="rId21"/>
    <p:sldId id="358" r:id="rId22"/>
    <p:sldId id="317" r:id="rId23"/>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230">
          <p15:clr>
            <a:srgbClr val="A4A3A4"/>
          </p15:clr>
        </p15:guide>
        <p15:guide id="2" orient="horz" pos="393">
          <p15:clr>
            <a:srgbClr val="A4A3A4"/>
          </p15:clr>
        </p15:guide>
        <p15:guide id="3" orient="horz" pos="4055">
          <p15:clr>
            <a:srgbClr val="A4A3A4"/>
          </p15:clr>
        </p15:guide>
        <p15:guide id="4" pos="3840">
          <p15:clr>
            <a:srgbClr val="A4A3A4"/>
          </p15:clr>
        </p15:guide>
        <p15:guide id="5" pos="1501">
          <p15:clr>
            <a:srgbClr val="A4A3A4"/>
          </p15:clr>
        </p15:guide>
        <p15:guide id="6" pos="2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76C6"/>
    <a:srgbClr val="0071B1"/>
    <a:srgbClr val="EEEEA6"/>
    <a:srgbClr val="51A6D1"/>
    <a:srgbClr val="51A7C6"/>
    <a:srgbClr val="E9984B"/>
    <a:srgbClr val="26334C"/>
    <a:srgbClr val="314E96"/>
    <a:srgbClr val="DBE5F1"/>
    <a:srgbClr val="FFBD5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8840B4-7E14-77FC-272F-6071072705BF}" v="422" dt="2020-07-14T00:32:49.395"/>
    <p1510:client id="{73226995-A7E8-6EE2-B8C4-64D10EDCEB48}" v="1555" dt="2020-07-14T23:00:15.528"/>
    <p1510:client id="{94E9BEEE-F77B-8082-78F9-9E5FBAE30948}" v="1089" dt="2020-07-14T22:40:00.944"/>
    <p1510:client id="{D60816FB-E455-B8F3-A037-327CB527689A}" v="197" dt="2020-07-14T22:09:59.704"/>
    <p1510:client id="{E10094AD-31DC-F88B-E2B7-56C854914271}" v="547" dt="2020-07-14T21:07:31.5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22"/>
    <p:restoredTop sz="56604"/>
  </p:normalViewPr>
  <p:slideViewPr>
    <p:cSldViewPr>
      <p:cViewPr varScale="1">
        <p:scale>
          <a:sx n="91" d="100"/>
          <a:sy n="91" d="100"/>
        </p:scale>
        <p:origin x="108" y="66"/>
      </p:cViewPr>
      <p:guideLst>
        <p:guide orient="horz" pos="2230"/>
        <p:guide orient="horz" pos="393"/>
        <p:guide orient="horz" pos="4055"/>
        <p:guide pos="3840"/>
        <p:guide pos="1501"/>
        <p:guide pos="2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30" d="100"/>
          <a:sy n="130" d="100"/>
        </p:scale>
        <p:origin x="-2696"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ey, Spencer" userId="S::spencercheney@byui.edu::360f47fc-098b-4f01-9f2f-bd16741641cb" providerId="AD" clId="Web-{73226995-A7E8-6EE2-B8C4-64D10EDCEB48}"/>
    <pc:docChg chg="modSld">
      <pc:chgData name="Cheney, Spencer" userId="S::spencercheney@byui.edu::360f47fc-098b-4f01-9f2f-bd16741641cb" providerId="AD" clId="Web-{73226995-A7E8-6EE2-B8C4-64D10EDCEB48}" dt="2020-07-14T23:00:15.528" v="1507" actId="20577"/>
      <pc:docMkLst>
        <pc:docMk/>
      </pc:docMkLst>
      <pc:sldChg chg="modSp">
        <pc:chgData name="Cheney, Spencer" userId="S::spencercheney@byui.edu::360f47fc-098b-4f01-9f2f-bd16741641cb" providerId="AD" clId="Web-{73226995-A7E8-6EE2-B8C4-64D10EDCEB48}" dt="2020-07-14T22:20:55.440" v="1466" actId="20577"/>
        <pc:sldMkLst>
          <pc:docMk/>
          <pc:sldMk cId="3057118181" sldId="353"/>
        </pc:sldMkLst>
        <pc:spChg chg="mod">
          <ac:chgData name="Cheney, Spencer" userId="S::spencercheney@byui.edu::360f47fc-098b-4f01-9f2f-bd16741641cb" providerId="AD" clId="Web-{73226995-A7E8-6EE2-B8C4-64D10EDCEB48}" dt="2020-07-14T22:20:55.440" v="1466" actId="20577"/>
          <ac:spMkLst>
            <pc:docMk/>
            <pc:sldMk cId="3057118181" sldId="353"/>
            <ac:spMk id="3" creationId="{00000000-0000-0000-0000-000000000000}"/>
          </ac:spMkLst>
        </pc:spChg>
      </pc:sldChg>
      <pc:sldChg chg="modSp">
        <pc:chgData name="Cheney, Spencer" userId="S::spencercheney@byui.edu::360f47fc-098b-4f01-9f2f-bd16741641cb" providerId="AD" clId="Web-{73226995-A7E8-6EE2-B8C4-64D10EDCEB48}" dt="2020-07-14T21:21:00.481" v="611"/>
        <pc:sldMkLst>
          <pc:docMk/>
          <pc:sldMk cId="2072751773" sldId="354"/>
        </pc:sldMkLst>
        <pc:graphicFrameChg chg="mod modGraphic">
          <ac:chgData name="Cheney, Spencer" userId="S::spencercheney@byui.edu::360f47fc-098b-4f01-9f2f-bd16741641cb" providerId="AD" clId="Web-{73226995-A7E8-6EE2-B8C4-64D10EDCEB48}" dt="2020-07-14T21:20:55.747" v="605"/>
          <ac:graphicFrameMkLst>
            <pc:docMk/>
            <pc:sldMk cId="2072751773" sldId="354"/>
            <ac:graphicFrameMk id="3" creationId="{00000000-0000-0000-0000-000000000000}"/>
          </ac:graphicFrameMkLst>
        </pc:graphicFrameChg>
        <pc:graphicFrameChg chg="mod modGraphic">
          <ac:chgData name="Cheney, Spencer" userId="S::spencercheney@byui.edu::360f47fc-098b-4f01-9f2f-bd16741641cb" providerId="AD" clId="Web-{73226995-A7E8-6EE2-B8C4-64D10EDCEB48}" dt="2020-07-14T21:21:00.481" v="611"/>
          <ac:graphicFrameMkLst>
            <pc:docMk/>
            <pc:sldMk cId="2072751773" sldId="354"/>
            <ac:graphicFrameMk id="4" creationId="{00000000-0000-0000-0000-000000000000}"/>
          </ac:graphicFrameMkLst>
        </pc:graphicFrameChg>
      </pc:sldChg>
      <pc:sldChg chg="modSp">
        <pc:chgData name="Cheney, Spencer" userId="S::spencercheney@byui.edu::360f47fc-098b-4f01-9f2f-bd16741641cb" providerId="AD" clId="Web-{73226995-A7E8-6EE2-B8C4-64D10EDCEB48}" dt="2020-07-14T22:09:17.105" v="1140" actId="20577"/>
        <pc:sldMkLst>
          <pc:docMk/>
          <pc:sldMk cId="4208853605" sldId="355"/>
        </pc:sldMkLst>
        <pc:spChg chg="mod">
          <ac:chgData name="Cheney, Spencer" userId="S::spencercheney@byui.edu::360f47fc-098b-4f01-9f2f-bd16741641cb" providerId="AD" clId="Web-{73226995-A7E8-6EE2-B8C4-64D10EDCEB48}" dt="2020-07-14T22:09:17.105" v="1140" actId="20577"/>
          <ac:spMkLst>
            <pc:docMk/>
            <pc:sldMk cId="4208853605" sldId="355"/>
            <ac:spMk id="3" creationId="{00000000-0000-0000-0000-000000000000}"/>
          </ac:spMkLst>
        </pc:spChg>
      </pc:sldChg>
      <pc:sldChg chg="modSp">
        <pc:chgData name="Cheney, Spencer" userId="S::spencercheney@byui.edu::360f47fc-098b-4f01-9f2f-bd16741641cb" providerId="AD" clId="Web-{73226995-A7E8-6EE2-B8C4-64D10EDCEB48}" dt="2020-07-14T23:00:15.528" v="1507" actId="20577"/>
        <pc:sldMkLst>
          <pc:docMk/>
          <pc:sldMk cId="2507756336" sldId="356"/>
        </pc:sldMkLst>
        <pc:spChg chg="mod">
          <ac:chgData name="Cheney, Spencer" userId="S::spencercheney@byui.edu::360f47fc-098b-4f01-9f2f-bd16741641cb" providerId="AD" clId="Web-{73226995-A7E8-6EE2-B8C4-64D10EDCEB48}" dt="2020-07-14T23:00:15.528" v="1507" actId="20577"/>
          <ac:spMkLst>
            <pc:docMk/>
            <pc:sldMk cId="2507756336" sldId="356"/>
            <ac:spMk id="3" creationId="{00000000-0000-0000-0000-000000000000}"/>
          </ac:spMkLst>
        </pc:spChg>
      </pc:sldChg>
      <pc:sldChg chg="modSp">
        <pc:chgData name="Cheney, Spencer" userId="S::spencercheney@byui.edu::360f47fc-098b-4f01-9f2f-bd16741641cb" providerId="AD" clId="Web-{73226995-A7E8-6EE2-B8C4-64D10EDCEB48}" dt="2020-07-14T21:17:46.604" v="185"/>
        <pc:sldMkLst>
          <pc:docMk/>
          <pc:sldMk cId="3817622801" sldId="357"/>
        </pc:sldMkLst>
        <pc:spChg chg="mod">
          <ac:chgData name="Cheney, Spencer" userId="S::spencercheney@byui.edu::360f47fc-098b-4f01-9f2f-bd16741641cb" providerId="AD" clId="Web-{73226995-A7E8-6EE2-B8C4-64D10EDCEB48}" dt="2020-07-14T21:12:50.179" v="21" actId="20577"/>
          <ac:spMkLst>
            <pc:docMk/>
            <pc:sldMk cId="3817622801" sldId="357"/>
            <ac:spMk id="2" creationId="{00000000-0000-0000-0000-000000000000}"/>
          </ac:spMkLst>
        </pc:spChg>
        <pc:graphicFrameChg chg="mod modGraphic">
          <ac:chgData name="Cheney, Spencer" userId="S::spencercheney@byui.edu::360f47fc-098b-4f01-9f2f-bd16741641cb" providerId="AD" clId="Web-{73226995-A7E8-6EE2-B8C4-64D10EDCEB48}" dt="2020-07-14T21:17:04.369" v="169"/>
          <ac:graphicFrameMkLst>
            <pc:docMk/>
            <pc:sldMk cId="3817622801" sldId="357"/>
            <ac:graphicFrameMk id="3" creationId="{00000000-0000-0000-0000-000000000000}"/>
          </ac:graphicFrameMkLst>
        </pc:graphicFrameChg>
        <pc:graphicFrameChg chg="mod modGraphic">
          <ac:chgData name="Cheney, Spencer" userId="S::spencercheney@byui.edu::360f47fc-098b-4f01-9f2f-bd16741641cb" providerId="AD" clId="Web-{73226995-A7E8-6EE2-B8C4-64D10EDCEB48}" dt="2020-07-14T21:17:46.604" v="185"/>
          <ac:graphicFrameMkLst>
            <pc:docMk/>
            <pc:sldMk cId="3817622801" sldId="357"/>
            <ac:graphicFrameMk id="4" creationId="{00000000-0000-0000-0000-000000000000}"/>
          </ac:graphicFrameMkLst>
        </pc:graphicFrameChg>
      </pc:sldChg>
    </pc:docChg>
  </pc:docChgLst>
  <pc:docChgLst>
    <pc:chgData name="Tolliver, Kyle" userId="S::kctolli@byui.edu::7cd0e227-5eec-47da-b0d1-6fddf0bfb0ee" providerId="AD" clId="Web-{D60816FB-E455-B8F3-A037-327CB527689A}"/>
    <pc:docChg chg="modSld">
      <pc:chgData name="Tolliver, Kyle" userId="S::kctolli@byui.edu::7cd0e227-5eec-47da-b0d1-6fddf0bfb0ee" providerId="AD" clId="Web-{D60816FB-E455-B8F3-A037-327CB527689A}" dt="2020-07-14T22:09:59.516" v="182" actId="20577"/>
      <pc:docMkLst>
        <pc:docMk/>
      </pc:docMkLst>
      <pc:sldChg chg="modSp">
        <pc:chgData name="Tolliver, Kyle" userId="S::kctolli@byui.edu::7cd0e227-5eec-47da-b0d1-6fddf0bfb0ee" providerId="AD" clId="Web-{D60816FB-E455-B8F3-A037-327CB527689A}" dt="2020-07-14T22:09:59.516" v="182" actId="20577"/>
        <pc:sldMkLst>
          <pc:docMk/>
          <pc:sldMk cId="1325904255" sldId="343"/>
        </pc:sldMkLst>
        <pc:spChg chg="mod">
          <ac:chgData name="Tolliver, Kyle" userId="S::kctolli@byui.edu::7cd0e227-5eec-47da-b0d1-6fddf0bfb0ee" providerId="AD" clId="Web-{D60816FB-E455-B8F3-A037-327CB527689A}" dt="2020-07-14T22:09:59.516" v="182" actId="20577"/>
          <ac:spMkLst>
            <pc:docMk/>
            <pc:sldMk cId="1325904255" sldId="343"/>
            <ac:spMk id="3" creationId="{00000000-0000-0000-0000-000000000000}"/>
          </ac:spMkLst>
        </pc:spChg>
      </pc:sldChg>
      <pc:sldChg chg="modSp">
        <pc:chgData name="Tolliver, Kyle" userId="S::kctolli@byui.edu::7cd0e227-5eec-47da-b0d1-6fddf0bfb0ee" providerId="AD" clId="Web-{D60816FB-E455-B8F3-A037-327CB527689A}" dt="2020-07-14T22:08:52.233" v="85"/>
        <pc:sldMkLst>
          <pc:docMk/>
          <pc:sldMk cId="2401467818" sldId="345"/>
        </pc:sldMkLst>
        <pc:graphicFrameChg chg="mod modGraphic">
          <ac:chgData name="Tolliver, Kyle" userId="S::kctolli@byui.edu::7cd0e227-5eec-47da-b0d1-6fddf0bfb0ee" providerId="AD" clId="Web-{D60816FB-E455-B8F3-A037-327CB527689A}" dt="2020-07-14T22:08:52.233" v="85"/>
          <ac:graphicFrameMkLst>
            <pc:docMk/>
            <pc:sldMk cId="2401467818" sldId="345"/>
            <ac:graphicFrameMk id="3" creationId="{00000000-0000-0000-0000-000000000000}"/>
          </ac:graphicFrameMkLst>
        </pc:graphicFrameChg>
      </pc:sldChg>
      <pc:sldChg chg="modSp">
        <pc:chgData name="Tolliver, Kyle" userId="S::kctolli@byui.edu::7cd0e227-5eec-47da-b0d1-6fddf0bfb0ee" providerId="AD" clId="Web-{D60816FB-E455-B8F3-A037-327CB527689A}" dt="2020-07-14T22:09:22.140" v="148" actId="20577"/>
        <pc:sldMkLst>
          <pc:docMk/>
          <pc:sldMk cId="3044976968" sldId="358"/>
        </pc:sldMkLst>
        <pc:spChg chg="mod">
          <ac:chgData name="Tolliver, Kyle" userId="S::kctolli@byui.edu::7cd0e227-5eec-47da-b0d1-6fddf0bfb0ee" providerId="AD" clId="Web-{D60816FB-E455-B8F3-A037-327CB527689A}" dt="2020-07-14T22:09:22.140" v="148" actId="20577"/>
          <ac:spMkLst>
            <pc:docMk/>
            <pc:sldMk cId="3044976968" sldId="358"/>
            <ac:spMk id="3" creationId="{00000000-0000-0000-0000-000000000000}"/>
          </ac:spMkLst>
        </pc:spChg>
      </pc:sldChg>
    </pc:docChg>
  </pc:docChgLst>
  <pc:docChgLst>
    <pc:chgData name="Tolliver, Kyle" userId="S::kctolli@byui.edu::7cd0e227-5eec-47da-b0d1-6fddf0bfb0ee" providerId="AD" clId="Web-{508840B4-7E14-77FC-272F-6071072705BF}"/>
    <pc:docChg chg="addSld delSld modSld sldOrd">
      <pc:chgData name="Tolliver, Kyle" userId="S::kctolli@byui.edu::7cd0e227-5eec-47da-b0d1-6fddf0bfb0ee" providerId="AD" clId="Web-{508840B4-7E14-77FC-272F-6071072705BF}" dt="2020-07-14T00:32:49.395" v="385" actId="20577"/>
      <pc:docMkLst>
        <pc:docMk/>
      </pc:docMkLst>
      <pc:sldChg chg="add del replId">
        <pc:chgData name="Tolliver, Kyle" userId="S::kctolli@byui.edu::7cd0e227-5eec-47da-b0d1-6fddf0bfb0ee" providerId="AD" clId="Web-{508840B4-7E14-77FC-272F-6071072705BF}" dt="2020-07-14T00:29:42.454" v="188"/>
        <pc:sldMkLst>
          <pc:docMk/>
          <pc:sldMk cId="767084532" sldId="337"/>
        </pc:sldMkLst>
      </pc:sldChg>
      <pc:sldChg chg="add del replId">
        <pc:chgData name="Tolliver, Kyle" userId="S::kctolli@byui.edu::7cd0e227-5eec-47da-b0d1-6fddf0bfb0ee" providerId="AD" clId="Web-{508840B4-7E14-77FC-272F-6071072705BF}" dt="2020-07-14T00:29:42.454" v="189"/>
        <pc:sldMkLst>
          <pc:docMk/>
          <pc:sldMk cId="1508578322" sldId="338"/>
        </pc:sldMkLst>
      </pc:sldChg>
      <pc:sldChg chg="add del replId">
        <pc:chgData name="Tolliver, Kyle" userId="S::kctolli@byui.edu::7cd0e227-5eec-47da-b0d1-6fddf0bfb0ee" providerId="AD" clId="Web-{508840B4-7E14-77FC-272F-6071072705BF}" dt="2020-07-14T00:29:42.454" v="190"/>
        <pc:sldMkLst>
          <pc:docMk/>
          <pc:sldMk cId="1829101007" sldId="339"/>
        </pc:sldMkLst>
      </pc:sldChg>
      <pc:sldChg chg="add del replId">
        <pc:chgData name="Tolliver, Kyle" userId="S::kctolli@byui.edu::7cd0e227-5eec-47da-b0d1-6fddf0bfb0ee" providerId="AD" clId="Web-{508840B4-7E14-77FC-272F-6071072705BF}" dt="2020-07-14T00:29:42.454" v="191"/>
        <pc:sldMkLst>
          <pc:docMk/>
          <pc:sldMk cId="458835630" sldId="340"/>
        </pc:sldMkLst>
      </pc:sldChg>
      <pc:sldChg chg="add del ord replId">
        <pc:chgData name="Tolliver, Kyle" userId="S::kctolli@byui.edu::7cd0e227-5eec-47da-b0d1-6fddf0bfb0ee" providerId="AD" clId="Web-{508840B4-7E14-77FC-272F-6071072705BF}" dt="2020-07-14T00:29:42.454" v="187"/>
        <pc:sldMkLst>
          <pc:docMk/>
          <pc:sldMk cId="2794963585" sldId="341"/>
        </pc:sldMkLst>
      </pc:sldChg>
      <pc:sldChg chg="add del ord replId">
        <pc:chgData name="Tolliver, Kyle" userId="S::kctolli@byui.edu::7cd0e227-5eec-47da-b0d1-6fddf0bfb0ee" providerId="AD" clId="Web-{508840B4-7E14-77FC-272F-6071072705BF}" dt="2020-07-14T00:29:42.454" v="192"/>
        <pc:sldMkLst>
          <pc:docMk/>
          <pc:sldMk cId="1390074881" sldId="342"/>
        </pc:sldMkLst>
      </pc:sldChg>
      <pc:sldChg chg="modSp add ord replId">
        <pc:chgData name="Tolliver, Kyle" userId="S::kctolli@byui.edu::7cd0e227-5eec-47da-b0d1-6fddf0bfb0ee" providerId="AD" clId="Web-{508840B4-7E14-77FC-272F-6071072705BF}" dt="2020-07-14T00:30:50.908" v="233" actId="20577"/>
        <pc:sldMkLst>
          <pc:docMk/>
          <pc:sldMk cId="1325904255" sldId="343"/>
        </pc:sldMkLst>
        <pc:spChg chg="mod">
          <ac:chgData name="Tolliver, Kyle" userId="S::kctolli@byui.edu::7cd0e227-5eec-47da-b0d1-6fddf0bfb0ee" providerId="AD" clId="Web-{508840B4-7E14-77FC-272F-6071072705BF}" dt="2020-07-14T00:30:50.908" v="233" actId="20577"/>
          <ac:spMkLst>
            <pc:docMk/>
            <pc:sldMk cId="1325904255" sldId="343"/>
            <ac:spMk id="3" creationId="{00000000-0000-0000-0000-000000000000}"/>
          </ac:spMkLst>
        </pc:spChg>
      </pc:sldChg>
      <pc:sldChg chg="modSp add replId">
        <pc:chgData name="Tolliver, Kyle" userId="S::kctolli@byui.edu::7cd0e227-5eec-47da-b0d1-6fddf0bfb0ee" providerId="AD" clId="Web-{508840B4-7E14-77FC-272F-6071072705BF}" dt="2020-07-14T00:30:27.564" v="222" actId="20577"/>
        <pc:sldMkLst>
          <pc:docMk/>
          <pc:sldMk cId="2372448809" sldId="344"/>
        </pc:sldMkLst>
        <pc:spChg chg="mod">
          <ac:chgData name="Tolliver, Kyle" userId="S::kctolli@byui.edu::7cd0e227-5eec-47da-b0d1-6fddf0bfb0ee" providerId="AD" clId="Web-{508840B4-7E14-77FC-272F-6071072705BF}" dt="2020-07-14T00:30:27.564" v="222" actId="20577"/>
          <ac:spMkLst>
            <pc:docMk/>
            <pc:sldMk cId="2372448809" sldId="344"/>
            <ac:spMk id="3" creationId="{00000000-0000-0000-0000-000000000000}"/>
          </ac:spMkLst>
        </pc:spChg>
      </pc:sldChg>
      <pc:sldChg chg="modSp add ord replId">
        <pc:chgData name="Tolliver, Kyle" userId="S::kctolli@byui.edu::7cd0e227-5eec-47da-b0d1-6fddf0bfb0ee" providerId="AD" clId="Web-{508840B4-7E14-77FC-272F-6071072705BF}" dt="2020-07-14T00:32:28.473" v="355"/>
        <pc:sldMkLst>
          <pc:docMk/>
          <pc:sldMk cId="2401467818" sldId="345"/>
        </pc:sldMkLst>
        <pc:graphicFrameChg chg="mod modGraphic">
          <ac:chgData name="Tolliver, Kyle" userId="S::kctolli@byui.edu::7cd0e227-5eec-47da-b0d1-6fddf0bfb0ee" providerId="AD" clId="Web-{508840B4-7E14-77FC-272F-6071072705BF}" dt="2020-07-14T00:32:23.520" v="351"/>
          <ac:graphicFrameMkLst>
            <pc:docMk/>
            <pc:sldMk cId="2401467818" sldId="345"/>
            <ac:graphicFrameMk id="3" creationId="{00000000-0000-0000-0000-000000000000}"/>
          </ac:graphicFrameMkLst>
        </pc:graphicFrameChg>
        <pc:graphicFrameChg chg="mod modGraphic">
          <ac:chgData name="Tolliver, Kyle" userId="S::kctolli@byui.edu::7cd0e227-5eec-47da-b0d1-6fddf0bfb0ee" providerId="AD" clId="Web-{508840B4-7E14-77FC-272F-6071072705BF}" dt="2020-07-14T00:32:28.473" v="355"/>
          <ac:graphicFrameMkLst>
            <pc:docMk/>
            <pc:sldMk cId="2401467818" sldId="345"/>
            <ac:graphicFrameMk id="4" creationId="{00000000-0000-0000-0000-000000000000}"/>
          </ac:graphicFrameMkLst>
        </pc:graphicFrameChg>
      </pc:sldChg>
      <pc:sldChg chg="add del ord replId">
        <pc:chgData name="Tolliver, Kyle" userId="S::kctolli@byui.edu::7cd0e227-5eec-47da-b0d1-6fddf0bfb0ee" providerId="AD" clId="Web-{508840B4-7E14-77FC-272F-6071072705BF}" dt="2020-07-14T00:29:42.438" v="183"/>
        <pc:sldMkLst>
          <pc:docMk/>
          <pc:sldMk cId="3353265820" sldId="346"/>
        </pc:sldMkLst>
      </pc:sldChg>
      <pc:sldChg chg="modSp add replId">
        <pc:chgData name="Tolliver, Kyle" userId="S::kctolli@byui.edu::7cd0e227-5eec-47da-b0d1-6fddf0bfb0ee" providerId="AD" clId="Web-{508840B4-7E14-77FC-272F-6071072705BF}" dt="2020-07-14T00:28:10.733" v="171"/>
        <pc:sldMkLst>
          <pc:docMk/>
          <pc:sldMk cId="4284244065" sldId="347"/>
        </pc:sldMkLst>
        <pc:spChg chg="mod">
          <ac:chgData name="Tolliver, Kyle" userId="S::kctolli@byui.edu::7cd0e227-5eec-47da-b0d1-6fddf0bfb0ee" providerId="AD" clId="Web-{508840B4-7E14-77FC-272F-6071072705BF}" dt="2020-07-14T00:18:35.455" v="27" actId="20577"/>
          <ac:spMkLst>
            <pc:docMk/>
            <pc:sldMk cId="4284244065" sldId="347"/>
            <ac:spMk id="2" creationId="{00000000-0000-0000-0000-000000000000}"/>
          </ac:spMkLst>
        </pc:spChg>
        <pc:graphicFrameChg chg="mod modGraphic">
          <ac:chgData name="Tolliver, Kyle" userId="S::kctolli@byui.edu::7cd0e227-5eec-47da-b0d1-6fddf0bfb0ee" providerId="AD" clId="Web-{508840B4-7E14-77FC-272F-6071072705BF}" dt="2020-07-14T00:27:47.498" v="153"/>
          <ac:graphicFrameMkLst>
            <pc:docMk/>
            <pc:sldMk cId="4284244065" sldId="347"/>
            <ac:graphicFrameMk id="3" creationId="{00000000-0000-0000-0000-000000000000}"/>
          </ac:graphicFrameMkLst>
        </pc:graphicFrameChg>
        <pc:graphicFrameChg chg="mod modGraphic">
          <ac:chgData name="Tolliver, Kyle" userId="S::kctolli@byui.edu::7cd0e227-5eec-47da-b0d1-6fddf0bfb0ee" providerId="AD" clId="Web-{508840B4-7E14-77FC-272F-6071072705BF}" dt="2020-07-14T00:28:10.733" v="171"/>
          <ac:graphicFrameMkLst>
            <pc:docMk/>
            <pc:sldMk cId="4284244065" sldId="347"/>
            <ac:graphicFrameMk id="4" creationId="{00000000-0000-0000-0000-000000000000}"/>
          </ac:graphicFrameMkLst>
        </pc:graphicFrameChg>
      </pc:sldChg>
      <pc:sldChg chg="add replId">
        <pc:chgData name="Tolliver, Kyle" userId="S::kctolli@byui.edu::7cd0e227-5eec-47da-b0d1-6fddf0bfb0ee" providerId="AD" clId="Web-{508840B4-7E14-77FC-272F-6071072705BF}" dt="2020-07-14T00:29:47.923" v="193"/>
        <pc:sldMkLst>
          <pc:docMk/>
          <pc:sldMk cId="1351308968" sldId="348"/>
        </pc:sldMkLst>
      </pc:sldChg>
      <pc:sldChg chg="add del replId">
        <pc:chgData name="Tolliver, Kyle" userId="S::kctolli@byui.edu::7cd0e227-5eec-47da-b0d1-6fddf0bfb0ee" providerId="AD" clId="Web-{508840B4-7E14-77FC-272F-6071072705BF}" dt="2020-07-14T00:29:42.438" v="184"/>
        <pc:sldMkLst>
          <pc:docMk/>
          <pc:sldMk cId="1970230171" sldId="348"/>
        </pc:sldMkLst>
      </pc:sldChg>
      <pc:sldChg chg="add del ord replId">
        <pc:chgData name="Tolliver, Kyle" userId="S::kctolli@byui.edu::7cd0e227-5eec-47da-b0d1-6fddf0bfb0ee" providerId="AD" clId="Web-{508840B4-7E14-77FC-272F-6071072705BF}" dt="2020-07-14T00:29:42.454" v="186"/>
        <pc:sldMkLst>
          <pc:docMk/>
          <pc:sldMk cId="741589872" sldId="349"/>
        </pc:sldMkLst>
      </pc:sldChg>
      <pc:sldChg chg="add replId">
        <pc:chgData name="Tolliver, Kyle" userId="S::kctolli@byui.edu::7cd0e227-5eec-47da-b0d1-6fddf0bfb0ee" providerId="AD" clId="Web-{508840B4-7E14-77FC-272F-6071072705BF}" dt="2020-07-14T00:29:48.141" v="194"/>
        <pc:sldMkLst>
          <pc:docMk/>
          <pc:sldMk cId="2508788993" sldId="349"/>
        </pc:sldMkLst>
      </pc:sldChg>
      <pc:sldChg chg="add del ord replId">
        <pc:chgData name="Tolliver, Kyle" userId="S::kctolli@byui.edu::7cd0e227-5eec-47da-b0d1-6fddf0bfb0ee" providerId="AD" clId="Web-{508840B4-7E14-77FC-272F-6071072705BF}" dt="2020-07-14T00:29:42.438" v="182"/>
        <pc:sldMkLst>
          <pc:docMk/>
          <pc:sldMk cId="2113537436" sldId="350"/>
        </pc:sldMkLst>
      </pc:sldChg>
      <pc:sldChg chg="add replId">
        <pc:chgData name="Tolliver, Kyle" userId="S::kctolli@byui.edu::7cd0e227-5eec-47da-b0d1-6fddf0bfb0ee" providerId="AD" clId="Web-{508840B4-7E14-77FC-272F-6071072705BF}" dt="2020-07-14T00:29:48.360" v="195"/>
        <pc:sldMkLst>
          <pc:docMk/>
          <pc:sldMk cId="3647252319" sldId="350"/>
        </pc:sldMkLst>
      </pc:sldChg>
      <pc:sldChg chg="add del ord replId">
        <pc:chgData name="Tolliver, Kyle" userId="S::kctolli@byui.edu::7cd0e227-5eec-47da-b0d1-6fddf0bfb0ee" providerId="AD" clId="Web-{508840B4-7E14-77FC-272F-6071072705BF}" dt="2020-07-14T00:29:42.454" v="185"/>
        <pc:sldMkLst>
          <pc:docMk/>
          <pc:sldMk cId="1986780655" sldId="351"/>
        </pc:sldMkLst>
      </pc:sldChg>
      <pc:sldChg chg="add replId">
        <pc:chgData name="Tolliver, Kyle" userId="S::kctolli@byui.edu::7cd0e227-5eec-47da-b0d1-6fddf0bfb0ee" providerId="AD" clId="Web-{508840B4-7E14-77FC-272F-6071072705BF}" dt="2020-07-14T00:29:48.579" v="196"/>
        <pc:sldMkLst>
          <pc:docMk/>
          <pc:sldMk cId="3856339909" sldId="351"/>
        </pc:sldMkLst>
      </pc:sldChg>
      <pc:sldChg chg="add replId">
        <pc:chgData name="Tolliver, Kyle" userId="S::kctolli@byui.edu::7cd0e227-5eec-47da-b0d1-6fddf0bfb0ee" providerId="AD" clId="Web-{508840B4-7E14-77FC-272F-6071072705BF}" dt="2020-07-14T00:29:48.829" v="197"/>
        <pc:sldMkLst>
          <pc:docMk/>
          <pc:sldMk cId="2498514558" sldId="352"/>
        </pc:sldMkLst>
      </pc:sldChg>
      <pc:sldChg chg="add replId">
        <pc:chgData name="Tolliver, Kyle" userId="S::kctolli@byui.edu::7cd0e227-5eec-47da-b0d1-6fddf0bfb0ee" providerId="AD" clId="Web-{508840B4-7E14-77FC-272F-6071072705BF}" dt="2020-07-14T00:29:50.141" v="198"/>
        <pc:sldMkLst>
          <pc:docMk/>
          <pc:sldMk cId="3057118181" sldId="353"/>
        </pc:sldMkLst>
      </pc:sldChg>
      <pc:sldChg chg="add replId">
        <pc:chgData name="Tolliver, Kyle" userId="S::kctolli@byui.edu::7cd0e227-5eec-47da-b0d1-6fddf0bfb0ee" providerId="AD" clId="Web-{508840B4-7E14-77FC-272F-6071072705BF}" dt="2020-07-14T00:29:50.360" v="199"/>
        <pc:sldMkLst>
          <pc:docMk/>
          <pc:sldMk cId="2072751773" sldId="354"/>
        </pc:sldMkLst>
      </pc:sldChg>
      <pc:sldChg chg="add replId">
        <pc:chgData name="Tolliver, Kyle" userId="S::kctolli@byui.edu::7cd0e227-5eec-47da-b0d1-6fddf0bfb0ee" providerId="AD" clId="Web-{508840B4-7E14-77FC-272F-6071072705BF}" dt="2020-07-14T00:29:50.563" v="200"/>
        <pc:sldMkLst>
          <pc:docMk/>
          <pc:sldMk cId="4208853605" sldId="355"/>
        </pc:sldMkLst>
      </pc:sldChg>
      <pc:sldChg chg="add replId">
        <pc:chgData name="Tolliver, Kyle" userId="S::kctolli@byui.edu::7cd0e227-5eec-47da-b0d1-6fddf0bfb0ee" providerId="AD" clId="Web-{508840B4-7E14-77FC-272F-6071072705BF}" dt="2020-07-14T00:29:50.766" v="201"/>
        <pc:sldMkLst>
          <pc:docMk/>
          <pc:sldMk cId="2507756336" sldId="356"/>
        </pc:sldMkLst>
      </pc:sldChg>
      <pc:sldChg chg="add replId">
        <pc:chgData name="Tolliver, Kyle" userId="S::kctolli@byui.edu::7cd0e227-5eec-47da-b0d1-6fddf0bfb0ee" providerId="AD" clId="Web-{508840B4-7E14-77FC-272F-6071072705BF}" dt="2020-07-14T00:29:51.016" v="202"/>
        <pc:sldMkLst>
          <pc:docMk/>
          <pc:sldMk cId="3817622801" sldId="357"/>
        </pc:sldMkLst>
      </pc:sldChg>
      <pc:sldChg chg="modSp add ord replId">
        <pc:chgData name="Tolliver, Kyle" userId="S::kctolli@byui.edu::7cd0e227-5eec-47da-b0d1-6fddf0bfb0ee" providerId="AD" clId="Web-{508840B4-7E14-77FC-272F-6071072705BF}" dt="2020-07-14T00:32:49.395" v="384" actId="20577"/>
        <pc:sldMkLst>
          <pc:docMk/>
          <pc:sldMk cId="3044976968" sldId="358"/>
        </pc:sldMkLst>
        <pc:spChg chg="mod">
          <ac:chgData name="Tolliver, Kyle" userId="S::kctolli@byui.edu::7cd0e227-5eec-47da-b0d1-6fddf0bfb0ee" providerId="AD" clId="Web-{508840B4-7E14-77FC-272F-6071072705BF}" dt="2020-07-14T00:32:49.395" v="384" actId="20577"/>
          <ac:spMkLst>
            <pc:docMk/>
            <pc:sldMk cId="3044976968" sldId="358"/>
            <ac:spMk id="3" creationId="{00000000-0000-0000-0000-000000000000}"/>
          </ac:spMkLst>
        </pc:spChg>
      </pc:sldChg>
    </pc:docChg>
  </pc:docChgLst>
  <pc:docChgLst>
    <pc:chgData name="Porter, Chris" userId="S::portrchris@byui.edu::bacc3cf6-3423-4651-ad82-46a37d3432a1" providerId="AD" clId="Web-{94E9BEEE-F77B-8082-78F9-9E5FBAE30948}"/>
    <pc:docChg chg="modSld">
      <pc:chgData name="Porter, Chris" userId="S::portrchris@byui.edu::bacc3cf6-3423-4651-ad82-46a37d3432a1" providerId="AD" clId="Web-{94E9BEEE-F77B-8082-78F9-9E5FBAE30948}" dt="2020-07-14T22:40:00.944" v="1080" actId="20577"/>
      <pc:docMkLst>
        <pc:docMk/>
      </pc:docMkLst>
      <pc:sldChg chg="modSp">
        <pc:chgData name="Porter, Chris" userId="S::portrchris@byui.edu::bacc3cf6-3423-4651-ad82-46a37d3432a1" providerId="AD" clId="Web-{94E9BEEE-F77B-8082-78F9-9E5FBAE30948}" dt="2020-07-14T22:26:43.042" v="147"/>
        <pc:sldMkLst>
          <pc:docMk/>
          <pc:sldMk cId="1381302934" sldId="331"/>
        </pc:sldMkLst>
        <pc:spChg chg="mod">
          <ac:chgData name="Porter, Chris" userId="S::portrchris@byui.edu::bacc3cf6-3423-4651-ad82-46a37d3432a1" providerId="AD" clId="Web-{94E9BEEE-F77B-8082-78F9-9E5FBAE30948}" dt="2020-07-14T22:05:36.987" v="9" actId="20577"/>
          <ac:spMkLst>
            <pc:docMk/>
            <pc:sldMk cId="1381302934" sldId="331"/>
            <ac:spMk id="2" creationId="{00000000-0000-0000-0000-000000000000}"/>
          </ac:spMkLst>
        </pc:spChg>
        <pc:graphicFrameChg chg="mod modGraphic">
          <ac:chgData name="Porter, Chris" userId="S::portrchris@byui.edu::bacc3cf6-3423-4651-ad82-46a37d3432a1" providerId="AD" clId="Web-{94E9BEEE-F77B-8082-78F9-9E5FBAE30948}" dt="2020-07-14T22:25:06.287" v="133"/>
          <ac:graphicFrameMkLst>
            <pc:docMk/>
            <pc:sldMk cId="1381302934" sldId="331"/>
            <ac:graphicFrameMk id="3" creationId="{00000000-0000-0000-0000-000000000000}"/>
          </ac:graphicFrameMkLst>
        </pc:graphicFrameChg>
        <pc:graphicFrameChg chg="mod modGraphic">
          <ac:chgData name="Porter, Chris" userId="S::portrchris@byui.edu::bacc3cf6-3423-4651-ad82-46a37d3432a1" providerId="AD" clId="Web-{94E9BEEE-F77B-8082-78F9-9E5FBAE30948}" dt="2020-07-14T22:26:43.042" v="147"/>
          <ac:graphicFrameMkLst>
            <pc:docMk/>
            <pc:sldMk cId="1381302934" sldId="331"/>
            <ac:graphicFrameMk id="4" creationId="{00000000-0000-0000-0000-000000000000}"/>
          </ac:graphicFrameMkLst>
        </pc:graphicFrameChg>
      </pc:sldChg>
      <pc:sldChg chg="modSp">
        <pc:chgData name="Porter, Chris" userId="S::portrchris@byui.edu::bacc3cf6-3423-4651-ad82-46a37d3432a1" providerId="AD" clId="Web-{94E9BEEE-F77B-8082-78F9-9E5FBAE30948}" dt="2020-07-14T22:39:59.506" v="1078" actId="20577"/>
        <pc:sldMkLst>
          <pc:docMk/>
          <pc:sldMk cId="2606426039" sldId="333"/>
        </pc:sldMkLst>
        <pc:spChg chg="mod">
          <ac:chgData name="Porter, Chris" userId="S::portrchris@byui.edu::bacc3cf6-3423-4651-ad82-46a37d3432a1" providerId="AD" clId="Web-{94E9BEEE-F77B-8082-78F9-9E5FBAE30948}" dt="2020-07-14T22:39:59.506" v="1078" actId="20577"/>
          <ac:spMkLst>
            <pc:docMk/>
            <pc:sldMk cId="2606426039" sldId="333"/>
            <ac:spMk id="3" creationId="{00000000-0000-0000-0000-000000000000}"/>
          </ac:spMkLst>
        </pc:spChg>
      </pc:sldChg>
      <pc:sldChg chg="modSp">
        <pc:chgData name="Porter, Chris" userId="S::portrchris@byui.edu::bacc3cf6-3423-4651-ad82-46a37d3432a1" providerId="AD" clId="Web-{94E9BEEE-F77B-8082-78F9-9E5FBAE30948}" dt="2020-07-14T22:39:35.224" v="1047" actId="20577"/>
        <pc:sldMkLst>
          <pc:docMk/>
          <pc:sldMk cId="3333040100" sldId="336"/>
        </pc:sldMkLst>
        <pc:spChg chg="mod">
          <ac:chgData name="Porter, Chris" userId="S::portrchris@byui.edu::bacc3cf6-3423-4651-ad82-46a37d3432a1" providerId="AD" clId="Web-{94E9BEEE-F77B-8082-78F9-9E5FBAE30948}" dt="2020-07-14T22:39:35.224" v="1047" actId="20577"/>
          <ac:spMkLst>
            <pc:docMk/>
            <pc:sldMk cId="3333040100" sldId="336"/>
            <ac:spMk id="3" creationId="{00000000-0000-0000-0000-000000000000}"/>
          </ac:spMkLst>
        </pc:spChg>
      </pc:sldChg>
    </pc:docChg>
  </pc:docChgLst>
  <pc:docChgLst>
    <pc:chgData name="Boe, Jonah" userId="S::jonahwb@byui.edu::0d5e1f00-1ebc-42bd-9eb7-862baab2db1c" providerId="AD" clId="Web-{E10094AD-31DC-F88B-E2B7-56C854914271}"/>
    <pc:docChg chg="modSld">
      <pc:chgData name="Boe, Jonah" userId="S::jonahwb@byui.edu::0d5e1f00-1ebc-42bd-9eb7-862baab2db1c" providerId="AD" clId="Web-{E10094AD-31DC-F88B-E2B7-56C854914271}" dt="2020-07-14T21:07:31.573" v="501" actId="20577"/>
      <pc:docMkLst>
        <pc:docMk/>
      </pc:docMkLst>
      <pc:sldChg chg="addSp delSp modSp">
        <pc:chgData name="Boe, Jonah" userId="S::jonahwb@byui.edu::0d5e1f00-1ebc-42bd-9eb7-862baab2db1c" providerId="AD" clId="Web-{E10094AD-31DC-F88B-E2B7-56C854914271}" dt="2020-07-14T21:07:31.573" v="500" actId="20577"/>
        <pc:sldMkLst>
          <pc:docMk/>
          <pc:sldMk cId="1351308968" sldId="348"/>
        </pc:sldMkLst>
        <pc:spChg chg="add del">
          <ac:chgData name="Boe, Jonah" userId="S::jonahwb@byui.edu::0d5e1f00-1ebc-42bd-9eb7-862baab2db1c" providerId="AD" clId="Web-{E10094AD-31DC-F88B-E2B7-56C854914271}" dt="2020-07-14T21:04:33.536" v="359"/>
          <ac:spMkLst>
            <pc:docMk/>
            <pc:sldMk cId="1351308968" sldId="348"/>
            <ac:spMk id="3" creationId="{00000000-0000-0000-0000-000000000000}"/>
          </ac:spMkLst>
        </pc:spChg>
        <pc:spChg chg="add mod">
          <ac:chgData name="Boe, Jonah" userId="S::jonahwb@byui.edu::0d5e1f00-1ebc-42bd-9eb7-862baab2db1c" providerId="AD" clId="Web-{E10094AD-31DC-F88B-E2B7-56C854914271}" dt="2020-07-14T21:07:31.573" v="500" actId="20577"/>
          <ac:spMkLst>
            <pc:docMk/>
            <pc:sldMk cId="1351308968" sldId="348"/>
            <ac:spMk id="4" creationId="{649A4150-E9CE-4398-88D4-680FB5C8E3D0}"/>
          </ac:spMkLst>
        </pc:spChg>
      </pc:sldChg>
      <pc:sldChg chg="modSp">
        <pc:chgData name="Boe, Jonah" userId="S::jonahwb@byui.edu::0d5e1f00-1ebc-42bd-9eb7-862baab2db1c" providerId="AD" clId="Web-{E10094AD-31DC-F88B-E2B7-56C854914271}" dt="2020-07-14T21:04:29.427" v="358"/>
        <pc:sldMkLst>
          <pc:docMk/>
          <pc:sldMk cId="2508788993" sldId="349"/>
        </pc:sldMkLst>
        <pc:graphicFrameChg chg="mod modGraphic">
          <ac:chgData name="Boe, Jonah" userId="S::jonahwb@byui.edu::0d5e1f00-1ebc-42bd-9eb7-862baab2db1c" providerId="AD" clId="Web-{E10094AD-31DC-F88B-E2B7-56C854914271}" dt="2020-07-14T21:04:24.817" v="356"/>
          <ac:graphicFrameMkLst>
            <pc:docMk/>
            <pc:sldMk cId="2508788993" sldId="349"/>
            <ac:graphicFrameMk id="3" creationId="{00000000-0000-0000-0000-000000000000}"/>
          </ac:graphicFrameMkLst>
        </pc:graphicFrameChg>
        <pc:graphicFrameChg chg="mod modGraphic">
          <ac:chgData name="Boe, Jonah" userId="S::jonahwb@byui.edu::0d5e1f00-1ebc-42bd-9eb7-862baab2db1c" providerId="AD" clId="Web-{E10094AD-31DC-F88B-E2B7-56C854914271}" dt="2020-07-14T21:04:29.427" v="358"/>
          <ac:graphicFrameMkLst>
            <pc:docMk/>
            <pc:sldMk cId="2508788993" sldId="349"/>
            <ac:graphicFrameMk id="4" creationId="{00000000-0000-0000-0000-000000000000}"/>
          </ac:graphicFrameMkLst>
        </pc:graphicFrameChg>
      </pc:sldChg>
      <pc:sldChg chg="modSp">
        <pc:chgData name="Boe, Jonah" userId="S::jonahwb@byui.edu::0d5e1f00-1ebc-42bd-9eb7-862baab2db1c" providerId="AD" clId="Web-{E10094AD-31DC-F88B-E2B7-56C854914271}" dt="2020-07-14T21:00:26.373" v="224" actId="20577"/>
        <pc:sldMkLst>
          <pc:docMk/>
          <pc:sldMk cId="3647252319" sldId="350"/>
        </pc:sldMkLst>
        <pc:spChg chg="mod">
          <ac:chgData name="Boe, Jonah" userId="S::jonahwb@byui.edu::0d5e1f00-1ebc-42bd-9eb7-862baab2db1c" providerId="AD" clId="Web-{E10094AD-31DC-F88B-E2B7-56C854914271}" dt="2020-07-14T21:00:26.373" v="224" actId="20577"/>
          <ac:spMkLst>
            <pc:docMk/>
            <pc:sldMk cId="3647252319" sldId="350"/>
            <ac:spMk id="3" creationId="{00000000-0000-0000-0000-000000000000}"/>
          </ac:spMkLst>
        </pc:spChg>
      </pc:sldChg>
      <pc:sldChg chg="modSp">
        <pc:chgData name="Boe, Jonah" userId="S::jonahwb@byui.edu::0d5e1f00-1ebc-42bd-9eb7-862baab2db1c" providerId="AD" clId="Web-{E10094AD-31DC-F88B-E2B7-56C854914271}" dt="2020-07-14T21:00:05.373" v="181" actId="20577"/>
        <pc:sldMkLst>
          <pc:docMk/>
          <pc:sldMk cId="3856339909" sldId="351"/>
        </pc:sldMkLst>
        <pc:spChg chg="mod">
          <ac:chgData name="Boe, Jonah" userId="S::jonahwb@byui.edu::0d5e1f00-1ebc-42bd-9eb7-862baab2db1c" providerId="AD" clId="Web-{E10094AD-31DC-F88B-E2B7-56C854914271}" dt="2020-07-14T21:00:05.373" v="181" actId="20577"/>
          <ac:spMkLst>
            <pc:docMk/>
            <pc:sldMk cId="3856339909" sldId="351"/>
            <ac:spMk id="3" creationId="{00000000-0000-0000-0000-000000000000}"/>
          </ac:spMkLst>
        </pc:spChg>
      </pc:sldChg>
      <pc:sldChg chg="modSp">
        <pc:chgData name="Boe, Jonah" userId="S::jonahwb@byui.edu::0d5e1f00-1ebc-42bd-9eb7-862baab2db1c" providerId="AD" clId="Web-{E10094AD-31DC-F88B-E2B7-56C854914271}" dt="2020-07-14T21:06:33.524" v="402"/>
        <pc:sldMkLst>
          <pc:docMk/>
          <pc:sldMk cId="2498514558" sldId="352"/>
        </pc:sldMkLst>
        <pc:spChg chg="mod">
          <ac:chgData name="Boe, Jonah" userId="S::jonahwb@byui.edu::0d5e1f00-1ebc-42bd-9eb7-862baab2db1c" providerId="AD" clId="Web-{E10094AD-31DC-F88B-E2B7-56C854914271}" dt="2020-07-14T20:54:47.880" v="12" actId="20577"/>
          <ac:spMkLst>
            <pc:docMk/>
            <pc:sldMk cId="2498514558" sldId="352"/>
            <ac:spMk id="2" creationId="{00000000-0000-0000-0000-000000000000}"/>
          </ac:spMkLst>
        </pc:spChg>
        <pc:graphicFrameChg chg="mod modGraphic">
          <ac:chgData name="Boe, Jonah" userId="S::jonahwb@byui.edu::0d5e1f00-1ebc-42bd-9eb7-862baab2db1c" providerId="AD" clId="Web-{E10094AD-31DC-F88B-E2B7-56C854914271}" dt="2020-07-14T21:06:33.524" v="402"/>
          <ac:graphicFrameMkLst>
            <pc:docMk/>
            <pc:sldMk cId="2498514558" sldId="352"/>
            <ac:graphicFrameMk id="3" creationId="{00000000-0000-0000-0000-000000000000}"/>
          </ac:graphicFrameMkLst>
        </pc:graphicFrameChg>
        <pc:graphicFrameChg chg="mod modGraphic">
          <ac:chgData name="Boe, Jonah" userId="S::jonahwb@byui.edu::0d5e1f00-1ebc-42bd-9eb7-862baab2db1c" providerId="AD" clId="Web-{E10094AD-31DC-F88B-E2B7-56C854914271}" dt="2020-07-14T20:59:24.528" v="150"/>
          <ac:graphicFrameMkLst>
            <pc:docMk/>
            <pc:sldMk cId="2498514558" sldId="352"/>
            <ac:graphicFrameMk id="4"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charset="-128"/>
                <a:cs typeface="ＭＳ Ｐゴシック" charset="-128"/>
              </a:defRPr>
            </a:lvl1pPr>
          </a:lstStyle>
          <a:p>
            <a:pPr>
              <a:defRPr/>
            </a:pPr>
            <a:endParaRPr lang="en-US"/>
          </a:p>
        </p:txBody>
      </p:sp>
      <p:sp>
        <p:nvSpPr>
          <p:cNvPr id="174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charset="-128"/>
                <a:cs typeface="ＭＳ Ｐゴシック" charset="-128"/>
              </a:defRPr>
            </a:lvl1pPr>
          </a:lstStyle>
          <a:p>
            <a:pPr>
              <a:defRPr/>
            </a:pPr>
            <a:endParaRPr lang="en-US"/>
          </a:p>
        </p:txBody>
      </p:sp>
      <p:sp>
        <p:nvSpPr>
          <p:cNvPr id="174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ＭＳ Ｐゴシック" charset="-128"/>
                <a:cs typeface="ＭＳ Ｐゴシック" charset="-128"/>
              </a:defRPr>
            </a:lvl1pPr>
          </a:lstStyle>
          <a:p>
            <a:pPr>
              <a:defRPr/>
            </a:pPr>
            <a:endParaRPr lang="en-US"/>
          </a:p>
        </p:txBody>
      </p:sp>
      <p:sp>
        <p:nvSpPr>
          <p:cNvPr id="174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S PGothic" charset="0"/>
              </a:defRPr>
            </a:lvl1pPr>
          </a:lstStyle>
          <a:p>
            <a:pPr>
              <a:defRPr/>
            </a:pPr>
            <a:fld id="{BE6734F7-E980-B94D-A98B-A159D7A3E60E}" type="slidenum">
              <a:rPr lang="en-US"/>
              <a:pPr>
                <a:defRPr/>
              </a:pPr>
              <a:t>‹#›</a:t>
            </a:fld>
            <a:endParaRPr lang="en-US"/>
          </a:p>
        </p:txBody>
      </p:sp>
    </p:spTree>
    <p:extLst>
      <p:ext uri="{BB962C8B-B14F-4D97-AF65-F5344CB8AC3E}">
        <p14:creationId xmlns:p14="http://schemas.microsoft.com/office/powerpoint/2010/main" val="15847958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charset="-128"/>
                <a:cs typeface="ＭＳ Ｐゴシック" charset="-128"/>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charset="-128"/>
                <a:cs typeface="ＭＳ Ｐゴシック" charset="-128"/>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atin typeface="Arial" charset="0"/>
                <a:ea typeface="ＭＳ Ｐゴシック" charset="-128"/>
                <a:cs typeface="ＭＳ Ｐゴシック" charset="-128"/>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cs typeface="MS PGothic" charset="0"/>
              </a:defRPr>
            </a:lvl1pPr>
          </a:lstStyle>
          <a:p>
            <a:pPr>
              <a:defRPr/>
            </a:pPr>
            <a:fld id="{51342D44-898C-604E-9C02-B4C04BCE3A57}" type="slidenum">
              <a:rPr lang="en-US"/>
              <a:pPr>
                <a:defRPr/>
              </a:pPr>
              <a:t>‹#›</a:t>
            </a:fld>
            <a:endParaRPr lang="en-US"/>
          </a:p>
        </p:txBody>
      </p:sp>
    </p:spTree>
    <p:extLst>
      <p:ext uri="{BB962C8B-B14F-4D97-AF65-F5344CB8AC3E}">
        <p14:creationId xmlns:p14="http://schemas.microsoft.com/office/powerpoint/2010/main" val="255678252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44" charset="0"/>
        <a:ea typeface="ＭＳ Ｐゴシック" charset="0"/>
        <a:cs typeface="MS PGothic" charset="0"/>
      </a:defRPr>
    </a:lvl1pPr>
    <a:lvl2pPr marL="457200" algn="l" rtl="0" eaLnBrk="0" fontAlgn="base" hangingPunct="0">
      <a:spcBef>
        <a:spcPct val="30000"/>
      </a:spcBef>
      <a:spcAft>
        <a:spcPct val="0"/>
      </a:spcAft>
      <a:defRPr sz="1200" kern="1200">
        <a:solidFill>
          <a:schemeClr val="tx1"/>
        </a:solidFill>
        <a:latin typeface="Arial" pitchFamily="44"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pitchFamily="44"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pitchFamily="44"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pitchFamily="44" charset="0"/>
        <a:ea typeface="MS PGothic" panose="020B0600070205080204"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Taken</a:t>
            </a:r>
            <a:r>
              <a:rPr lang="en-US" baseline="0" dirty="0"/>
              <a:t> from Elder </a:t>
            </a:r>
            <a:r>
              <a:rPr lang="en-US" baseline="0" dirty="0" err="1"/>
              <a:t>Bednar’s</a:t>
            </a:r>
            <a:r>
              <a:rPr lang="en-US" baseline="0" dirty="0"/>
              <a:t> address:  http://www2.byui.edu/Presentations/Transcripts/Devotionals/2006_10_31_Bednar.htm</a:t>
            </a:r>
            <a:endParaRPr lang="en-US" dirty="0"/>
          </a:p>
        </p:txBody>
      </p:sp>
      <p:sp>
        <p:nvSpPr>
          <p:cNvPr id="4" name="Slide Number Placeholder 3"/>
          <p:cNvSpPr>
            <a:spLocks noGrp="1"/>
          </p:cNvSpPr>
          <p:nvPr>
            <p:ph type="sldNum" sz="quarter" idx="10"/>
          </p:nvPr>
        </p:nvSpPr>
        <p:spPr/>
        <p:txBody>
          <a:bodyPr/>
          <a:lstStyle/>
          <a:p>
            <a:pPr>
              <a:defRPr/>
            </a:pPr>
            <a:fld id="{51342D44-898C-604E-9C02-B4C04BCE3A57}" type="slidenum">
              <a:rPr lang="en-US" smtClean="0"/>
              <a:pPr>
                <a:defRPr/>
              </a:pPr>
              <a:t>20</a:t>
            </a:fld>
            <a:endParaRPr lang="en-US"/>
          </a:p>
        </p:txBody>
      </p:sp>
    </p:spTree>
    <p:extLst>
      <p:ext uri="{BB962C8B-B14F-4D97-AF65-F5344CB8AC3E}">
        <p14:creationId xmlns:p14="http://schemas.microsoft.com/office/powerpoint/2010/main" val="2014853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0"/>
          <p:cNvSpPr>
            <a:spLocks noGrp="1"/>
          </p:cNvSpPr>
          <p:nvPr>
            <p:ph type="title" hasCustomPrompt="1"/>
          </p:nvPr>
        </p:nvSpPr>
        <p:spPr>
          <a:xfrm>
            <a:off x="533400" y="457200"/>
            <a:ext cx="11049000" cy="4800600"/>
          </a:xfrm>
          <a:prstGeom prst="rect">
            <a:avLst/>
          </a:prstGeom>
        </p:spPr>
        <p:txBody>
          <a:bodyPr anchor="ctr" anchorCtr="0"/>
          <a:lstStyle>
            <a:lvl1pPr algn="ctr">
              <a:defRPr sz="2400" b="1" i="0">
                <a:latin typeface="Arial" charset="0"/>
                <a:ea typeface="Arial" charset="0"/>
                <a:cs typeface="Arial" charset="0"/>
              </a:defRPr>
            </a:lvl1pPr>
          </a:lstStyle>
          <a:p>
            <a:pPr>
              <a:defRPr/>
            </a:pPr>
            <a:r>
              <a:rPr lang="en-US" sz="2200" dirty="0"/>
              <a:t>Sub-section Title</a:t>
            </a:r>
          </a:p>
        </p:txBody>
      </p:sp>
    </p:spTree>
    <p:extLst>
      <p:ext uri="{BB962C8B-B14F-4D97-AF65-F5344CB8AC3E}">
        <p14:creationId xmlns:p14="http://schemas.microsoft.com/office/powerpoint/2010/main" val="68753021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16" name="Straight Connector 15"/>
          <p:cNvCxnSpPr/>
          <p:nvPr userDrawn="1"/>
        </p:nvCxnSpPr>
        <p:spPr bwMode="auto">
          <a:xfrm>
            <a:off x="634999" y="983343"/>
            <a:ext cx="10947401" cy="0"/>
          </a:xfrm>
          <a:prstGeom prst="line">
            <a:avLst/>
          </a:prstGeom>
          <a:solidFill>
            <a:schemeClr val="accent1"/>
          </a:solidFill>
          <a:ln w="3175" cap="flat" cmpd="sng" algn="ctr">
            <a:solidFill>
              <a:schemeClr val="bg1"/>
            </a:solidFill>
            <a:prstDash val="solid"/>
            <a:round/>
            <a:headEnd type="none" w="med" len="med"/>
            <a:tailEnd type="none" w="med" len="med"/>
          </a:ln>
          <a:effectLst/>
        </p:spPr>
      </p:cxnSp>
      <p:sp>
        <p:nvSpPr>
          <p:cNvPr id="17" name="Title 10"/>
          <p:cNvSpPr>
            <a:spLocks noGrp="1"/>
          </p:cNvSpPr>
          <p:nvPr>
            <p:ph type="title" hasCustomPrompt="1"/>
          </p:nvPr>
        </p:nvSpPr>
        <p:spPr>
          <a:xfrm>
            <a:off x="533400" y="76200"/>
            <a:ext cx="11049000" cy="907143"/>
          </a:xfrm>
          <a:prstGeom prst="rect">
            <a:avLst/>
          </a:prstGeom>
        </p:spPr>
        <p:txBody>
          <a:bodyPr anchor="ctr" anchorCtr="0"/>
          <a:lstStyle>
            <a:lvl1pPr>
              <a:defRPr sz="2400"/>
            </a:lvl1pPr>
          </a:lstStyle>
          <a:p>
            <a:pPr>
              <a:defRPr/>
            </a:pPr>
            <a:r>
              <a:rPr lang="en-US" sz="2200" dirty="0"/>
              <a:t>Slide Title</a:t>
            </a:r>
          </a:p>
        </p:txBody>
      </p:sp>
    </p:spTree>
    <p:extLst>
      <p:ext uri="{BB962C8B-B14F-4D97-AF65-F5344CB8AC3E}">
        <p14:creationId xmlns:p14="http://schemas.microsoft.com/office/powerpoint/2010/main" val="6885838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itle 10"/>
          <p:cNvSpPr>
            <a:spLocks noGrp="1"/>
          </p:cNvSpPr>
          <p:nvPr>
            <p:ph type="title" hasCustomPrompt="1"/>
          </p:nvPr>
        </p:nvSpPr>
        <p:spPr>
          <a:xfrm>
            <a:off x="533400" y="457200"/>
            <a:ext cx="11049000" cy="4800600"/>
          </a:xfrm>
          <a:prstGeom prst="rect">
            <a:avLst/>
          </a:prstGeom>
        </p:spPr>
        <p:txBody>
          <a:bodyPr anchor="ctr" anchorCtr="0"/>
          <a:lstStyle>
            <a:lvl1pPr algn="ctr">
              <a:defRPr sz="2400" b="1" i="0">
                <a:solidFill>
                  <a:schemeClr val="tx1"/>
                </a:solidFill>
                <a:latin typeface="Arial" charset="0"/>
                <a:ea typeface="Arial" charset="0"/>
                <a:cs typeface="Arial" charset="0"/>
              </a:defRPr>
            </a:lvl1pPr>
          </a:lstStyle>
          <a:p>
            <a:pPr>
              <a:defRPr/>
            </a:pPr>
            <a:r>
              <a:rPr lang="en-US" sz="2200" dirty="0"/>
              <a:t>Sub-section Title</a:t>
            </a:r>
          </a:p>
        </p:txBody>
      </p:sp>
    </p:spTree>
    <p:extLst>
      <p:ext uri="{BB962C8B-B14F-4D97-AF65-F5344CB8AC3E}">
        <p14:creationId xmlns:p14="http://schemas.microsoft.com/office/powerpoint/2010/main" val="93200807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16" name="Straight Connector 15"/>
          <p:cNvCxnSpPr/>
          <p:nvPr userDrawn="1"/>
        </p:nvCxnSpPr>
        <p:spPr bwMode="auto">
          <a:xfrm>
            <a:off x="634999" y="983343"/>
            <a:ext cx="10947401"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7" name="Title 10"/>
          <p:cNvSpPr>
            <a:spLocks noGrp="1"/>
          </p:cNvSpPr>
          <p:nvPr>
            <p:ph type="title" hasCustomPrompt="1"/>
          </p:nvPr>
        </p:nvSpPr>
        <p:spPr>
          <a:xfrm>
            <a:off x="533400" y="76200"/>
            <a:ext cx="11049000" cy="907143"/>
          </a:xfrm>
          <a:prstGeom prst="rect">
            <a:avLst/>
          </a:prstGeom>
        </p:spPr>
        <p:txBody>
          <a:bodyPr anchor="ctr" anchorCtr="0"/>
          <a:lstStyle>
            <a:lvl1pPr>
              <a:defRPr sz="2400">
                <a:solidFill>
                  <a:schemeClr val="tx1"/>
                </a:solidFill>
              </a:defRPr>
            </a:lvl1pPr>
          </a:lstStyle>
          <a:p>
            <a:pPr>
              <a:defRPr/>
            </a:pPr>
            <a:r>
              <a:rPr lang="en-US" sz="2200" dirty="0"/>
              <a:t>Slide Title</a:t>
            </a:r>
          </a:p>
        </p:txBody>
      </p:sp>
    </p:spTree>
    <p:extLst>
      <p:ext uri="{BB962C8B-B14F-4D97-AF65-F5344CB8AC3E}">
        <p14:creationId xmlns:p14="http://schemas.microsoft.com/office/powerpoint/2010/main" val="61748110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00560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userDrawn="1"/>
        </p:nvSpPr>
        <p:spPr>
          <a:xfrm>
            <a:off x="0" y="6219260"/>
            <a:ext cx="638629" cy="638740"/>
          </a:xfrm>
          <a:prstGeom prst="rect">
            <a:avLst/>
          </a:prstGeom>
          <a:solidFill>
            <a:schemeClr val="tx1"/>
          </a:solidFill>
          <a:ln w="3175">
            <a:noFill/>
          </a:ln>
          <a:effectLst>
            <a:glow rad="635000">
              <a:srgbClr val="0071B1">
                <a:alpha val="10000"/>
              </a:srgbClr>
            </a:glow>
            <a:outerShdw blurRad="40000" dist="23000" dir="5400000"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pic>
        <p:nvPicPr>
          <p:cNvPr id="6" name="Picture 5" descr="2.5 in monogram white.eps"/>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132619" y="6419125"/>
            <a:ext cx="375028" cy="216493"/>
          </a:xfrm>
          <a:prstGeom prst="rect">
            <a:avLst/>
          </a:prstGeom>
          <a:effectLst/>
        </p:spPr>
      </p:pic>
      <p:sp>
        <p:nvSpPr>
          <p:cNvPr id="7" name="TextBox 6"/>
          <p:cNvSpPr txBox="1"/>
          <p:nvPr userDrawn="1"/>
        </p:nvSpPr>
        <p:spPr>
          <a:xfrm>
            <a:off x="9448800" y="6400800"/>
            <a:ext cx="2050822" cy="215444"/>
          </a:xfrm>
          <a:prstGeom prst="rect">
            <a:avLst/>
          </a:prstGeom>
          <a:noFill/>
        </p:spPr>
        <p:txBody>
          <a:bodyPr wrap="square" rtlCol="0">
            <a:spAutoFit/>
          </a:bodyPr>
          <a:lstStyle/>
          <a:p>
            <a:pPr marL="0" marR="0" indent="0" algn="r" defTabSz="914400" rtl="0" eaLnBrk="0" fontAlgn="base" latinLnBrk="0" hangingPunct="0">
              <a:lnSpc>
                <a:spcPct val="100000"/>
              </a:lnSpc>
              <a:spcBef>
                <a:spcPct val="0"/>
              </a:spcBef>
              <a:spcAft>
                <a:spcPct val="0"/>
              </a:spcAft>
              <a:buClrTx/>
              <a:buSzTx/>
              <a:buFontTx/>
              <a:buNone/>
              <a:tabLst/>
              <a:defRPr/>
            </a:pPr>
            <a:r>
              <a:rPr lang="en-US" sz="800" dirty="0">
                <a:solidFill>
                  <a:srgbClr val="FFFFFF"/>
                </a:solidFill>
              </a:rPr>
              <a:t>© 2017 Brigham Young University-Idaho</a:t>
            </a:r>
          </a:p>
        </p:txBody>
      </p:sp>
      <p:sp>
        <p:nvSpPr>
          <p:cNvPr id="2" name="TextBox 1"/>
          <p:cNvSpPr txBox="1"/>
          <p:nvPr userDrawn="1"/>
        </p:nvSpPr>
        <p:spPr>
          <a:xfrm>
            <a:off x="11582400" y="6352401"/>
            <a:ext cx="457200" cy="276999"/>
          </a:xfrm>
          <a:prstGeom prst="rect">
            <a:avLst/>
          </a:prstGeom>
          <a:noFill/>
        </p:spPr>
        <p:txBody>
          <a:bodyPr wrap="square" rtlCol="0">
            <a:spAutoFit/>
          </a:bodyPr>
          <a:lstStyle/>
          <a:p>
            <a:fld id="{2E941A2C-A4B7-174C-86AB-EEB99EBDE1CD}" type="slidenum">
              <a:rPr lang="en-US" sz="1200" smtClean="0">
                <a:solidFill>
                  <a:schemeClr val="bg1"/>
                </a:solidFill>
              </a:rPr>
              <a:t>‹#›</a:t>
            </a:fld>
            <a:endParaRPr lang="en-US" sz="12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35" r:id="rId1"/>
    <p:sldLayoutId id="2147483728" r:id="rId2"/>
  </p:sldLayoutIdLst>
  <p:transition>
    <p:fade/>
  </p:transition>
  <p:hf hdr="0" ftr="0" dt="0"/>
  <p:txStyles>
    <p:titleStyle>
      <a:lvl1pPr algn="l" rtl="0" eaLnBrk="0" fontAlgn="base" hangingPunct="0">
        <a:spcBef>
          <a:spcPct val="0"/>
        </a:spcBef>
        <a:spcAft>
          <a:spcPct val="0"/>
        </a:spcAft>
        <a:defRPr sz="2400">
          <a:solidFill>
            <a:schemeClr val="bg1"/>
          </a:solidFill>
          <a:latin typeface="+mj-lt"/>
          <a:ea typeface="ＭＳ Ｐゴシック" charset="0"/>
          <a:cs typeface="MS PGothic" charset="0"/>
        </a:defRPr>
      </a:lvl1pPr>
      <a:lvl2pPr algn="l" rtl="0" eaLnBrk="0" fontAlgn="base" hangingPunct="0">
        <a:spcBef>
          <a:spcPct val="0"/>
        </a:spcBef>
        <a:spcAft>
          <a:spcPct val="0"/>
        </a:spcAft>
        <a:defRPr sz="2400">
          <a:solidFill>
            <a:schemeClr val="bg1"/>
          </a:solidFill>
          <a:latin typeface="Arial" pitchFamily="44" charset="0"/>
          <a:ea typeface="ＭＳ Ｐゴシック" charset="0"/>
          <a:cs typeface="MS PGothic" charset="0"/>
        </a:defRPr>
      </a:lvl2pPr>
      <a:lvl3pPr algn="l" rtl="0" eaLnBrk="0" fontAlgn="base" hangingPunct="0">
        <a:spcBef>
          <a:spcPct val="0"/>
        </a:spcBef>
        <a:spcAft>
          <a:spcPct val="0"/>
        </a:spcAft>
        <a:defRPr sz="2400">
          <a:solidFill>
            <a:schemeClr val="bg1"/>
          </a:solidFill>
          <a:latin typeface="Arial" pitchFamily="44" charset="0"/>
          <a:ea typeface="ＭＳ Ｐゴシック" charset="0"/>
          <a:cs typeface="MS PGothic" charset="0"/>
        </a:defRPr>
      </a:lvl3pPr>
      <a:lvl4pPr algn="l" rtl="0" eaLnBrk="0" fontAlgn="base" hangingPunct="0">
        <a:spcBef>
          <a:spcPct val="0"/>
        </a:spcBef>
        <a:spcAft>
          <a:spcPct val="0"/>
        </a:spcAft>
        <a:defRPr sz="2400">
          <a:solidFill>
            <a:schemeClr val="bg1"/>
          </a:solidFill>
          <a:latin typeface="Arial" pitchFamily="44" charset="0"/>
          <a:ea typeface="ＭＳ Ｐゴシック" charset="0"/>
          <a:cs typeface="MS PGothic" charset="0"/>
        </a:defRPr>
      </a:lvl4pPr>
      <a:lvl5pPr algn="l" rtl="0" eaLnBrk="0" fontAlgn="base" hangingPunct="0">
        <a:spcBef>
          <a:spcPct val="0"/>
        </a:spcBef>
        <a:spcAft>
          <a:spcPct val="0"/>
        </a:spcAft>
        <a:defRPr sz="2400">
          <a:solidFill>
            <a:schemeClr val="bg1"/>
          </a:solidFill>
          <a:latin typeface="Arial" pitchFamily="44" charset="0"/>
          <a:ea typeface="ＭＳ Ｐゴシック" charset="0"/>
          <a:cs typeface="MS PGothic" charset="0"/>
        </a:defRPr>
      </a:lvl5pPr>
      <a:lvl6pPr marL="457200" algn="l" rtl="0" fontAlgn="base">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6pPr>
      <a:lvl7pPr marL="914400" algn="l" rtl="0" fontAlgn="base">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7pPr>
      <a:lvl8pPr marL="1371600" algn="l" rtl="0" fontAlgn="base">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8pPr>
      <a:lvl9pPr marL="1828800" algn="l" rtl="0" fontAlgn="base">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9pPr>
    </p:titleStyle>
    <p:bodyStyle>
      <a:lvl1pPr marL="342900" indent="-3429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ＭＳ Ｐゴシック" charset="0"/>
          <a:cs typeface="MS PGothic" charset="0"/>
        </a:defRPr>
      </a:lvl1pPr>
      <a:lvl2pPr marL="742950" indent="-28575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6pPr>
      <a:lvl7pPr marL="29718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7pPr>
      <a:lvl8pPr marL="34290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8pPr>
      <a:lvl9pPr marL="38862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userDrawn="1"/>
        </p:nvSpPr>
        <p:spPr>
          <a:xfrm>
            <a:off x="9448800" y="6400800"/>
            <a:ext cx="2050822" cy="215444"/>
          </a:xfrm>
          <a:prstGeom prst="rect">
            <a:avLst/>
          </a:prstGeom>
          <a:noFill/>
        </p:spPr>
        <p:txBody>
          <a:bodyPr wrap="square" rtlCol="0">
            <a:spAutoFit/>
          </a:bodyPr>
          <a:lstStyle/>
          <a:p>
            <a:pPr marL="0" marR="0" indent="0" algn="r" defTabSz="914400" rtl="0" eaLnBrk="0" fontAlgn="base" latinLnBrk="0" hangingPunct="0">
              <a:lnSpc>
                <a:spcPct val="100000"/>
              </a:lnSpc>
              <a:spcBef>
                <a:spcPct val="0"/>
              </a:spcBef>
              <a:spcAft>
                <a:spcPct val="0"/>
              </a:spcAft>
              <a:buClrTx/>
              <a:buSzTx/>
              <a:buFontTx/>
              <a:buNone/>
              <a:tabLst/>
              <a:defRPr/>
            </a:pPr>
            <a:r>
              <a:rPr lang="en-US" sz="800" dirty="0">
                <a:solidFill>
                  <a:schemeClr val="tx1"/>
                </a:solidFill>
              </a:rPr>
              <a:t>© 2017 Brigham Young University-Idaho</a:t>
            </a:r>
          </a:p>
        </p:txBody>
      </p:sp>
      <p:grpSp>
        <p:nvGrpSpPr>
          <p:cNvPr id="9" name="Group 8"/>
          <p:cNvGrpSpPr/>
          <p:nvPr userDrawn="1"/>
        </p:nvGrpSpPr>
        <p:grpSpPr>
          <a:xfrm>
            <a:off x="0" y="6230145"/>
            <a:ext cx="638629" cy="638740"/>
            <a:chOff x="0" y="6230145"/>
            <a:chExt cx="638629" cy="638740"/>
          </a:xfrm>
        </p:grpSpPr>
        <p:sp>
          <p:nvSpPr>
            <p:cNvPr id="10" name="Rectangle 9"/>
            <p:cNvSpPr/>
            <p:nvPr userDrawn="1"/>
          </p:nvSpPr>
          <p:spPr>
            <a:xfrm>
              <a:off x="0" y="6230145"/>
              <a:ext cx="638629" cy="638740"/>
            </a:xfrm>
            <a:prstGeom prst="rect">
              <a:avLst/>
            </a:prstGeom>
            <a:solidFill>
              <a:schemeClr val="tx1"/>
            </a:solidFill>
            <a:ln w="3175">
              <a:noFill/>
            </a:ln>
            <a:effectLst>
              <a:glow rad="317500">
                <a:schemeClr val="bg1">
                  <a:alpha val="5000"/>
                </a:schemeClr>
              </a:glow>
              <a:outerShdw blurRad="40000" dist="23000" dir="5400000"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pic>
          <p:nvPicPr>
            <p:cNvPr id="11" name="Picture 10" descr="2.5 in monogram white.eps"/>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132619" y="6408239"/>
              <a:ext cx="375028" cy="216493"/>
            </a:xfrm>
            <a:prstGeom prst="rect">
              <a:avLst/>
            </a:prstGeom>
            <a:effectLst/>
          </p:spPr>
        </p:pic>
      </p:grpSp>
      <p:sp>
        <p:nvSpPr>
          <p:cNvPr id="6" name="TextBox 5"/>
          <p:cNvSpPr txBox="1"/>
          <p:nvPr userDrawn="1"/>
        </p:nvSpPr>
        <p:spPr>
          <a:xfrm>
            <a:off x="11582400" y="6352401"/>
            <a:ext cx="457200" cy="276999"/>
          </a:xfrm>
          <a:prstGeom prst="rect">
            <a:avLst/>
          </a:prstGeom>
          <a:noFill/>
        </p:spPr>
        <p:txBody>
          <a:bodyPr wrap="square" rtlCol="0">
            <a:spAutoFit/>
          </a:bodyPr>
          <a:lstStyle/>
          <a:p>
            <a:fld id="{2E941A2C-A4B7-174C-86AB-EEB99EBDE1CD}" type="slidenum">
              <a:rPr lang="en-US" sz="1200" smtClean="0">
                <a:solidFill>
                  <a:schemeClr val="tx1"/>
                </a:solidFill>
              </a:rPr>
              <a:t>‹#›</a:t>
            </a:fld>
            <a:endParaRPr lang="en-US" sz="1200" dirty="0">
              <a:solidFill>
                <a:schemeClr val="tx1"/>
              </a:solidFill>
            </a:endParaRPr>
          </a:p>
        </p:txBody>
      </p:sp>
    </p:spTree>
    <p:extLst>
      <p:ext uri="{BB962C8B-B14F-4D97-AF65-F5344CB8AC3E}">
        <p14:creationId xmlns:p14="http://schemas.microsoft.com/office/powerpoint/2010/main" val="133900755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Lst>
  <p:transition>
    <p:fade/>
  </p:transition>
  <p:hf hdr="0" ftr="0" dt="0"/>
  <p:txStyles>
    <p:titleStyle>
      <a:lvl1pPr algn="l" rtl="0" eaLnBrk="0" fontAlgn="base" hangingPunct="0">
        <a:spcBef>
          <a:spcPct val="0"/>
        </a:spcBef>
        <a:spcAft>
          <a:spcPct val="0"/>
        </a:spcAft>
        <a:defRPr sz="2400">
          <a:solidFill>
            <a:schemeClr val="bg1"/>
          </a:solidFill>
          <a:latin typeface="+mj-lt"/>
          <a:ea typeface="ＭＳ Ｐゴシック" charset="0"/>
          <a:cs typeface="MS PGothic" charset="0"/>
        </a:defRPr>
      </a:lvl1pPr>
      <a:lvl2pPr algn="l" rtl="0" eaLnBrk="0" fontAlgn="base" hangingPunct="0">
        <a:spcBef>
          <a:spcPct val="0"/>
        </a:spcBef>
        <a:spcAft>
          <a:spcPct val="0"/>
        </a:spcAft>
        <a:defRPr sz="2400">
          <a:solidFill>
            <a:schemeClr val="bg1"/>
          </a:solidFill>
          <a:latin typeface="Arial" pitchFamily="44" charset="0"/>
          <a:ea typeface="ＭＳ Ｐゴシック" charset="0"/>
          <a:cs typeface="MS PGothic" charset="0"/>
        </a:defRPr>
      </a:lvl2pPr>
      <a:lvl3pPr algn="l" rtl="0" eaLnBrk="0" fontAlgn="base" hangingPunct="0">
        <a:spcBef>
          <a:spcPct val="0"/>
        </a:spcBef>
        <a:spcAft>
          <a:spcPct val="0"/>
        </a:spcAft>
        <a:defRPr sz="2400">
          <a:solidFill>
            <a:schemeClr val="bg1"/>
          </a:solidFill>
          <a:latin typeface="Arial" pitchFamily="44" charset="0"/>
          <a:ea typeface="ＭＳ Ｐゴシック" charset="0"/>
          <a:cs typeface="MS PGothic" charset="0"/>
        </a:defRPr>
      </a:lvl3pPr>
      <a:lvl4pPr algn="l" rtl="0" eaLnBrk="0" fontAlgn="base" hangingPunct="0">
        <a:spcBef>
          <a:spcPct val="0"/>
        </a:spcBef>
        <a:spcAft>
          <a:spcPct val="0"/>
        </a:spcAft>
        <a:defRPr sz="2400">
          <a:solidFill>
            <a:schemeClr val="bg1"/>
          </a:solidFill>
          <a:latin typeface="Arial" pitchFamily="44" charset="0"/>
          <a:ea typeface="ＭＳ Ｐゴシック" charset="0"/>
          <a:cs typeface="MS PGothic" charset="0"/>
        </a:defRPr>
      </a:lvl4pPr>
      <a:lvl5pPr algn="l" rtl="0" eaLnBrk="0" fontAlgn="base" hangingPunct="0">
        <a:spcBef>
          <a:spcPct val="0"/>
        </a:spcBef>
        <a:spcAft>
          <a:spcPct val="0"/>
        </a:spcAft>
        <a:defRPr sz="2400">
          <a:solidFill>
            <a:schemeClr val="bg1"/>
          </a:solidFill>
          <a:latin typeface="Arial" pitchFamily="44" charset="0"/>
          <a:ea typeface="ＭＳ Ｐゴシック" charset="0"/>
          <a:cs typeface="MS PGothic" charset="0"/>
        </a:defRPr>
      </a:lvl5pPr>
      <a:lvl6pPr marL="457200" algn="l" rtl="0" fontAlgn="base">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6pPr>
      <a:lvl7pPr marL="914400" algn="l" rtl="0" fontAlgn="base">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7pPr>
      <a:lvl8pPr marL="1371600" algn="l" rtl="0" fontAlgn="base">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8pPr>
      <a:lvl9pPr marL="1828800" algn="l" rtl="0" fontAlgn="base">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9pPr>
    </p:titleStyle>
    <p:bodyStyle>
      <a:lvl1pPr marL="342900" indent="-3429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ＭＳ Ｐゴシック" charset="0"/>
          <a:cs typeface="MS PGothic" charset="0"/>
        </a:defRPr>
      </a:lvl1pPr>
      <a:lvl2pPr marL="742950" indent="-28575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6pPr>
      <a:lvl7pPr marL="29718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7pPr>
      <a:lvl8pPr marL="34290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8pPr>
      <a:lvl9pPr marL="38862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ＭＳ Ｐゴシック"/>
              </a:rPr>
              <a:t>Week 12 (7-Jul to 13-Jul) </a:t>
            </a:r>
            <a:r>
              <a:rPr lang="en-US">
                <a:solidFill>
                  <a:srgbClr val="FF0000"/>
                </a:solidFill>
                <a:ea typeface="ＭＳ Ｐゴシック"/>
              </a:rPr>
              <a:t>Chris Porter</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98669092"/>
              </p:ext>
            </p:extLst>
          </p:nvPr>
        </p:nvGraphicFramePr>
        <p:xfrm>
          <a:off x="762000" y="1295400"/>
          <a:ext cx="10820400" cy="2133599"/>
        </p:xfrm>
        <a:graphic>
          <a:graphicData uri="http://schemas.openxmlformats.org/drawingml/2006/table">
            <a:tbl>
              <a:tblPr firstRow="1" lastCol="1" bandRow="1">
                <a:tableStyleId>{2D5ABB26-0587-4C30-8999-92F81FD0307C}</a:tableStyleId>
              </a:tblPr>
              <a:tblGrid>
                <a:gridCol w="9505772">
                  <a:extLst>
                    <a:ext uri="{9D8B030D-6E8A-4147-A177-3AD203B41FA5}">
                      <a16:colId xmlns:a16="http://schemas.microsoft.com/office/drawing/2014/main" val="20000"/>
                    </a:ext>
                  </a:extLst>
                </a:gridCol>
                <a:gridCol w="606751">
                  <a:extLst>
                    <a:ext uri="{9D8B030D-6E8A-4147-A177-3AD203B41FA5}">
                      <a16:colId xmlns:a16="http://schemas.microsoft.com/office/drawing/2014/main" val="20001"/>
                    </a:ext>
                  </a:extLst>
                </a:gridCol>
                <a:gridCol w="707877">
                  <a:extLst>
                    <a:ext uri="{9D8B030D-6E8A-4147-A177-3AD203B41FA5}">
                      <a16:colId xmlns:a16="http://schemas.microsoft.com/office/drawing/2014/main" val="20002"/>
                    </a:ext>
                  </a:extLst>
                </a:gridCol>
              </a:tblGrid>
              <a:tr h="609599">
                <a:tc>
                  <a:txBody>
                    <a:bodyPr/>
                    <a:lstStyle/>
                    <a:p>
                      <a:pPr algn="l" fontAlgn="ctr"/>
                      <a:r>
                        <a:rPr lang="en-US" sz="1100" u="none" strike="noStrike">
                          <a:solidFill>
                            <a:schemeClr val="bg1"/>
                          </a:solidFill>
                          <a:effectLst/>
                        </a:rPr>
                        <a:t>Goal/Task</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a:solidFill>
                            <a:schemeClr val="bg1"/>
                          </a:solidFill>
                          <a:effectLst/>
                        </a:rPr>
                        <a:t>% Done</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u="none" strike="noStrike">
                        <a:solidFill>
                          <a:schemeClr val="bg1"/>
                        </a:solidFill>
                        <a:effectLs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a:solidFill>
                            <a:schemeClr val="bg1"/>
                          </a:solidFill>
                          <a:effectLst/>
                        </a:rPr>
                        <a:t>Hours (Act.)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l" fontAlgn="b"/>
                      <a:r>
                        <a:rPr lang="en-US" sz="1100" b="0" i="0" u="none" strike="noStrike">
                          <a:solidFill>
                            <a:schemeClr val="bg1"/>
                          </a:solidFill>
                          <a:effectLst/>
                          <a:latin typeface="Calibri"/>
                        </a:rPr>
                        <a:t>Test Peripherals</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6</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algn="l" fontAlgn="b"/>
                      <a:r>
                        <a:rPr lang="en-US" sz="1100" b="0" i="0" u="none" strike="noStrike">
                          <a:solidFill>
                            <a:schemeClr val="bg1"/>
                          </a:solidFill>
                          <a:effectLst/>
                          <a:latin typeface="Calibri"/>
                        </a:rPr>
                        <a:t>LVDS UART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100 %</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3</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algn="l" fontAlgn="b"/>
                      <a:r>
                        <a:rPr lang="en-US" sz="1100" b="0" i="0" u="none" strike="noStrike">
                          <a:solidFill>
                            <a:schemeClr val="bg1"/>
                          </a:solidFill>
                          <a:effectLst/>
                          <a:latin typeface="Calibri"/>
                        </a:rPr>
                        <a:t>Meetings</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1.5</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algn="l" fontAlgn="b"/>
                      <a:r>
                        <a:rPr lang="en-US" sz="1100" b="0" i="0" u="none" strike="noStrike">
                          <a:solidFill>
                            <a:schemeClr val="bg1"/>
                          </a:solidFill>
                          <a:effectLst/>
                          <a:latin typeface="Calibri"/>
                        </a:rPr>
                        <a:t>Leadership Training</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2</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47793885"/>
              </p:ext>
            </p:extLst>
          </p:nvPr>
        </p:nvGraphicFramePr>
        <p:xfrm>
          <a:off x="6629400" y="5029200"/>
          <a:ext cx="4953000" cy="762000"/>
        </p:xfrm>
        <a:graphic>
          <a:graphicData uri="http://schemas.openxmlformats.org/drawingml/2006/table">
            <a:tbl>
              <a:tblPr lastCol="1" bandRow="1">
                <a:tableStyleId>{2D5ABB26-0587-4C30-8999-92F81FD0307C}</a:tableStyleId>
              </a:tblPr>
              <a:tblGrid>
                <a:gridCol w="4252586">
                  <a:extLst>
                    <a:ext uri="{9D8B030D-6E8A-4147-A177-3AD203B41FA5}">
                      <a16:colId xmlns:a16="http://schemas.microsoft.com/office/drawing/2014/main" val="20000"/>
                    </a:ext>
                  </a:extLst>
                </a:gridCol>
                <a:gridCol w="700414">
                  <a:extLst>
                    <a:ext uri="{9D8B030D-6E8A-4147-A177-3AD203B41FA5}">
                      <a16:colId xmlns:a16="http://schemas.microsoft.com/office/drawing/2014/main" val="20001"/>
                    </a:ext>
                  </a:extLst>
                </a:gridCol>
              </a:tblGrid>
              <a:tr h="381000">
                <a:tc>
                  <a:txBody>
                    <a:bodyPr/>
                    <a:lstStyle/>
                    <a:p>
                      <a:pPr algn="ctr" fontAlgn="b"/>
                      <a:r>
                        <a:rPr lang="en-US" sz="1100" u="none" strike="noStrike">
                          <a:solidFill>
                            <a:schemeClr val="bg1"/>
                          </a:solidFill>
                          <a:effectLst/>
                        </a:rPr>
                        <a:t>Hours on task during the week (On track ≥ 13 / </a:t>
                      </a:r>
                      <a:r>
                        <a:rPr lang="en-US" sz="1100" u="none" strike="noStrike" err="1">
                          <a:solidFill>
                            <a:schemeClr val="bg1"/>
                          </a:solidFill>
                          <a:effectLst/>
                        </a:rPr>
                        <a:t>wk</a:t>
                      </a:r>
                      <a:r>
                        <a:rPr lang="en-US" sz="1100" u="none" strike="noStrike">
                          <a:solidFill>
                            <a:schemeClr val="bg1"/>
                          </a:solidFill>
                          <a:effectLst/>
                        </a:rPr>
                        <a: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a:solidFill>
                            <a:schemeClr val="bg1"/>
                          </a:solidFill>
                          <a:effectLst/>
                          <a:latin typeface="Calibri"/>
                        </a:rPr>
                        <a:t>12.5</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ctr" fontAlgn="b"/>
                      <a:r>
                        <a:rPr lang="en-US" sz="1100" u="none" strike="noStrike">
                          <a:solidFill>
                            <a:schemeClr val="bg1"/>
                          </a:solidFill>
                          <a:effectLst/>
                        </a:rPr>
                        <a:t> Total hours on task so far this semester (On track ≥ 148 </a:t>
                      </a:r>
                      <a:r>
                        <a:rPr lang="en-US" sz="1100" u="none" strike="noStrike" err="1">
                          <a:solidFill>
                            <a:schemeClr val="bg1"/>
                          </a:solidFill>
                          <a:effectLst/>
                        </a:rPr>
                        <a:t>hrs</a:t>
                      </a:r>
                      <a:r>
                        <a:rPr lang="en-US" sz="1100" u="none" strike="noStrike">
                          <a:solidFill>
                            <a:schemeClr val="bg1"/>
                          </a:solidFill>
                          <a:effectLst/>
                        </a:rPr>
                        <a: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a:solidFill>
                            <a:schemeClr val="bg1"/>
                          </a:solidFill>
                          <a:effectLst/>
                          <a:latin typeface="Calibri"/>
                        </a:rPr>
                        <a:t>138</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8130293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we help you achieve your goals?</a:t>
            </a:r>
          </a:p>
        </p:txBody>
      </p:sp>
      <p:sp>
        <p:nvSpPr>
          <p:cNvPr id="4" name="TextBox 3">
            <a:extLst>
              <a:ext uri="{FF2B5EF4-FFF2-40B4-BE49-F238E27FC236}">
                <a16:creationId xmlns:a16="http://schemas.microsoft.com/office/drawing/2014/main" id="{649A4150-E9CE-4398-88D4-680FB5C8E3D0}"/>
              </a:ext>
            </a:extLst>
          </p:cNvPr>
          <p:cNvSpPr txBox="1"/>
          <p:nvPr/>
        </p:nvSpPr>
        <p:spPr>
          <a:xfrm>
            <a:off x="757645" y="1301931"/>
            <a:ext cx="909174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dirty="0">
                <a:solidFill>
                  <a:srgbClr val="FFFFFF"/>
                </a:solidFill>
                <a:latin typeface="Arial"/>
                <a:ea typeface="ＭＳ Ｐゴシック"/>
              </a:rPr>
              <a:t>How much of the material from last semester is reusable.</a:t>
            </a:r>
          </a:p>
        </p:txBody>
      </p:sp>
    </p:spTree>
    <p:extLst>
      <p:ext uri="{BB962C8B-B14F-4D97-AF65-F5344CB8AC3E}">
        <p14:creationId xmlns:p14="http://schemas.microsoft.com/office/powerpoint/2010/main" val="135130896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ＭＳ Ｐゴシック"/>
              </a:rPr>
              <a:t>Week 12 (7-Jul to 13-Jul) Spencer Cheney</a:t>
            </a:r>
            <a:endParaRPr lang="en-US">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639359032"/>
              </p:ext>
            </p:extLst>
          </p:nvPr>
        </p:nvGraphicFramePr>
        <p:xfrm>
          <a:off x="762000" y="1295400"/>
          <a:ext cx="10820400" cy="2133599"/>
        </p:xfrm>
        <a:graphic>
          <a:graphicData uri="http://schemas.openxmlformats.org/drawingml/2006/table">
            <a:tbl>
              <a:tblPr firstRow="1" lastCol="1" bandRow="1">
                <a:tableStyleId>{2D5ABB26-0587-4C30-8999-92F81FD0307C}</a:tableStyleId>
              </a:tblPr>
              <a:tblGrid>
                <a:gridCol w="9505772">
                  <a:extLst>
                    <a:ext uri="{9D8B030D-6E8A-4147-A177-3AD203B41FA5}">
                      <a16:colId xmlns:a16="http://schemas.microsoft.com/office/drawing/2014/main" val="20000"/>
                    </a:ext>
                  </a:extLst>
                </a:gridCol>
                <a:gridCol w="606751">
                  <a:extLst>
                    <a:ext uri="{9D8B030D-6E8A-4147-A177-3AD203B41FA5}">
                      <a16:colId xmlns:a16="http://schemas.microsoft.com/office/drawing/2014/main" val="20001"/>
                    </a:ext>
                  </a:extLst>
                </a:gridCol>
                <a:gridCol w="707877">
                  <a:extLst>
                    <a:ext uri="{9D8B030D-6E8A-4147-A177-3AD203B41FA5}">
                      <a16:colId xmlns:a16="http://schemas.microsoft.com/office/drawing/2014/main" val="20002"/>
                    </a:ext>
                  </a:extLst>
                </a:gridCol>
              </a:tblGrid>
              <a:tr h="609599">
                <a:tc>
                  <a:txBody>
                    <a:bodyPr/>
                    <a:lstStyle/>
                    <a:p>
                      <a:pPr algn="l" fontAlgn="ctr"/>
                      <a:r>
                        <a:rPr lang="en-US" sz="1100" u="none" strike="noStrike">
                          <a:solidFill>
                            <a:schemeClr val="bg1"/>
                          </a:solidFill>
                          <a:effectLst/>
                        </a:rPr>
                        <a:t>Goal/Task</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a:solidFill>
                            <a:schemeClr val="bg1"/>
                          </a:solidFill>
                          <a:effectLst/>
                        </a:rPr>
                        <a:t>% Done</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u="none" strike="noStrike">
                        <a:solidFill>
                          <a:schemeClr val="bg1"/>
                        </a:solidFill>
                        <a:effectLs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a:solidFill>
                            <a:schemeClr val="bg1"/>
                          </a:solidFill>
                          <a:effectLst/>
                        </a:rPr>
                        <a:t>Hours (Act.)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l" fontAlgn="b"/>
                      <a:r>
                        <a:rPr lang="en-US" sz="1100" b="0" i="0" u="none" strike="noStrike">
                          <a:solidFill>
                            <a:schemeClr val="bg1"/>
                          </a:solidFill>
                          <a:effectLst/>
                          <a:latin typeface="Calibri"/>
                        </a:rPr>
                        <a:t>LVDS UART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100%</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lvl="0" algn="ctr">
                        <a:buNone/>
                      </a:pPr>
                      <a:r>
                        <a:rPr lang="en-US" sz="1100" u="none" strike="noStrike">
                          <a:solidFill>
                            <a:schemeClr val="bg1"/>
                          </a:solidFill>
                          <a:effectLst/>
                        </a:rPr>
                        <a:t>8.5</a:t>
                      </a:r>
                      <a:endParaRPr lang="en-US"/>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algn="l" fontAlgn="b"/>
                      <a:r>
                        <a:rPr lang="en-US" sz="1100" b="0" i="0" u="none" strike="noStrike">
                          <a:solidFill>
                            <a:schemeClr val="bg1"/>
                          </a:solidFill>
                          <a:effectLst/>
                          <a:latin typeface="Calibri"/>
                        </a:rPr>
                        <a:t>Meeting</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2</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algn="l" fontAlgn="b"/>
                      <a:r>
                        <a:rPr lang="en-US" sz="1100" b="0" i="0" u="none" strike="noStrike">
                          <a:solidFill>
                            <a:schemeClr val="bg1"/>
                          </a:solidFill>
                          <a:effectLst/>
                          <a:latin typeface="Calibri"/>
                        </a:rPr>
                        <a:t>SPI and I2C test</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lvl="0" algn="ctr">
                        <a:buNone/>
                      </a:pPr>
                      <a:r>
                        <a:rPr lang="en-US" sz="1100" u="none" strike="noStrike">
                          <a:solidFill>
                            <a:schemeClr val="bg1"/>
                          </a:solidFill>
                          <a:effectLst/>
                        </a:rPr>
                        <a:t>0%</a:t>
                      </a:r>
                      <a:endParaRPr lang="en-US"/>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lvl="0" algn="ctr">
                        <a:buNone/>
                      </a:pPr>
                      <a:r>
                        <a:rPr lang="en-US" sz="1100" u="none" strike="noStrike">
                          <a:solidFill>
                            <a:schemeClr val="bg1"/>
                          </a:solidFill>
                          <a:effectLst/>
                        </a:rPr>
                        <a:t>5</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algn="l" fontAlgn="b"/>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565050499"/>
              </p:ext>
            </p:extLst>
          </p:nvPr>
        </p:nvGraphicFramePr>
        <p:xfrm>
          <a:off x="6629400" y="5029200"/>
          <a:ext cx="4953000" cy="762000"/>
        </p:xfrm>
        <a:graphic>
          <a:graphicData uri="http://schemas.openxmlformats.org/drawingml/2006/table">
            <a:tbl>
              <a:tblPr lastCol="1" bandRow="1">
                <a:tableStyleId>{2D5ABB26-0587-4C30-8999-92F81FD0307C}</a:tableStyleId>
              </a:tblPr>
              <a:tblGrid>
                <a:gridCol w="4252586">
                  <a:extLst>
                    <a:ext uri="{9D8B030D-6E8A-4147-A177-3AD203B41FA5}">
                      <a16:colId xmlns:a16="http://schemas.microsoft.com/office/drawing/2014/main" val="20000"/>
                    </a:ext>
                  </a:extLst>
                </a:gridCol>
                <a:gridCol w="700414">
                  <a:extLst>
                    <a:ext uri="{9D8B030D-6E8A-4147-A177-3AD203B41FA5}">
                      <a16:colId xmlns:a16="http://schemas.microsoft.com/office/drawing/2014/main" val="20001"/>
                    </a:ext>
                  </a:extLst>
                </a:gridCol>
              </a:tblGrid>
              <a:tr h="381000">
                <a:tc>
                  <a:txBody>
                    <a:bodyPr/>
                    <a:lstStyle/>
                    <a:p>
                      <a:pPr algn="ctr" fontAlgn="b"/>
                      <a:r>
                        <a:rPr lang="en-US" sz="1100" u="none" strike="noStrike">
                          <a:solidFill>
                            <a:schemeClr val="bg1"/>
                          </a:solidFill>
                          <a:effectLst/>
                        </a:rPr>
                        <a:t>Hours on task during the week (On track ≥ 13 / </a:t>
                      </a:r>
                      <a:r>
                        <a:rPr lang="en-US" sz="1100" u="none" strike="noStrike" err="1">
                          <a:solidFill>
                            <a:schemeClr val="bg1"/>
                          </a:solidFill>
                          <a:effectLst/>
                        </a:rPr>
                        <a:t>wk</a:t>
                      </a:r>
                      <a:r>
                        <a:rPr lang="en-US" sz="1100" u="none" strike="noStrike">
                          <a:solidFill>
                            <a:schemeClr val="bg1"/>
                          </a:solidFill>
                          <a:effectLst/>
                        </a:rPr>
                        <a: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a:solidFill>
                            <a:schemeClr val="bg1"/>
                          </a:solidFill>
                          <a:effectLst/>
                          <a:latin typeface="Calibri"/>
                        </a:rPr>
                        <a:t>15.5</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ctr" fontAlgn="b"/>
                      <a:r>
                        <a:rPr lang="en-US" sz="1100" u="none" strike="noStrike">
                          <a:solidFill>
                            <a:schemeClr val="bg1"/>
                          </a:solidFill>
                          <a:effectLst/>
                        </a:rPr>
                        <a:t> Total hours on task so far this semester (On track ≥ 148 </a:t>
                      </a:r>
                      <a:r>
                        <a:rPr lang="en-US" sz="1100" u="none" strike="noStrike" err="1">
                          <a:solidFill>
                            <a:schemeClr val="bg1"/>
                          </a:solidFill>
                          <a:effectLst/>
                        </a:rPr>
                        <a:t>hrs</a:t>
                      </a:r>
                      <a:r>
                        <a:rPr lang="en-US" sz="1100" u="none" strike="noStrike">
                          <a:solidFill>
                            <a:schemeClr val="bg1"/>
                          </a:solidFill>
                          <a:effectLst/>
                        </a:rPr>
                        <a: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a:solidFill>
                            <a:schemeClr val="bg1"/>
                          </a:solidFill>
                          <a:effectLst/>
                          <a:latin typeface="Calibri"/>
                        </a:rPr>
                        <a:t>153.5</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1762280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made during the week (Log)</a:t>
            </a:r>
            <a:br>
              <a:rPr lang="en-US" dirty="0"/>
            </a:br>
            <a:r>
              <a:rPr lang="en-US" sz="1400" dirty="0"/>
              <a:t>(What I did)</a:t>
            </a:r>
            <a:endParaRPr lang="en-US" dirty="0"/>
          </a:p>
        </p:txBody>
      </p:sp>
      <p:sp>
        <p:nvSpPr>
          <p:cNvPr id="3" name="Content Placeholder 5"/>
          <p:cNvSpPr txBox="1">
            <a:spLocks/>
          </p:cNvSpPr>
          <p:nvPr/>
        </p:nvSpPr>
        <p:spPr>
          <a:xfrm>
            <a:off x="685800" y="1066800"/>
            <a:ext cx="10896600" cy="5105400"/>
          </a:xfrm>
          <a:prstGeom prst="rect">
            <a:avLst/>
          </a:prstGeom>
        </p:spPr>
        <p:txBody>
          <a:bodyPr anchor="t"/>
          <a:lstStyle>
            <a:lvl1pPr marL="342900" indent="-3429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ＭＳ Ｐゴシック" charset="0"/>
                <a:cs typeface="MS PGothic" charset="0"/>
              </a:defRPr>
            </a:lvl1pPr>
            <a:lvl2pPr marL="742950" indent="-28575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6pPr>
            <a:lvl7pPr marL="29718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7pPr>
            <a:lvl8pPr marL="34290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8pPr>
            <a:lvl9pPr marL="38862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9pPr>
          </a:lstStyle>
          <a:p>
            <a:pPr marL="0" indent="0">
              <a:buFont typeface="Times" charset="0"/>
              <a:buNone/>
            </a:pPr>
            <a:r>
              <a:rPr lang="en-US" sz="1200" kern="0">
                <a:ea typeface="ＭＳ Ｐゴシック"/>
              </a:rPr>
              <a:t>For example: Resources found (links, manuals), Designs created, Decisions made and corresponding rational, Photos of prototype progress, etc.</a:t>
            </a:r>
          </a:p>
          <a:p>
            <a:pPr marL="0" indent="0">
              <a:buNone/>
            </a:pPr>
            <a:r>
              <a:rPr lang="en-US" sz="1200" kern="0">
                <a:ea typeface="ＭＳ Ｐゴシック"/>
              </a:rPr>
              <a:t>Got Differential signal transmitting data correctly with ranges from 0 to 2 volts (this should be good enough for them)</a:t>
            </a:r>
          </a:p>
          <a:p>
            <a:pPr marL="0" indent="0">
              <a:buNone/>
            </a:pPr>
            <a:r>
              <a:rPr lang="en-US" sz="1200" kern="0">
                <a:ea typeface="ＭＳ Ｐゴシック"/>
              </a:rPr>
              <a:t>Edited SPI and I2C code to output usable data</a:t>
            </a:r>
          </a:p>
        </p:txBody>
      </p:sp>
    </p:spTree>
    <p:extLst>
      <p:ext uri="{BB962C8B-B14F-4D97-AF65-F5344CB8AC3E}">
        <p14:creationId xmlns:p14="http://schemas.microsoft.com/office/powerpoint/2010/main" val="250775633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Difficulties encountered during the week </a:t>
            </a:r>
            <a:br>
              <a:rPr lang="en-US" dirty="0"/>
            </a:br>
            <a:r>
              <a:rPr lang="en-US" sz="1400" dirty="0"/>
              <a:t>(What I did not do and why)</a:t>
            </a:r>
            <a:endParaRPr lang="en-US" dirty="0"/>
          </a:p>
        </p:txBody>
      </p:sp>
      <p:sp>
        <p:nvSpPr>
          <p:cNvPr id="3" name="TextBox 2"/>
          <p:cNvSpPr txBox="1"/>
          <p:nvPr/>
        </p:nvSpPr>
        <p:spPr>
          <a:xfrm>
            <a:off x="558452" y="1447800"/>
            <a:ext cx="10820400" cy="461665"/>
          </a:xfrm>
          <a:prstGeom prst="rect">
            <a:avLst/>
          </a:prstGeom>
          <a:noFill/>
        </p:spPr>
        <p:txBody>
          <a:bodyPr wrap="square" rtlCol="0" anchor="t">
            <a:spAutoFit/>
          </a:bodyPr>
          <a:lstStyle/>
          <a:p>
            <a:pPr marL="342900" indent="-342900">
              <a:buFont typeface="Arial" panose="020B0604020202020204" pitchFamily="34" charset="0"/>
              <a:buChar char="•"/>
            </a:pPr>
            <a:r>
              <a:rPr lang="en-US">
                <a:solidFill>
                  <a:schemeClr val="bg1"/>
                </a:solidFill>
                <a:latin typeface="Arial"/>
                <a:ea typeface="ＭＳ Ｐゴシック"/>
              </a:rPr>
              <a:t>SPI and I2C MSP432 tests aren't transmitting</a:t>
            </a:r>
            <a:endParaRPr lang="en-US" err="1">
              <a:solidFill>
                <a:schemeClr val="bg1"/>
              </a:solidFill>
            </a:endParaRPr>
          </a:p>
        </p:txBody>
      </p:sp>
    </p:spTree>
    <p:extLst>
      <p:ext uri="{BB962C8B-B14F-4D97-AF65-F5344CB8AC3E}">
        <p14:creationId xmlns:p14="http://schemas.microsoft.com/office/powerpoint/2010/main" val="420885360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for this coming week</a:t>
            </a:r>
            <a:br>
              <a:rPr lang="en-US" dirty="0"/>
            </a:br>
            <a:r>
              <a:rPr lang="en-US" sz="1200" dirty="0"/>
              <a:t>(Ones that move the project forward the most)</a:t>
            </a:r>
          </a:p>
        </p:txBody>
      </p:sp>
      <p:graphicFrame>
        <p:nvGraphicFramePr>
          <p:cNvPr id="3" name="Table 2"/>
          <p:cNvGraphicFramePr>
            <a:graphicFrameLocks noGrp="1"/>
          </p:cNvGraphicFramePr>
          <p:nvPr>
            <p:extLst>
              <p:ext uri="{D42A27DB-BD31-4B8C-83A1-F6EECF244321}">
                <p14:modId xmlns:p14="http://schemas.microsoft.com/office/powerpoint/2010/main" val="174361853"/>
              </p:ext>
            </p:extLst>
          </p:nvPr>
        </p:nvGraphicFramePr>
        <p:xfrm>
          <a:off x="685800" y="1371600"/>
          <a:ext cx="10896600" cy="2133599"/>
        </p:xfrm>
        <a:graphic>
          <a:graphicData uri="http://schemas.openxmlformats.org/drawingml/2006/table">
            <a:tbl>
              <a:tblPr firstRow="1" lastCol="1" bandRow="1">
                <a:tableStyleId>{2D5ABB26-0587-4C30-8999-92F81FD0307C}</a:tableStyleId>
              </a:tblPr>
              <a:tblGrid>
                <a:gridCol w="9397068">
                  <a:extLst>
                    <a:ext uri="{9D8B030D-6E8A-4147-A177-3AD203B41FA5}">
                      <a16:colId xmlns:a16="http://schemas.microsoft.com/office/drawing/2014/main" val="20000"/>
                    </a:ext>
                  </a:extLst>
                </a:gridCol>
                <a:gridCol w="799750">
                  <a:extLst>
                    <a:ext uri="{9D8B030D-6E8A-4147-A177-3AD203B41FA5}">
                      <a16:colId xmlns:a16="http://schemas.microsoft.com/office/drawing/2014/main" val="20001"/>
                    </a:ext>
                  </a:extLst>
                </a:gridCol>
                <a:gridCol w="699782">
                  <a:extLst>
                    <a:ext uri="{9D8B030D-6E8A-4147-A177-3AD203B41FA5}">
                      <a16:colId xmlns:a16="http://schemas.microsoft.com/office/drawing/2014/main" val="20002"/>
                    </a:ext>
                  </a:extLst>
                </a:gridCol>
              </a:tblGrid>
              <a:tr h="609599">
                <a:tc>
                  <a:txBody>
                    <a:bodyPr/>
                    <a:lstStyle/>
                    <a:p>
                      <a:pPr algn="l" fontAlgn="ctr"/>
                      <a:r>
                        <a:rPr lang="en-US" sz="1100" u="none" strike="noStrike">
                          <a:solidFill>
                            <a:schemeClr val="bg1"/>
                          </a:solidFill>
                          <a:effectLst/>
                        </a:rPr>
                        <a:t>Goal/Task</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a:solidFill>
                            <a:schemeClr val="bg1"/>
                          </a:solidFill>
                          <a:effectLst/>
                        </a:rPr>
                        <a:t>Stop Date (Est.)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u="none" strike="noStrike">
                        <a:solidFill>
                          <a:schemeClr val="bg1"/>
                        </a:solidFill>
                        <a:effectLs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a:solidFill>
                            <a:schemeClr val="bg1"/>
                          </a:solidFill>
                          <a:effectLst/>
                        </a:rPr>
                        <a:t>Hours (Est.)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l" fontAlgn="b"/>
                      <a:r>
                        <a:rPr lang="en-US" sz="1100" u="none" strike="noStrike">
                          <a:solidFill>
                            <a:schemeClr val="bg1"/>
                          </a:solidFill>
                          <a:effectLst/>
                        </a:rPr>
                        <a:t> Finish Report/Presentation</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en-US" sz="1100" b="0" i="0" u="none" strike="noStrike">
                          <a:solidFill>
                            <a:schemeClr val="bg1"/>
                          </a:solidFill>
                          <a:effectLst/>
                          <a:latin typeface="Calibri"/>
                        </a:rPr>
                        <a:t>7/16</a:t>
                      </a: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lvl="0" algn="ctr">
                        <a:buNone/>
                      </a:pPr>
                      <a:r>
                        <a:rPr lang="en-US" sz="1100" u="none" strike="noStrike">
                          <a:solidFill>
                            <a:schemeClr val="bg1"/>
                          </a:solidFill>
                          <a:effectLst/>
                        </a:rPr>
                        <a:t>6.5</a:t>
                      </a:r>
                      <a:endParaRPr lang="en-US"/>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lvl="0" algn="l">
                        <a:buNone/>
                      </a:pPr>
                      <a:r>
                        <a:rPr lang="en-US" sz="1100" b="0" i="0" u="none" strike="noStrike">
                          <a:solidFill>
                            <a:schemeClr val="bg1"/>
                          </a:solidFill>
                          <a:effectLst/>
                          <a:latin typeface="Calibri"/>
                        </a:rPr>
                        <a:t>Watch Presentations</a:t>
                      </a:r>
                      <a:endParaRPr lang="en-US"/>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en-US" sz="1100" b="0" i="0" u="none" strike="noStrike">
                          <a:solidFill>
                            <a:schemeClr val="bg1"/>
                          </a:solidFill>
                          <a:effectLst/>
                          <a:latin typeface="Calibri"/>
                        </a:rPr>
                        <a:t>7/16</a:t>
                      </a:r>
                      <a:endParaRPr lang="en-US" sz="11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2</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algn="l" fontAlgn="b"/>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endParaRPr lang="en-US" sz="11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algn="l" fontAlgn="b"/>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endParaRPr lang="en-US" sz="11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625629771"/>
              </p:ext>
            </p:extLst>
          </p:nvPr>
        </p:nvGraphicFramePr>
        <p:xfrm>
          <a:off x="5841826" y="4114800"/>
          <a:ext cx="5749969" cy="609600"/>
        </p:xfrm>
        <a:graphic>
          <a:graphicData uri="http://schemas.openxmlformats.org/drawingml/2006/table">
            <a:tbl>
              <a:tblPr lastCol="1" bandRow="1">
                <a:tableStyleId>{2D5ABB26-0587-4C30-8999-92F81FD0307C}</a:tableStyleId>
              </a:tblPr>
              <a:tblGrid>
                <a:gridCol w="5054774">
                  <a:extLst>
                    <a:ext uri="{9D8B030D-6E8A-4147-A177-3AD203B41FA5}">
                      <a16:colId xmlns:a16="http://schemas.microsoft.com/office/drawing/2014/main" val="20000"/>
                    </a:ext>
                  </a:extLst>
                </a:gridCol>
                <a:gridCol w="695195">
                  <a:extLst>
                    <a:ext uri="{9D8B030D-6E8A-4147-A177-3AD203B41FA5}">
                      <a16:colId xmlns:a16="http://schemas.microsoft.com/office/drawing/2014/main" val="20001"/>
                    </a:ext>
                  </a:extLst>
                </a:gridCol>
              </a:tblGrid>
              <a:tr h="609600">
                <a:tc>
                  <a:txBody>
                    <a:bodyPr/>
                    <a:lstStyle/>
                    <a:p>
                      <a:pPr algn="ctr" fontAlgn="b"/>
                      <a:r>
                        <a:rPr lang="en-US" sz="1100" u="none" strike="noStrike">
                          <a:solidFill>
                            <a:schemeClr val="bg1"/>
                          </a:solidFill>
                          <a:effectLst/>
                        </a:rPr>
                        <a:t>Estimated time needed to work on </a:t>
                      </a:r>
                      <a:r>
                        <a:rPr lang="en-US" sz="1100" u="none" strike="noStrike" baseline="0">
                          <a:solidFill>
                            <a:schemeClr val="bg1"/>
                          </a:solidFill>
                          <a:effectLst/>
                        </a:rPr>
                        <a:t>goals for this coming week (typ. 13 </a:t>
                      </a:r>
                      <a:r>
                        <a:rPr lang="en-US" sz="1100" u="none" strike="noStrike" baseline="0" err="1">
                          <a:solidFill>
                            <a:schemeClr val="bg1"/>
                          </a:solidFill>
                          <a:effectLst/>
                        </a:rPr>
                        <a:t>hrs</a:t>
                      </a:r>
                      <a:r>
                        <a:rPr lang="en-US" sz="1100" u="none" strike="noStrike" baseline="0">
                          <a:solidFill>
                            <a:schemeClr val="bg1"/>
                          </a:solidFill>
                          <a:effectLst/>
                        </a:rPr>
                        <a: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a:solidFill>
                            <a:schemeClr val="bg1"/>
                          </a:solidFill>
                          <a:effectLst/>
                          <a:latin typeface="Calibri"/>
                        </a:rPr>
                        <a:t>8.5</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7275177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we help you achieve your goals?</a:t>
            </a:r>
          </a:p>
        </p:txBody>
      </p:sp>
      <p:sp>
        <p:nvSpPr>
          <p:cNvPr id="3" name="TextBox 2"/>
          <p:cNvSpPr txBox="1"/>
          <p:nvPr/>
        </p:nvSpPr>
        <p:spPr>
          <a:xfrm>
            <a:off x="558452" y="1447800"/>
            <a:ext cx="10820400" cy="1569660"/>
          </a:xfrm>
          <a:prstGeom prst="rect">
            <a:avLst/>
          </a:prstGeom>
          <a:noFill/>
        </p:spPr>
        <p:txBody>
          <a:bodyPr wrap="square" rtlCol="0" anchor="t">
            <a:spAutoFit/>
          </a:bodyPr>
          <a:lstStyle/>
          <a:p>
            <a:pPr marL="342900" indent="-342900">
              <a:buFont typeface="Arial" panose="020B0604020202020204" pitchFamily="34" charset="0"/>
              <a:buChar char="•"/>
            </a:pPr>
            <a:r>
              <a:rPr lang="en-US">
                <a:solidFill>
                  <a:schemeClr val="bg1"/>
                </a:solidFill>
                <a:latin typeface="Arial"/>
                <a:ea typeface="ＭＳ Ｐゴシック"/>
              </a:rPr>
              <a:t>Where do we get the flash drive for our final deliverables</a:t>
            </a:r>
          </a:p>
          <a:p>
            <a:pPr marL="342900" indent="-342900">
              <a:buFont typeface="Arial" panose="020B0604020202020204" pitchFamily="34" charset="0"/>
              <a:buChar char="•"/>
            </a:pPr>
            <a:r>
              <a:rPr lang="en-US">
                <a:solidFill>
                  <a:schemeClr val="bg1"/>
                </a:solidFill>
                <a:latin typeface="Arial"/>
                <a:ea typeface="ＭＳ Ｐゴシック"/>
              </a:rPr>
              <a:t>What do we do with the NASA form and when should we bring the FPGA and PCB to you, Bro. Smith?</a:t>
            </a:r>
          </a:p>
          <a:p>
            <a:pPr marL="800100" lvl="1" indent="-342900">
              <a:buFont typeface="Arial" panose="020B0604020202020204" pitchFamily="34" charset="0"/>
              <a:buChar char="•"/>
            </a:pPr>
            <a:r>
              <a:rPr lang="en-US">
                <a:solidFill>
                  <a:schemeClr val="bg1"/>
                </a:solidFill>
                <a:latin typeface="Arial"/>
                <a:ea typeface="ＭＳ Ｐゴシック"/>
              </a:rPr>
              <a:t>Where do we put all of our code for the project?</a:t>
            </a:r>
            <a:endParaRPr lang="en-US">
              <a:solidFill>
                <a:schemeClr val="bg1"/>
              </a:solidFill>
            </a:endParaRPr>
          </a:p>
        </p:txBody>
      </p:sp>
    </p:spTree>
    <p:extLst>
      <p:ext uri="{BB962C8B-B14F-4D97-AF65-F5344CB8AC3E}">
        <p14:creationId xmlns:p14="http://schemas.microsoft.com/office/powerpoint/2010/main" val="305711818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a:rPr>
              <a:t>Week 12 (7-Jul to 13-Jul) </a:t>
            </a:r>
            <a:r>
              <a:rPr lang="en-US" dirty="0">
                <a:solidFill>
                  <a:srgbClr val="FF0000"/>
                </a:solidFill>
                <a:ea typeface="ＭＳ Ｐゴシック"/>
              </a:rPr>
              <a:t>Kyle Tolliver</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197304090"/>
              </p:ext>
            </p:extLst>
          </p:nvPr>
        </p:nvGraphicFramePr>
        <p:xfrm>
          <a:off x="762000" y="1295400"/>
          <a:ext cx="10820400" cy="2133599"/>
        </p:xfrm>
        <a:graphic>
          <a:graphicData uri="http://schemas.openxmlformats.org/drawingml/2006/table">
            <a:tbl>
              <a:tblPr firstRow="1" lastCol="1" bandRow="1">
                <a:tableStyleId>{2D5ABB26-0587-4C30-8999-92F81FD0307C}</a:tableStyleId>
              </a:tblPr>
              <a:tblGrid>
                <a:gridCol w="9505772">
                  <a:extLst>
                    <a:ext uri="{9D8B030D-6E8A-4147-A177-3AD203B41FA5}">
                      <a16:colId xmlns:a16="http://schemas.microsoft.com/office/drawing/2014/main" val="20000"/>
                    </a:ext>
                  </a:extLst>
                </a:gridCol>
                <a:gridCol w="606751">
                  <a:extLst>
                    <a:ext uri="{9D8B030D-6E8A-4147-A177-3AD203B41FA5}">
                      <a16:colId xmlns:a16="http://schemas.microsoft.com/office/drawing/2014/main" val="20001"/>
                    </a:ext>
                  </a:extLst>
                </a:gridCol>
                <a:gridCol w="707877">
                  <a:extLst>
                    <a:ext uri="{9D8B030D-6E8A-4147-A177-3AD203B41FA5}">
                      <a16:colId xmlns:a16="http://schemas.microsoft.com/office/drawing/2014/main" val="20002"/>
                    </a:ext>
                  </a:extLst>
                </a:gridCol>
              </a:tblGrid>
              <a:tr h="609599">
                <a:tc>
                  <a:txBody>
                    <a:bodyPr/>
                    <a:lstStyle/>
                    <a:p>
                      <a:pPr algn="l" fontAlgn="ctr"/>
                      <a:r>
                        <a:rPr lang="en-US" sz="1100" u="none" strike="noStrike" dirty="0">
                          <a:solidFill>
                            <a:schemeClr val="bg1"/>
                          </a:solidFill>
                          <a:effectLst/>
                        </a:rPr>
                        <a:t>Goal/Task</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dirty="0">
                          <a:solidFill>
                            <a:schemeClr val="bg1"/>
                          </a:solidFill>
                          <a:effectLst/>
                        </a:rPr>
                        <a:t>% Done</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u="none" strike="noStrike" dirty="0">
                        <a:solidFill>
                          <a:schemeClr val="bg1"/>
                        </a:solidFill>
                        <a:effectLs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dirty="0">
                          <a:solidFill>
                            <a:schemeClr val="bg1"/>
                          </a:solidFill>
                          <a:effectLst/>
                        </a:rPr>
                        <a:t>Hours (Act.)</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l" fontAlgn="b"/>
                      <a:r>
                        <a:rPr lang="en-US" sz="1100" b="0" i="0" u="none" strike="noStrike" dirty="0">
                          <a:solidFill>
                            <a:schemeClr val="bg1"/>
                          </a:solidFill>
                          <a:effectLst/>
                          <a:latin typeface="Calibri"/>
                        </a:rPr>
                        <a:t>Leadership</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dirty="0">
                          <a:solidFill>
                            <a:schemeClr val="bg1"/>
                          </a:solidFill>
                          <a:effectLst/>
                          <a:latin typeface="Calibri"/>
                        </a:rPr>
                        <a:t>100</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dirty="0">
                          <a:solidFill>
                            <a:schemeClr val="bg1"/>
                          </a:solidFill>
                          <a:effectLst/>
                        </a:rPr>
                        <a:t>2.5 </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algn="l" fontAlgn="b"/>
                      <a:r>
                        <a:rPr lang="en-US" sz="1100" b="0" i="0" u="none" strike="noStrike" dirty="0">
                          <a:solidFill>
                            <a:schemeClr val="bg1"/>
                          </a:solidFill>
                          <a:effectLst/>
                          <a:latin typeface="Calibri"/>
                        </a:rPr>
                        <a:t>Microsemi--Benchmarks</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dirty="0">
                          <a:solidFill>
                            <a:schemeClr val="bg1"/>
                          </a:solidFill>
                          <a:effectLst/>
                          <a:latin typeface="Calibri"/>
                        </a:rPr>
                        <a:t>100</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dirty="0">
                          <a:solidFill>
                            <a:schemeClr val="bg1"/>
                          </a:solidFill>
                          <a:effectLst/>
                          <a:latin typeface="Calibri"/>
                        </a:rPr>
                        <a:t>3.5</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algn="l" fontAlgn="b"/>
                      <a:r>
                        <a:rPr lang="en-US" sz="1100" b="0" i="0" u="none" strike="noStrike" dirty="0">
                          <a:solidFill>
                            <a:schemeClr val="bg1"/>
                          </a:solidFill>
                          <a:effectLst/>
                          <a:latin typeface="Calibri"/>
                        </a:rPr>
                        <a:t>WIGS/Meeting</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dirty="0">
                          <a:solidFill>
                            <a:schemeClr val="bg1"/>
                          </a:solidFill>
                          <a:effectLst/>
                          <a:latin typeface="Calibri"/>
                        </a:rPr>
                        <a:t>-</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dirty="0">
                          <a:solidFill>
                            <a:schemeClr val="bg1"/>
                          </a:solidFill>
                          <a:effectLst/>
                        </a:rPr>
                        <a:t>2 </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algn="l" fontAlgn="b"/>
                      <a:r>
                        <a:rPr lang="en-US" sz="1100" u="none" strike="noStrike" dirty="0">
                          <a:solidFill>
                            <a:schemeClr val="bg1"/>
                          </a:solidFill>
                          <a:effectLst/>
                        </a:rPr>
                        <a:t> Webpage</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dirty="0">
                          <a:solidFill>
                            <a:schemeClr val="bg1"/>
                          </a:solidFill>
                          <a:effectLst/>
                        </a:rPr>
                        <a:t>90 </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dirty="0">
                          <a:solidFill>
                            <a:schemeClr val="bg1"/>
                          </a:solidFill>
                          <a:effectLst/>
                        </a:rPr>
                        <a:t>1.5 </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48509886"/>
              </p:ext>
            </p:extLst>
          </p:nvPr>
        </p:nvGraphicFramePr>
        <p:xfrm>
          <a:off x="6629400" y="5029200"/>
          <a:ext cx="4953000" cy="762000"/>
        </p:xfrm>
        <a:graphic>
          <a:graphicData uri="http://schemas.openxmlformats.org/drawingml/2006/table">
            <a:tbl>
              <a:tblPr lastCol="1" bandRow="1">
                <a:tableStyleId>{2D5ABB26-0587-4C30-8999-92F81FD0307C}</a:tableStyleId>
              </a:tblPr>
              <a:tblGrid>
                <a:gridCol w="4252586">
                  <a:extLst>
                    <a:ext uri="{9D8B030D-6E8A-4147-A177-3AD203B41FA5}">
                      <a16:colId xmlns:a16="http://schemas.microsoft.com/office/drawing/2014/main" val="20000"/>
                    </a:ext>
                  </a:extLst>
                </a:gridCol>
                <a:gridCol w="700414">
                  <a:extLst>
                    <a:ext uri="{9D8B030D-6E8A-4147-A177-3AD203B41FA5}">
                      <a16:colId xmlns:a16="http://schemas.microsoft.com/office/drawing/2014/main" val="20001"/>
                    </a:ext>
                  </a:extLst>
                </a:gridCol>
              </a:tblGrid>
              <a:tr h="381000">
                <a:tc>
                  <a:txBody>
                    <a:bodyPr/>
                    <a:lstStyle/>
                    <a:p>
                      <a:pPr algn="ctr" fontAlgn="b"/>
                      <a:r>
                        <a:rPr lang="en-US" sz="1100" u="none" strike="noStrike" dirty="0">
                          <a:solidFill>
                            <a:schemeClr val="bg1"/>
                          </a:solidFill>
                          <a:effectLst/>
                        </a:rPr>
                        <a:t>Hours on task during the week (On track ≥ 13 / </a:t>
                      </a:r>
                      <a:r>
                        <a:rPr lang="en-US" sz="1100" u="none" strike="noStrike" dirty="0" err="1">
                          <a:solidFill>
                            <a:schemeClr val="bg1"/>
                          </a:solidFill>
                          <a:effectLst/>
                        </a:rPr>
                        <a:t>wk</a:t>
                      </a:r>
                      <a:r>
                        <a:rPr lang="en-US" sz="1100" u="none" strike="noStrike" dirty="0">
                          <a:solidFill>
                            <a:schemeClr val="bg1"/>
                          </a:solidFill>
                          <a:effectLst/>
                        </a:rPr>
                        <a:t>)</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Calibri"/>
                        </a:rPr>
                        <a:t>10.5</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ctr" fontAlgn="b"/>
                      <a:r>
                        <a:rPr lang="en-US" sz="1100" u="none" strike="noStrike" dirty="0">
                          <a:solidFill>
                            <a:schemeClr val="bg1"/>
                          </a:solidFill>
                          <a:effectLst/>
                        </a:rPr>
                        <a:t> Total hours on task so far this semester (On track ≥ 148 </a:t>
                      </a:r>
                      <a:r>
                        <a:rPr lang="en-US" sz="1100" u="none" strike="noStrike" dirty="0" err="1">
                          <a:solidFill>
                            <a:schemeClr val="bg1"/>
                          </a:solidFill>
                          <a:effectLst/>
                        </a:rPr>
                        <a:t>hrs</a:t>
                      </a:r>
                      <a:r>
                        <a:rPr lang="en-US" sz="1100" u="none" strike="noStrike" dirty="0">
                          <a:solidFill>
                            <a:schemeClr val="bg1"/>
                          </a:solidFill>
                          <a:effectLst/>
                        </a:rPr>
                        <a:t>)</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Calibri"/>
                        </a:rPr>
                        <a:t>149</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8424406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made during the week (Log)</a:t>
            </a:r>
            <a:br>
              <a:rPr lang="en-US" dirty="0"/>
            </a:br>
            <a:r>
              <a:rPr lang="en-US" sz="1400" dirty="0"/>
              <a:t>(What I did)</a:t>
            </a:r>
            <a:endParaRPr lang="en-US" dirty="0"/>
          </a:p>
        </p:txBody>
      </p:sp>
      <p:sp>
        <p:nvSpPr>
          <p:cNvPr id="3" name="Content Placeholder 5"/>
          <p:cNvSpPr txBox="1">
            <a:spLocks/>
          </p:cNvSpPr>
          <p:nvPr/>
        </p:nvSpPr>
        <p:spPr>
          <a:xfrm>
            <a:off x="685800" y="1066800"/>
            <a:ext cx="10896600" cy="5105400"/>
          </a:xfrm>
          <a:prstGeom prst="rect">
            <a:avLst/>
          </a:prstGeom>
        </p:spPr>
        <p:txBody>
          <a:bodyPr anchor="t"/>
          <a:lstStyle>
            <a:lvl1pPr marL="342900" indent="-3429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ＭＳ Ｐゴシック" charset="0"/>
                <a:cs typeface="MS PGothic" charset="0"/>
              </a:defRPr>
            </a:lvl1pPr>
            <a:lvl2pPr marL="742950" indent="-28575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6pPr>
            <a:lvl7pPr marL="29718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7pPr>
            <a:lvl8pPr marL="34290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8pPr>
            <a:lvl9pPr marL="38862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9pPr>
          </a:lstStyle>
          <a:p>
            <a:pPr marL="0" indent="0">
              <a:buFont typeface="Times" charset="0"/>
              <a:buNone/>
            </a:pPr>
            <a:r>
              <a:rPr lang="en-US" sz="1200" kern="0">
                <a:ea typeface="ＭＳ Ｐゴシック"/>
              </a:rPr>
              <a:t>For example: Resources found (links, manuals), Designs created, Decisions made and corresponding rational, Photos of prototype progress, etc.</a:t>
            </a:r>
          </a:p>
          <a:p>
            <a:pPr marL="0" indent="0">
              <a:buNone/>
            </a:pPr>
            <a:endParaRPr lang="en-US" sz="1200" kern="0">
              <a:ea typeface="ＭＳ Ｐゴシック"/>
            </a:endParaRPr>
          </a:p>
          <a:p>
            <a:pPr marL="0" indent="0">
              <a:buNone/>
            </a:pPr>
            <a:r>
              <a:rPr lang="en-US" sz="1200" kern="0" dirty="0">
                <a:ea typeface="ＭＳ Ｐゴシック"/>
              </a:rPr>
              <a:t>Webpage work</a:t>
            </a:r>
            <a:endParaRPr lang="en-US"/>
          </a:p>
          <a:p>
            <a:pPr marL="0" indent="0">
              <a:buNone/>
            </a:pPr>
            <a:r>
              <a:rPr lang="en-US" sz="1200" kern="0">
                <a:ea typeface="ＭＳ Ｐゴシック"/>
              </a:rPr>
              <a:t>Benchmark </a:t>
            </a:r>
            <a:endParaRPr lang="en-US" sz="1200" kern="0"/>
          </a:p>
          <a:p>
            <a:pPr marL="0" indent="0">
              <a:buNone/>
            </a:pPr>
            <a:r>
              <a:rPr lang="en-US" sz="1200" kern="0">
                <a:ea typeface="ＭＳ Ｐゴシック"/>
              </a:rPr>
              <a:t>Took Leadership test</a:t>
            </a:r>
            <a:endParaRPr lang="en-US" sz="1200" kern="0" dirty="0"/>
          </a:p>
          <a:p>
            <a:pPr marL="0" indent="0">
              <a:buNone/>
            </a:pPr>
            <a:endParaRPr lang="en-US" sz="1200" kern="0"/>
          </a:p>
        </p:txBody>
      </p:sp>
    </p:spTree>
    <p:extLst>
      <p:ext uri="{BB962C8B-B14F-4D97-AF65-F5344CB8AC3E}">
        <p14:creationId xmlns:p14="http://schemas.microsoft.com/office/powerpoint/2010/main" val="132590425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Difficulties encountered during the week </a:t>
            </a:r>
            <a:br>
              <a:rPr lang="en-US" dirty="0"/>
            </a:br>
            <a:r>
              <a:rPr lang="en-US" sz="1400" dirty="0"/>
              <a:t>(What I did not do and why)</a:t>
            </a:r>
            <a:endParaRPr lang="en-US" dirty="0"/>
          </a:p>
        </p:txBody>
      </p:sp>
      <p:sp>
        <p:nvSpPr>
          <p:cNvPr id="3" name="TextBox 2"/>
          <p:cNvSpPr txBox="1"/>
          <p:nvPr/>
        </p:nvSpPr>
        <p:spPr>
          <a:xfrm>
            <a:off x="558452" y="1447800"/>
            <a:ext cx="10820400" cy="461665"/>
          </a:xfrm>
          <a:prstGeom prst="rect">
            <a:avLst/>
          </a:prstGeom>
          <a:noFill/>
        </p:spPr>
        <p:txBody>
          <a:bodyPr wrap="square" rtlCol="0" anchor="t">
            <a:spAutoFit/>
          </a:bodyPr>
          <a:lstStyle/>
          <a:p>
            <a:pPr marL="342900" indent="-342900">
              <a:buFont typeface="Arial" panose="020B0604020202020204" pitchFamily="34" charset="0"/>
              <a:buChar char="•"/>
            </a:pPr>
            <a:r>
              <a:rPr lang="en-US" dirty="0">
                <a:solidFill>
                  <a:schemeClr val="bg1"/>
                </a:solidFill>
                <a:latin typeface="Arial"/>
                <a:ea typeface="ＭＳ Ｐゴシック"/>
              </a:rPr>
              <a:t>Benchmark test</a:t>
            </a:r>
            <a:endParaRPr lang="en-US" dirty="0">
              <a:solidFill>
                <a:schemeClr val="bg1"/>
              </a:solidFill>
            </a:endParaRPr>
          </a:p>
        </p:txBody>
      </p:sp>
    </p:spTree>
    <p:extLst>
      <p:ext uri="{BB962C8B-B14F-4D97-AF65-F5344CB8AC3E}">
        <p14:creationId xmlns:p14="http://schemas.microsoft.com/office/powerpoint/2010/main" val="237244880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for this coming week</a:t>
            </a:r>
            <a:br>
              <a:rPr lang="en-US" dirty="0"/>
            </a:br>
            <a:r>
              <a:rPr lang="en-US" sz="1200" dirty="0"/>
              <a:t>(Ones that move the project forward the most)</a:t>
            </a:r>
          </a:p>
        </p:txBody>
      </p:sp>
      <p:graphicFrame>
        <p:nvGraphicFramePr>
          <p:cNvPr id="3" name="Table 2"/>
          <p:cNvGraphicFramePr>
            <a:graphicFrameLocks noGrp="1"/>
          </p:cNvGraphicFramePr>
          <p:nvPr>
            <p:extLst>
              <p:ext uri="{D42A27DB-BD31-4B8C-83A1-F6EECF244321}">
                <p14:modId xmlns:p14="http://schemas.microsoft.com/office/powerpoint/2010/main" val="2283373829"/>
              </p:ext>
            </p:extLst>
          </p:nvPr>
        </p:nvGraphicFramePr>
        <p:xfrm>
          <a:off x="685800" y="1371600"/>
          <a:ext cx="10896600" cy="2133599"/>
        </p:xfrm>
        <a:graphic>
          <a:graphicData uri="http://schemas.openxmlformats.org/drawingml/2006/table">
            <a:tbl>
              <a:tblPr firstRow="1" lastCol="1" bandRow="1">
                <a:tableStyleId>{2D5ABB26-0587-4C30-8999-92F81FD0307C}</a:tableStyleId>
              </a:tblPr>
              <a:tblGrid>
                <a:gridCol w="9397068">
                  <a:extLst>
                    <a:ext uri="{9D8B030D-6E8A-4147-A177-3AD203B41FA5}">
                      <a16:colId xmlns:a16="http://schemas.microsoft.com/office/drawing/2014/main" val="20000"/>
                    </a:ext>
                  </a:extLst>
                </a:gridCol>
                <a:gridCol w="799750">
                  <a:extLst>
                    <a:ext uri="{9D8B030D-6E8A-4147-A177-3AD203B41FA5}">
                      <a16:colId xmlns:a16="http://schemas.microsoft.com/office/drawing/2014/main" val="20001"/>
                    </a:ext>
                  </a:extLst>
                </a:gridCol>
                <a:gridCol w="699782">
                  <a:extLst>
                    <a:ext uri="{9D8B030D-6E8A-4147-A177-3AD203B41FA5}">
                      <a16:colId xmlns:a16="http://schemas.microsoft.com/office/drawing/2014/main" val="20002"/>
                    </a:ext>
                  </a:extLst>
                </a:gridCol>
              </a:tblGrid>
              <a:tr h="609599">
                <a:tc>
                  <a:txBody>
                    <a:bodyPr/>
                    <a:lstStyle/>
                    <a:p>
                      <a:pPr algn="l" fontAlgn="ctr"/>
                      <a:r>
                        <a:rPr lang="en-US" sz="1100" u="none" strike="noStrike">
                          <a:solidFill>
                            <a:schemeClr val="bg1"/>
                          </a:solidFill>
                          <a:effectLst/>
                        </a:rPr>
                        <a:t>Goal/Task</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a:solidFill>
                            <a:schemeClr val="bg1"/>
                          </a:solidFill>
                          <a:effectLst/>
                        </a:rPr>
                        <a:t>Stop Date (Est.)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u="none" strike="noStrike">
                        <a:solidFill>
                          <a:schemeClr val="bg1"/>
                        </a:solidFill>
                        <a:effectLs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a:solidFill>
                            <a:schemeClr val="bg1"/>
                          </a:solidFill>
                          <a:effectLst/>
                        </a:rPr>
                        <a:t>Hours (Est.)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l" fontAlgn="b"/>
                      <a:r>
                        <a:rPr lang="en-US" sz="1100" u="none" strike="noStrike">
                          <a:solidFill>
                            <a:schemeClr val="bg1"/>
                          </a:solidFill>
                          <a:effectLst/>
                        </a:rPr>
                        <a:t> Webpage – Index page </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en-US" sz="1100" b="0" i="0" u="none" strike="noStrike">
                          <a:solidFill>
                            <a:schemeClr val="bg1"/>
                          </a:solidFill>
                          <a:effectLst/>
                          <a:latin typeface="Calibri"/>
                        </a:rPr>
                        <a:t>7/16</a:t>
                      </a:r>
                      <a:endParaRPr lang="en-US" sz="11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6</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algn="l" fontAlgn="b"/>
                      <a:r>
                        <a:rPr lang="en-US" sz="1100" b="0" i="0" u="none" strike="noStrike">
                          <a:solidFill>
                            <a:schemeClr val="bg1"/>
                          </a:solidFill>
                          <a:effectLst/>
                          <a:latin typeface="Calibri"/>
                        </a:rPr>
                        <a:t>WIGS/Meeting - Presentation/Report</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en-US" sz="1100" b="0" i="0" u="none" strike="noStrike">
                          <a:solidFill>
                            <a:schemeClr val="bg1"/>
                          </a:solidFill>
                          <a:effectLst/>
                          <a:latin typeface="Calibri"/>
                        </a:rPr>
                        <a:t>7/16</a:t>
                      </a: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a:solidFill>
                            <a:schemeClr val="bg1"/>
                          </a:solidFill>
                          <a:effectLst/>
                          <a:latin typeface="Calibri"/>
                        </a:rPr>
                        <a:t>8</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algn="l" fontAlgn="b"/>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endParaRPr lang="en-US" sz="11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algn="l" fontAlgn="b"/>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endParaRPr lang="en-US" sz="1100" b="0" i="0" u="none" strike="noStrike">
                        <a:solidFill>
                          <a:schemeClr val="bg1"/>
                        </a:solidFill>
                        <a:effectLst/>
                        <a:latin typeface="Calibri" panose="020F0502020204030204" pitchFamily="34"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891132732"/>
              </p:ext>
            </p:extLst>
          </p:nvPr>
        </p:nvGraphicFramePr>
        <p:xfrm>
          <a:off x="5841826" y="4114800"/>
          <a:ext cx="5749969" cy="609600"/>
        </p:xfrm>
        <a:graphic>
          <a:graphicData uri="http://schemas.openxmlformats.org/drawingml/2006/table">
            <a:tbl>
              <a:tblPr lastCol="1" bandRow="1">
                <a:tableStyleId>{2D5ABB26-0587-4C30-8999-92F81FD0307C}</a:tableStyleId>
              </a:tblPr>
              <a:tblGrid>
                <a:gridCol w="5054774">
                  <a:extLst>
                    <a:ext uri="{9D8B030D-6E8A-4147-A177-3AD203B41FA5}">
                      <a16:colId xmlns:a16="http://schemas.microsoft.com/office/drawing/2014/main" val="20000"/>
                    </a:ext>
                  </a:extLst>
                </a:gridCol>
                <a:gridCol w="695195">
                  <a:extLst>
                    <a:ext uri="{9D8B030D-6E8A-4147-A177-3AD203B41FA5}">
                      <a16:colId xmlns:a16="http://schemas.microsoft.com/office/drawing/2014/main" val="20001"/>
                    </a:ext>
                  </a:extLst>
                </a:gridCol>
              </a:tblGrid>
              <a:tr h="609600">
                <a:tc>
                  <a:txBody>
                    <a:bodyPr/>
                    <a:lstStyle/>
                    <a:p>
                      <a:pPr algn="ctr" fontAlgn="b"/>
                      <a:r>
                        <a:rPr lang="en-US" sz="1100" u="none" strike="noStrike" dirty="0">
                          <a:solidFill>
                            <a:schemeClr val="bg1"/>
                          </a:solidFill>
                          <a:effectLst/>
                        </a:rPr>
                        <a:t>Estimated time needed to work on </a:t>
                      </a:r>
                      <a:r>
                        <a:rPr lang="en-US" sz="1100" u="none" strike="noStrike" baseline="0" dirty="0">
                          <a:solidFill>
                            <a:schemeClr val="bg1"/>
                          </a:solidFill>
                          <a:effectLst/>
                        </a:rPr>
                        <a:t>goals for this coming week (typ. 13 </a:t>
                      </a:r>
                      <a:r>
                        <a:rPr lang="en-US" sz="1100" u="none" strike="noStrike" baseline="0" dirty="0" err="1">
                          <a:solidFill>
                            <a:schemeClr val="bg1"/>
                          </a:solidFill>
                          <a:effectLst/>
                        </a:rPr>
                        <a:t>hrs</a:t>
                      </a:r>
                      <a:r>
                        <a:rPr lang="en-US" sz="1100" u="none" strike="noStrike" baseline="0" dirty="0">
                          <a:solidFill>
                            <a:schemeClr val="bg1"/>
                          </a:solidFill>
                          <a:effectLst/>
                        </a:rPr>
                        <a:t>)</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Calibri"/>
                        </a:rPr>
                        <a:t>14</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0146781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made during the week (Log)</a:t>
            </a:r>
            <a:br>
              <a:rPr lang="en-US" dirty="0"/>
            </a:br>
            <a:r>
              <a:rPr lang="en-US" sz="1400" dirty="0"/>
              <a:t>(What I did)</a:t>
            </a:r>
            <a:endParaRPr lang="en-US" dirty="0"/>
          </a:p>
        </p:txBody>
      </p:sp>
      <p:sp>
        <p:nvSpPr>
          <p:cNvPr id="3" name="Content Placeholder 5"/>
          <p:cNvSpPr txBox="1">
            <a:spLocks/>
          </p:cNvSpPr>
          <p:nvPr/>
        </p:nvSpPr>
        <p:spPr>
          <a:xfrm>
            <a:off x="685800" y="1066800"/>
            <a:ext cx="10896600" cy="5105400"/>
          </a:xfrm>
          <a:prstGeom prst="rect">
            <a:avLst/>
          </a:prstGeom>
        </p:spPr>
        <p:txBody>
          <a:bodyPr anchor="t"/>
          <a:lstStyle>
            <a:lvl1pPr marL="342900" indent="-3429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ＭＳ Ｐゴシック" charset="0"/>
                <a:cs typeface="MS PGothic" charset="0"/>
              </a:defRPr>
            </a:lvl1pPr>
            <a:lvl2pPr marL="742950" indent="-28575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6pPr>
            <a:lvl7pPr marL="29718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7pPr>
            <a:lvl8pPr marL="34290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8pPr>
            <a:lvl9pPr marL="38862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9pPr>
          </a:lstStyle>
          <a:p>
            <a:pPr marL="0" indent="0">
              <a:buNone/>
            </a:pPr>
            <a:r>
              <a:rPr lang="en-US" sz="1200" kern="0">
                <a:ea typeface="ＭＳ Ｐゴシック"/>
              </a:rPr>
              <a:t>GPIO - </a:t>
            </a:r>
          </a:p>
          <a:p>
            <a:r>
              <a:rPr lang="en-US" sz="1200" kern="0">
                <a:ea typeface="ＭＳ Ｐゴシック"/>
              </a:rPr>
              <a:t>If I start changing outputs first, the inputs don't read, but the outputs read. GPIO probably needs two different cores, one for input and one for output. I'm assuming INOUT pins can be controlled or read by either GPIO Core.</a:t>
            </a:r>
          </a:p>
          <a:p>
            <a:r>
              <a:rPr lang="en-US" sz="1200" kern="0">
                <a:ea typeface="ＭＳ Ｐゴシック"/>
              </a:rPr>
              <a:t>FMC pins to the PCB might not work the way it's set up. Switches are read as ORs in pairs. (SW1||SW2). The pin names are labeled (something)P and (something)N. These pins might be set aside for differential pairs, and I'm not sure if there is a way to define them otherwise.</a:t>
            </a:r>
            <a:endParaRPr lang="en-US" sz="1200" kern="0"/>
          </a:p>
          <a:p>
            <a:pPr marL="0" indent="0">
              <a:buNone/>
            </a:pPr>
            <a:r>
              <a:rPr lang="en-US" sz="1200" kern="0">
                <a:ea typeface="ＭＳ Ｐゴシック"/>
              </a:rPr>
              <a:t>SPI/I2C -</a:t>
            </a:r>
            <a:endParaRPr lang="en-US" sz="1200" kern="0"/>
          </a:p>
          <a:p>
            <a:r>
              <a:rPr lang="en-US" sz="1200" kern="0">
                <a:ea typeface="ＭＳ Ｐゴシック"/>
              </a:rPr>
              <a:t>MSP432 test programs not working to test the SPI/I2C</a:t>
            </a:r>
          </a:p>
          <a:p>
            <a:pPr marL="0" indent="0">
              <a:buNone/>
            </a:pPr>
            <a:r>
              <a:rPr lang="en-US" sz="1200" kern="0">
                <a:ea typeface="ＭＳ Ｐゴシック"/>
              </a:rPr>
              <a:t>LVDS UART</a:t>
            </a:r>
            <a:endParaRPr lang="en-US" sz="1200" kern="0"/>
          </a:p>
          <a:p>
            <a:r>
              <a:rPr lang="en-US" sz="1200" kern="0">
                <a:ea typeface="ＭＳ Ｐゴシック"/>
              </a:rPr>
              <a:t>Found a generic TX module that includes MIPI communication, which uses LVDS. However, we could not configure the MIPI module that sends it data.</a:t>
            </a:r>
            <a:endParaRPr lang="en-US" sz="1200" kern="0"/>
          </a:p>
          <a:p>
            <a:pPr marL="0" indent="0">
              <a:buNone/>
            </a:pPr>
            <a:endParaRPr lang="en-US" sz="1200" kern="0"/>
          </a:p>
        </p:txBody>
      </p:sp>
    </p:spTree>
    <p:extLst>
      <p:ext uri="{BB962C8B-B14F-4D97-AF65-F5344CB8AC3E}">
        <p14:creationId xmlns:p14="http://schemas.microsoft.com/office/powerpoint/2010/main" val="333304010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we help you achieve your goals?</a:t>
            </a:r>
          </a:p>
        </p:txBody>
      </p:sp>
      <p:sp>
        <p:nvSpPr>
          <p:cNvPr id="3" name="TextBox 2"/>
          <p:cNvSpPr txBox="1"/>
          <p:nvPr/>
        </p:nvSpPr>
        <p:spPr>
          <a:xfrm>
            <a:off x="558452" y="1447800"/>
            <a:ext cx="10820400" cy="1569660"/>
          </a:xfrm>
          <a:prstGeom prst="rect">
            <a:avLst/>
          </a:prstGeom>
          <a:noFill/>
        </p:spPr>
        <p:txBody>
          <a:bodyPr wrap="square" rtlCol="0" anchor="t">
            <a:spAutoFit/>
          </a:bodyPr>
          <a:lstStyle/>
          <a:p>
            <a:pPr marL="342900" indent="-342900">
              <a:buFont typeface="Arial" panose="020B0604020202020204" pitchFamily="34" charset="0"/>
              <a:buChar char="•"/>
            </a:pPr>
            <a:r>
              <a:rPr lang="en-US" strike="sngStrike">
                <a:solidFill>
                  <a:schemeClr val="bg1"/>
                </a:solidFill>
                <a:latin typeface="Arial"/>
                <a:ea typeface="ＭＳ Ｐゴシック"/>
              </a:rPr>
              <a:t>Project pictures – Team</a:t>
            </a:r>
            <a:endParaRPr lang="en-US" strike="sngStrike">
              <a:solidFill>
                <a:schemeClr val="bg1"/>
              </a:solidFill>
            </a:endParaRPr>
          </a:p>
          <a:p>
            <a:pPr marL="342900" indent="-342900">
              <a:buFont typeface="Arial" panose="020B0604020202020204" pitchFamily="34" charset="0"/>
              <a:buChar char="•"/>
            </a:pPr>
            <a:r>
              <a:rPr lang="en-US">
                <a:solidFill>
                  <a:schemeClr val="bg1"/>
                </a:solidFill>
                <a:latin typeface="Arial"/>
                <a:ea typeface="ＭＳ Ｐゴシック"/>
              </a:rPr>
              <a:t>WIGS 13 – Class next week</a:t>
            </a:r>
            <a:endParaRPr lang="en-US" strike="sngStrike">
              <a:solidFill>
                <a:schemeClr val="bg1"/>
              </a:solidFill>
            </a:endParaRPr>
          </a:p>
          <a:p>
            <a:pPr marL="342900" indent="-342900">
              <a:buFont typeface="Arial" panose="020B0604020202020204" pitchFamily="34" charset="0"/>
              <a:buChar char="•"/>
            </a:pPr>
            <a:r>
              <a:rPr lang="en-US">
                <a:solidFill>
                  <a:schemeClr val="bg1"/>
                </a:solidFill>
                <a:latin typeface="Arial"/>
                <a:ea typeface="ＭＳ Ｐゴシック"/>
              </a:rPr>
              <a:t>Do we have to do the NASA form</a:t>
            </a:r>
            <a:endParaRPr lang="en-US">
              <a:solidFill>
                <a:schemeClr val="bg1"/>
              </a:solidFill>
            </a:endParaRPr>
          </a:p>
          <a:p>
            <a:endParaRPr lang="en-US">
              <a:solidFill>
                <a:schemeClr val="bg1"/>
              </a:solidFill>
            </a:endParaRPr>
          </a:p>
        </p:txBody>
      </p:sp>
    </p:spTree>
    <p:extLst>
      <p:ext uri="{BB962C8B-B14F-4D97-AF65-F5344CB8AC3E}">
        <p14:creationId xmlns:p14="http://schemas.microsoft.com/office/powerpoint/2010/main" val="304497696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52400" y="-76200"/>
            <a:ext cx="12573000" cy="69342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endParaRPr>
          </a:p>
        </p:txBody>
      </p:sp>
    </p:spTree>
    <p:extLst>
      <p:ext uri="{BB962C8B-B14F-4D97-AF65-F5344CB8AC3E}">
        <p14:creationId xmlns:p14="http://schemas.microsoft.com/office/powerpoint/2010/main" val="155409716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Difficulties encountered during the week </a:t>
            </a:r>
            <a:br>
              <a:rPr lang="en-US" dirty="0"/>
            </a:br>
            <a:r>
              <a:rPr lang="en-US" sz="1400" dirty="0"/>
              <a:t>(What I did not do and why)</a:t>
            </a:r>
            <a:endParaRPr lang="en-US" dirty="0"/>
          </a:p>
        </p:txBody>
      </p:sp>
      <p:sp>
        <p:nvSpPr>
          <p:cNvPr id="3" name="TextBox 2"/>
          <p:cNvSpPr txBox="1"/>
          <p:nvPr/>
        </p:nvSpPr>
        <p:spPr>
          <a:xfrm>
            <a:off x="558452" y="1447800"/>
            <a:ext cx="10820400" cy="830997"/>
          </a:xfrm>
          <a:prstGeom prst="rect">
            <a:avLst/>
          </a:prstGeom>
          <a:noFill/>
        </p:spPr>
        <p:txBody>
          <a:bodyPr wrap="square" rtlCol="0" anchor="t">
            <a:spAutoFit/>
          </a:bodyPr>
          <a:lstStyle/>
          <a:p>
            <a:pPr marL="342900" indent="-342900">
              <a:buFont typeface="Arial" panose="020B0604020202020204" pitchFamily="34" charset="0"/>
              <a:buChar char="•"/>
            </a:pPr>
            <a:r>
              <a:rPr lang="en-US">
                <a:solidFill>
                  <a:schemeClr val="bg1"/>
                </a:solidFill>
                <a:latin typeface="Arial"/>
                <a:ea typeface="ＭＳ Ｐゴシック"/>
              </a:rPr>
              <a:t>Moving and Packing</a:t>
            </a:r>
          </a:p>
          <a:p>
            <a:endParaRPr lang="en-US">
              <a:solidFill>
                <a:schemeClr val="bg1"/>
              </a:solidFill>
            </a:endParaRPr>
          </a:p>
        </p:txBody>
      </p:sp>
    </p:spTree>
    <p:extLst>
      <p:ext uri="{BB962C8B-B14F-4D97-AF65-F5344CB8AC3E}">
        <p14:creationId xmlns:p14="http://schemas.microsoft.com/office/powerpoint/2010/main" val="260642603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for this coming week</a:t>
            </a:r>
            <a:br>
              <a:rPr lang="en-US" dirty="0"/>
            </a:br>
            <a:r>
              <a:rPr lang="en-US" sz="1200" dirty="0"/>
              <a:t>(Ones that move the project forward the most)</a:t>
            </a:r>
          </a:p>
        </p:txBody>
      </p:sp>
      <p:graphicFrame>
        <p:nvGraphicFramePr>
          <p:cNvPr id="3" name="Table 2"/>
          <p:cNvGraphicFramePr>
            <a:graphicFrameLocks noGrp="1"/>
          </p:cNvGraphicFramePr>
          <p:nvPr>
            <p:extLst>
              <p:ext uri="{D42A27DB-BD31-4B8C-83A1-F6EECF244321}">
                <p14:modId xmlns:p14="http://schemas.microsoft.com/office/powerpoint/2010/main" val="2688749995"/>
              </p:ext>
            </p:extLst>
          </p:nvPr>
        </p:nvGraphicFramePr>
        <p:xfrm>
          <a:off x="685800" y="1371600"/>
          <a:ext cx="10896600" cy="2133599"/>
        </p:xfrm>
        <a:graphic>
          <a:graphicData uri="http://schemas.openxmlformats.org/drawingml/2006/table">
            <a:tbl>
              <a:tblPr firstRow="1" lastCol="1" bandRow="1">
                <a:tableStyleId>{2D5ABB26-0587-4C30-8999-92F81FD0307C}</a:tableStyleId>
              </a:tblPr>
              <a:tblGrid>
                <a:gridCol w="9397068">
                  <a:extLst>
                    <a:ext uri="{9D8B030D-6E8A-4147-A177-3AD203B41FA5}">
                      <a16:colId xmlns:a16="http://schemas.microsoft.com/office/drawing/2014/main" val="20000"/>
                    </a:ext>
                  </a:extLst>
                </a:gridCol>
                <a:gridCol w="799750">
                  <a:extLst>
                    <a:ext uri="{9D8B030D-6E8A-4147-A177-3AD203B41FA5}">
                      <a16:colId xmlns:a16="http://schemas.microsoft.com/office/drawing/2014/main" val="20001"/>
                    </a:ext>
                  </a:extLst>
                </a:gridCol>
                <a:gridCol w="699782">
                  <a:extLst>
                    <a:ext uri="{9D8B030D-6E8A-4147-A177-3AD203B41FA5}">
                      <a16:colId xmlns:a16="http://schemas.microsoft.com/office/drawing/2014/main" val="20002"/>
                    </a:ext>
                  </a:extLst>
                </a:gridCol>
              </a:tblGrid>
              <a:tr h="609599">
                <a:tc>
                  <a:txBody>
                    <a:bodyPr/>
                    <a:lstStyle/>
                    <a:p>
                      <a:pPr algn="l" fontAlgn="ctr"/>
                      <a:r>
                        <a:rPr lang="en-US" sz="1100" u="none" strike="noStrike" dirty="0">
                          <a:solidFill>
                            <a:schemeClr val="bg1"/>
                          </a:solidFill>
                          <a:effectLst/>
                        </a:rPr>
                        <a:t>Goal/Task</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dirty="0">
                          <a:solidFill>
                            <a:schemeClr val="bg1"/>
                          </a:solidFill>
                          <a:effectLst/>
                        </a:rPr>
                        <a:t>Stop Date (Est.)</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u="none" strike="noStrike" dirty="0">
                        <a:solidFill>
                          <a:schemeClr val="bg1"/>
                        </a:solidFill>
                        <a:effectLs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dirty="0">
                          <a:solidFill>
                            <a:schemeClr val="bg1"/>
                          </a:solidFill>
                          <a:effectLst/>
                        </a:rPr>
                        <a:t>Hours (Est.)</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l" fontAlgn="b"/>
                      <a:r>
                        <a:rPr lang="en-US" sz="1100" u="none" strike="noStrike" dirty="0">
                          <a:solidFill>
                            <a:schemeClr val="bg1"/>
                          </a:solidFill>
                          <a:effectLst/>
                        </a:rPr>
                        <a:t> </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endParaRPr lang="en-US" sz="1100" b="0"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dirty="0">
                          <a:solidFill>
                            <a:schemeClr val="bg1"/>
                          </a:solidFill>
                          <a:effectLst/>
                        </a:rPr>
                        <a:t> </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algn="l" fontAlgn="b"/>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endParaRPr lang="en-US" sz="1100" b="0"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algn="l" fontAlgn="b"/>
                      <a:r>
                        <a:rPr lang="en-US" sz="1100" u="none" strike="noStrike" dirty="0">
                          <a:solidFill>
                            <a:schemeClr val="bg1"/>
                          </a:solidFill>
                          <a:effectLst/>
                        </a:rPr>
                        <a:t> </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endParaRPr lang="en-US" sz="1100" b="0"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a:solidFill>
                            <a:schemeClr val="bg1"/>
                          </a:solidFill>
                          <a:effectLst/>
                        </a:rPr>
                        <a:t> </a:t>
                      </a:r>
                      <a:endParaRPr lang="en-US" sz="1100" b="0" i="0" u="none" strike="noStrike">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algn="l" fontAlgn="b"/>
                      <a:r>
                        <a:rPr lang="en-US" sz="1100" u="none" strike="noStrike" dirty="0">
                          <a:solidFill>
                            <a:schemeClr val="bg1"/>
                          </a:solidFill>
                          <a:effectLst/>
                        </a:rPr>
                        <a:t> </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endParaRPr lang="en-US" sz="1100" b="0"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dirty="0">
                          <a:solidFill>
                            <a:schemeClr val="bg1"/>
                          </a:solidFill>
                          <a:effectLst/>
                        </a:rPr>
                        <a:t> </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366225878"/>
              </p:ext>
            </p:extLst>
          </p:nvPr>
        </p:nvGraphicFramePr>
        <p:xfrm>
          <a:off x="5841826" y="4114800"/>
          <a:ext cx="5749969" cy="609600"/>
        </p:xfrm>
        <a:graphic>
          <a:graphicData uri="http://schemas.openxmlformats.org/drawingml/2006/table">
            <a:tbl>
              <a:tblPr lastCol="1" bandRow="1">
                <a:tableStyleId>{2D5ABB26-0587-4C30-8999-92F81FD0307C}</a:tableStyleId>
              </a:tblPr>
              <a:tblGrid>
                <a:gridCol w="5054774">
                  <a:extLst>
                    <a:ext uri="{9D8B030D-6E8A-4147-A177-3AD203B41FA5}">
                      <a16:colId xmlns:a16="http://schemas.microsoft.com/office/drawing/2014/main" val="20000"/>
                    </a:ext>
                  </a:extLst>
                </a:gridCol>
                <a:gridCol w="695195">
                  <a:extLst>
                    <a:ext uri="{9D8B030D-6E8A-4147-A177-3AD203B41FA5}">
                      <a16:colId xmlns:a16="http://schemas.microsoft.com/office/drawing/2014/main" val="20001"/>
                    </a:ext>
                  </a:extLst>
                </a:gridCol>
              </a:tblGrid>
              <a:tr h="609600">
                <a:tc>
                  <a:txBody>
                    <a:bodyPr/>
                    <a:lstStyle/>
                    <a:p>
                      <a:pPr algn="ctr" fontAlgn="b"/>
                      <a:r>
                        <a:rPr lang="en-US" sz="1100" u="none" strike="noStrike" dirty="0">
                          <a:solidFill>
                            <a:schemeClr val="bg1"/>
                          </a:solidFill>
                          <a:effectLst/>
                        </a:rPr>
                        <a:t>Estimated time needed to work on </a:t>
                      </a:r>
                      <a:r>
                        <a:rPr lang="en-US" sz="1100" u="none" strike="noStrike" baseline="0" dirty="0">
                          <a:solidFill>
                            <a:schemeClr val="bg1"/>
                          </a:solidFill>
                          <a:effectLst/>
                        </a:rPr>
                        <a:t>goals for this coming week (typ. 13 </a:t>
                      </a:r>
                      <a:r>
                        <a:rPr lang="en-US" sz="1100" u="none" strike="noStrike" baseline="0" dirty="0" err="1">
                          <a:solidFill>
                            <a:schemeClr val="bg1"/>
                          </a:solidFill>
                          <a:effectLst/>
                        </a:rPr>
                        <a:t>hrs</a:t>
                      </a:r>
                      <a:r>
                        <a:rPr lang="en-US" sz="1100" u="none" strike="noStrike" baseline="0" dirty="0">
                          <a:solidFill>
                            <a:schemeClr val="bg1"/>
                          </a:solidFill>
                          <a:effectLst/>
                        </a:rPr>
                        <a:t>)</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146451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we help you achieve your goals?</a:t>
            </a:r>
          </a:p>
        </p:txBody>
      </p:sp>
      <p:sp>
        <p:nvSpPr>
          <p:cNvPr id="3" name="TextBox 2"/>
          <p:cNvSpPr txBox="1"/>
          <p:nvPr/>
        </p:nvSpPr>
        <p:spPr>
          <a:xfrm>
            <a:off x="558452" y="1447800"/>
            <a:ext cx="10820400" cy="461665"/>
          </a:xfrm>
          <a:prstGeom prst="rect">
            <a:avLst/>
          </a:prstGeom>
          <a:noFill/>
        </p:spPr>
        <p:txBody>
          <a:bodyPr wrap="square" rtlCol="0">
            <a:spAutoFit/>
          </a:bodyPr>
          <a:lstStyle/>
          <a:p>
            <a:pPr marL="342900" indent="-342900">
              <a:buFont typeface="Arial" panose="020B0604020202020204" pitchFamily="34" charset="0"/>
              <a:buChar char="•"/>
            </a:pPr>
            <a:r>
              <a:rPr lang="en-US">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0059221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a:rPr>
              <a:t>Week 12 (7-Jul to 13-Jul) </a:t>
            </a:r>
            <a:r>
              <a:rPr lang="en-US" dirty="0">
                <a:solidFill>
                  <a:srgbClr val="FF0000"/>
                </a:solidFill>
                <a:ea typeface="ＭＳ Ｐゴシック"/>
              </a:rPr>
              <a:t>Jonah Boe</a:t>
            </a:r>
            <a:endParaRPr lang="en-US" dirty="0">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554010397"/>
              </p:ext>
            </p:extLst>
          </p:nvPr>
        </p:nvGraphicFramePr>
        <p:xfrm>
          <a:off x="762000" y="1295400"/>
          <a:ext cx="10820400" cy="2514598"/>
        </p:xfrm>
        <a:graphic>
          <a:graphicData uri="http://schemas.openxmlformats.org/drawingml/2006/table">
            <a:tbl>
              <a:tblPr firstRow="1" lastCol="1" bandRow="1">
                <a:tableStyleId>{2D5ABB26-0587-4C30-8999-92F81FD0307C}</a:tableStyleId>
              </a:tblPr>
              <a:tblGrid>
                <a:gridCol w="9505772">
                  <a:extLst>
                    <a:ext uri="{9D8B030D-6E8A-4147-A177-3AD203B41FA5}">
                      <a16:colId xmlns:a16="http://schemas.microsoft.com/office/drawing/2014/main" val="20000"/>
                    </a:ext>
                  </a:extLst>
                </a:gridCol>
                <a:gridCol w="606751">
                  <a:extLst>
                    <a:ext uri="{9D8B030D-6E8A-4147-A177-3AD203B41FA5}">
                      <a16:colId xmlns:a16="http://schemas.microsoft.com/office/drawing/2014/main" val="20001"/>
                    </a:ext>
                  </a:extLst>
                </a:gridCol>
                <a:gridCol w="707877">
                  <a:extLst>
                    <a:ext uri="{9D8B030D-6E8A-4147-A177-3AD203B41FA5}">
                      <a16:colId xmlns:a16="http://schemas.microsoft.com/office/drawing/2014/main" val="20002"/>
                    </a:ext>
                  </a:extLst>
                </a:gridCol>
              </a:tblGrid>
              <a:tr h="609599">
                <a:tc>
                  <a:txBody>
                    <a:bodyPr/>
                    <a:lstStyle/>
                    <a:p>
                      <a:pPr algn="l" fontAlgn="ctr"/>
                      <a:r>
                        <a:rPr lang="en-US" sz="1100" u="none" strike="noStrike" dirty="0">
                          <a:solidFill>
                            <a:schemeClr val="bg1"/>
                          </a:solidFill>
                          <a:effectLst/>
                        </a:rPr>
                        <a:t>Goal/Task</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dirty="0">
                          <a:solidFill>
                            <a:schemeClr val="bg1"/>
                          </a:solidFill>
                          <a:effectLst/>
                        </a:rPr>
                        <a:t>% Done</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u="none" strike="noStrike" dirty="0">
                        <a:solidFill>
                          <a:schemeClr val="bg1"/>
                        </a:solidFill>
                        <a:effectLs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dirty="0">
                          <a:solidFill>
                            <a:schemeClr val="bg1"/>
                          </a:solidFill>
                          <a:effectLst/>
                        </a:rPr>
                        <a:t>Hours (Act.)</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l" fontAlgn="b"/>
                      <a:r>
                        <a:rPr lang="en-US" sz="1100" b="0" i="0" u="none" strike="noStrike" dirty="0">
                          <a:solidFill>
                            <a:schemeClr val="bg1"/>
                          </a:solidFill>
                          <a:effectLst/>
                          <a:latin typeface="Calibri"/>
                        </a:rPr>
                        <a:t>Debugging GPIO and LCD</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dirty="0">
                          <a:solidFill>
                            <a:schemeClr val="bg1"/>
                          </a:solidFill>
                          <a:effectLst/>
                          <a:latin typeface="Calibri"/>
                        </a:rPr>
                        <a:t>-</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dirty="0">
                          <a:solidFill>
                            <a:schemeClr val="bg1"/>
                          </a:solidFill>
                          <a:effectLst/>
                        </a:rPr>
                        <a:t>5</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algn="l" fontAlgn="b"/>
                      <a:r>
                        <a:rPr lang="en-US" sz="1100" b="0" i="0" u="none" strike="noStrike" dirty="0">
                          <a:solidFill>
                            <a:schemeClr val="bg1"/>
                          </a:solidFill>
                          <a:effectLst/>
                          <a:latin typeface="Calibri"/>
                        </a:rPr>
                        <a:t>Preparing deliverables</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dirty="0">
                          <a:solidFill>
                            <a:schemeClr val="bg1"/>
                          </a:solidFill>
                          <a:effectLst/>
                          <a:latin typeface="Calibri"/>
                        </a:rPr>
                        <a:t>70%</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dirty="0">
                          <a:solidFill>
                            <a:schemeClr val="bg1"/>
                          </a:solidFill>
                          <a:effectLst/>
                          <a:latin typeface="Calibri"/>
                        </a:rPr>
                        <a:t>5</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algn="l" fontAlgn="b"/>
                      <a:r>
                        <a:rPr lang="en-US" sz="1100" b="0" i="0" u="none" strike="noStrike" dirty="0">
                          <a:solidFill>
                            <a:schemeClr val="bg1"/>
                          </a:solidFill>
                          <a:effectLst/>
                          <a:latin typeface="Calibri"/>
                        </a:rPr>
                        <a:t>Class material</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dirty="0">
                          <a:solidFill>
                            <a:schemeClr val="bg1"/>
                          </a:solidFill>
                          <a:effectLst/>
                        </a:rPr>
                        <a:t> -</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dirty="0">
                          <a:solidFill>
                            <a:schemeClr val="bg1"/>
                          </a:solidFill>
                          <a:effectLst/>
                        </a:rPr>
                        <a:t> 1</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algn="l" fontAlgn="b"/>
                      <a:r>
                        <a:rPr lang="en-US" sz="1100" u="none" strike="noStrike" dirty="0">
                          <a:solidFill>
                            <a:schemeClr val="bg1"/>
                          </a:solidFill>
                          <a:effectLst/>
                        </a:rPr>
                        <a:t>Other meetings</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dirty="0">
                          <a:solidFill>
                            <a:schemeClr val="bg1"/>
                          </a:solidFill>
                          <a:effectLst/>
                        </a:rPr>
                        <a:t> -</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dirty="0">
                          <a:solidFill>
                            <a:schemeClr val="bg1"/>
                          </a:solidFill>
                          <a:effectLst/>
                        </a:rPr>
                        <a:t> 1</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r h="380999">
                <a:tc>
                  <a:txBody>
                    <a:bodyPr/>
                    <a:lstStyle/>
                    <a:p>
                      <a:pPr lvl="0" algn="l">
                        <a:buNone/>
                      </a:pPr>
                      <a:r>
                        <a:rPr lang="en-US" sz="1100" u="none" strike="noStrike" dirty="0">
                          <a:solidFill>
                            <a:schemeClr val="bg1"/>
                          </a:solidFill>
                          <a:effectLst/>
                        </a:rPr>
                        <a:t>Leadership quiz</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lvl="0" algn="ctr">
                        <a:buNone/>
                      </a:pPr>
                      <a:r>
                        <a:rPr lang="en-US" sz="1100" u="none" strike="noStrike" dirty="0">
                          <a:solidFill>
                            <a:schemeClr val="bg1"/>
                          </a:solidFill>
                          <a:effectLst/>
                        </a:rPr>
                        <a:t>-</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lvl="0" algn="ctr">
                        <a:buNone/>
                      </a:pPr>
                      <a:r>
                        <a:rPr lang="en-US" sz="1100" u="none" strike="noStrike" dirty="0">
                          <a:solidFill>
                            <a:schemeClr val="bg1"/>
                          </a:solidFill>
                          <a:effectLst/>
                        </a:rPr>
                        <a:t>1</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70665164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969287639"/>
              </p:ext>
            </p:extLst>
          </p:nvPr>
        </p:nvGraphicFramePr>
        <p:xfrm>
          <a:off x="6629400" y="5029200"/>
          <a:ext cx="4953000" cy="762000"/>
        </p:xfrm>
        <a:graphic>
          <a:graphicData uri="http://schemas.openxmlformats.org/drawingml/2006/table">
            <a:tbl>
              <a:tblPr lastCol="1" bandRow="1">
                <a:tableStyleId>{2D5ABB26-0587-4C30-8999-92F81FD0307C}</a:tableStyleId>
              </a:tblPr>
              <a:tblGrid>
                <a:gridCol w="4252586">
                  <a:extLst>
                    <a:ext uri="{9D8B030D-6E8A-4147-A177-3AD203B41FA5}">
                      <a16:colId xmlns:a16="http://schemas.microsoft.com/office/drawing/2014/main" val="20000"/>
                    </a:ext>
                  </a:extLst>
                </a:gridCol>
                <a:gridCol w="700414">
                  <a:extLst>
                    <a:ext uri="{9D8B030D-6E8A-4147-A177-3AD203B41FA5}">
                      <a16:colId xmlns:a16="http://schemas.microsoft.com/office/drawing/2014/main" val="20001"/>
                    </a:ext>
                  </a:extLst>
                </a:gridCol>
              </a:tblGrid>
              <a:tr h="381000">
                <a:tc>
                  <a:txBody>
                    <a:bodyPr/>
                    <a:lstStyle/>
                    <a:p>
                      <a:pPr algn="ctr" fontAlgn="b"/>
                      <a:r>
                        <a:rPr lang="en-US" sz="1100" u="none" strike="noStrike" dirty="0">
                          <a:solidFill>
                            <a:schemeClr val="bg1"/>
                          </a:solidFill>
                          <a:effectLst/>
                        </a:rPr>
                        <a:t>Hours on task during the week (On track ≥ 13 / </a:t>
                      </a:r>
                      <a:r>
                        <a:rPr lang="en-US" sz="1100" u="none" strike="noStrike" dirty="0" err="1">
                          <a:solidFill>
                            <a:schemeClr val="bg1"/>
                          </a:solidFill>
                          <a:effectLst/>
                        </a:rPr>
                        <a:t>wk</a:t>
                      </a:r>
                      <a:r>
                        <a:rPr lang="en-US" sz="1100" u="none" strike="noStrike" dirty="0">
                          <a:solidFill>
                            <a:schemeClr val="bg1"/>
                          </a:solidFill>
                          <a:effectLst/>
                        </a:rPr>
                        <a:t>)</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Calibri"/>
                        </a:rPr>
                        <a:t>13</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ctr" fontAlgn="b"/>
                      <a:r>
                        <a:rPr lang="en-US" sz="1100" u="none" strike="noStrike" dirty="0">
                          <a:solidFill>
                            <a:schemeClr val="bg1"/>
                          </a:solidFill>
                          <a:effectLst/>
                        </a:rPr>
                        <a:t> Total hours on task so far this semester (On track ≥ 148 </a:t>
                      </a:r>
                      <a:r>
                        <a:rPr lang="en-US" sz="1100" u="none" strike="noStrike" dirty="0" err="1">
                          <a:solidFill>
                            <a:schemeClr val="bg1"/>
                          </a:solidFill>
                          <a:effectLst/>
                        </a:rPr>
                        <a:t>hrs</a:t>
                      </a:r>
                      <a:r>
                        <a:rPr lang="en-US" sz="1100" u="none" strike="noStrike" dirty="0">
                          <a:solidFill>
                            <a:schemeClr val="bg1"/>
                          </a:solidFill>
                          <a:effectLst/>
                        </a:rPr>
                        <a:t>)</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Calibri"/>
                        </a:rPr>
                        <a:t>148</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9851455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made during the week (Log)</a:t>
            </a:r>
            <a:br>
              <a:rPr lang="en-US" dirty="0"/>
            </a:br>
            <a:r>
              <a:rPr lang="en-US" sz="1400" dirty="0"/>
              <a:t>(What I did)</a:t>
            </a:r>
            <a:endParaRPr lang="en-US" dirty="0"/>
          </a:p>
        </p:txBody>
      </p:sp>
      <p:sp>
        <p:nvSpPr>
          <p:cNvPr id="3" name="Content Placeholder 5"/>
          <p:cNvSpPr txBox="1">
            <a:spLocks/>
          </p:cNvSpPr>
          <p:nvPr/>
        </p:nvSpPr>
        <p:spPr>
          <a:xfrm>
            <a:off x="685800" y="1066800"/>
            <a:ext cx="10896600" cy="5105400"/>
          </a:xfrm>
          <a:prstGeom prst="rect">
            <a:avLst/>
          </a:prstGeom>
        </p:spPr>
        <p:txBody>
          <a:bodyPr anchor="t"/>
          <a:lstStyle>
            <a:lvl1pPr marL="342900" indent="-3429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ＭＳ Ｐゴシック" charset="0"/>
                <a:cs typeface="MS PGothic" charset="0"/>
              </a:defRPr>
            </a:lvl1pPr>
            <a:lvl2pPr marL="742950" indent="-28575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6pPr>
            <a:lvl7pPr marL="29718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7pPr>
            <a:lvl8pPr marL="34290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8pPr>
            <a:lvl9pPr marL="3886200" indent="-228600" algn="l" rtl="0" fontAlgn="base">
              <a:spcBef>
                <a:spcPct val="20000"/>
              </a:spcBef>
              <a:spcAft>
                <a:spcPct val="0"/>
              </a:spcAft>
              <a:buClr>
                <a:srgbClr val="1C5696"/>
              </a:buClr>
              <a:buSzPct val="80000"/>
              <a:buFont typeface="Times" pitchFamily="44" charset="0"/>
              <a:buChar char="•"/>
              <a:defRPr sz="2400">
                <a:solidFill>
                  <a:schemeClr val="tx1"/>
                </a:solidFill>
                <a:latin typeface="+mn-lt"/>
                <a:ea typeface="+mn-ea"/>
              </a:defRPr>
            </a:lvl9pPr>
          </a:lstStyle>
          <a:p>
            <a:pPr marL="0" indent="0">
              <a:buNone/>
            </a:pPr>
            <a:r>
              <a:rPr lang="en-US" sz="1200" kern="0" dirty="0">
                <a:ea typeface="ＭＳ Ｐゴシック"/>
              </a:rPr>
              <a:t>Got a good portion of the deliverables put together (report and poster)</a:t>
            </a:r>
          </a:p>
          <a:p>
            <a:pPr marL="0" indent="0">
              <a:buFont typeface="Times" charset="0"/>
              <a:buNone/>
            </a:pPr>
            <a:endParaRPr lang="en-US" sz="1200" kern="0" dirty="0"/>
          </a:p>
        </p:txBody>
      </p:sp>
    </p:spTree>
    <p:extLst>
      <p:ext uri="{BB962C8B-B14F-4D97-AF65-F5344CB8AC3E}">
        <p14:creationId xmlns:p14="http://schemas.microsoft.com/office/powerpoint/2010/main" val="385633990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Difficulties encountered during the week </a:t>
            </a:r>
            <a:br>
              <a:rPr lang="en-US" dirty="0"/>
            </a:br>
            <a:r>
              <a:rPr lang="en-US" sz="1400" dirty="0"/>
              <a:t>(What I did not do and why)</a:t>
            </a:r>
            <a:endParaRPr lang="en-US" dirty="0"/>
          </a:p>
        </p:txBody>
      </p:sp>
      <p:sp>
        <p:nvSpPr>
          <p:cNvPr id="3" name="TextBox 2"/>
          <p:cNvSpPr txBox="1"/>
          <p:nvPr/>
        </p:nvSpPr>
        <p:spPr>
          <a:xfrm>
            <a:off x="558452" y="1447800"/>
            <a:ext cx="10820400" cy="461665"/>
          </a:xfrm>
          <a:prstGeom prst="rect">
            <a:avLst/>
          </a:prstGeom>
          <a:noFill/>
        </p:spPr>
        <p:txBody>
          <a:bodyPr wrap="square" rtlCol="0" anchor="t">
            <a:spAutoFit/>
          </a:bodyPr>
          <a:lstStyle/>
          <a:p>
            <a:pPr marL="342900" indent="-342900">
              <a:buFont typeface="Arial" panose="020B0604020202020204" pitchFamily="34" charset="0"/>
              <a:buChar char="•"/>
            </a:pPr>
            <a:r>
              <a:rPr lang="en-US" dirty="0">
                <a:solidFill>
                  <a:schemeClr val="bg1"/>
                </a:solidFill>
                <a:latin typeface="Arial"/>
                <a:ea typeface="ＭＳ Ｐゴシック"/>
              </a:rPr>
              <a:t>Still unable to find out reason for LCD not working</a:t>
            </a:r>
            <a:endParaRPr lang="en-US" dirty="0">
              <a:solidFill>
                <a:schemeClr val="bg1"/>
              </a:solidFill>
            </a:endParaRPr>
          </a:p>
        </p:txBody>
      </p:sp>
    </p:spTree>
    <p:extLst>
      <p:ext uri="{BB962C8B-B14F-4D97-AF65-F5344CB8AC3E}">
        <p14:creationId xmlns:p14="http://schemas.microsoft.com/office/powerpoint/2010/main" val="364725231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for this coming week</a:t>
            </a:r>
            <a:br>
              <a:rPr lang="en-US" dirty="0"/>
            </a:br>
            <a:r>
              <a:rPr lang="en-US" sz="1200" dirty="0"/>
              <a:t>(Ones that move the project forward the most)</a:t>
            </a:r>
          </a:p>
        </p:txBody>
      </p:sp>
      <p:graphicFrame>
        <p:nvGraphicFramePr>
          <p:cNvPr id="3" name="Table 2"/>
          <p:cNvGraphicFramePr>
            <a:graphicFrameLocks noGrp="1"/>
          </p:cNvGraphicFramePr>
          <p:nvPr>
            <p:extLst>
              <p:ext uri="{D42A27DB-BD31-4B8C-83A1-F6EECF244321}">
                <p14:modId xmlns:p14="http://schemas.microsoft.com/office/powerpoint/2010/main" val="1723321932"/>
              </p:ext>
            </p:extLst>
          </p:nvPr>
        </p:nvGraphicFramePr>
        <p:xfrm>
          <a:off x="685800" y="1371600"/>
          <a:ext cx="10896600" cy="2133599"/>
        </p:xfrm>
        <a:graphic>
          <a:graphicData uri="http://schemas.openxmlformats.org/drawingml/2006/table">
            <a:tbl>
              <a:tblPr firstRow="1" lastCol="1" bandRow="1">
                <a:tableStyleId>{2D5ABB26-0587-4C30-8999-92F81FD0307C}</a:tableStyleId>
              </a:tblPr>
              <a:tblGrid>
                <a:gridCol w="9397068">
                  <a:extLst>
                    <a:ext uri="{9D8B030D-6E8A-4147-A177-3AD203B41FA5}">
                      <a16:colId xmlns:a16="http://schemas.microsoft.com/office/drawing/2014/main" val="20000"/>
                    </a:ext>
                  </a:extLst>
                </a:gridCol>
                <a:gridCol w="799750">
                  <a:extLst>
                    <a:ext uri="{9D8B030D-6E8A-4147-A177-3AD203B41FA5}">
                      <a16:colId xmlns:a16="http://schemas.microsoft.com/office/drawing/2014/main" val="20001"/>
                    </a:ext>
                  </a:extLst>
                </a:gridCol>
                <a:gridCol w="699782">
                  <a:extLst>
                    <a:ext uri="{9D8B030D-6E8A-4147-A177-3AD203B41FA5}">
                      <a16:colId xmlns:a16="http://schemas.microsoft.com/office/drawing/2014/main" val="20002"/>
                    </a:ext>
                  </a:extLst>
                </a:gridCol>
              </a:tblGrid>
              <a:tr h="609599">
                <a:tc>
                  <a:txBody>
                    <a:bodyPr/>
                    <a:lstStyle/>
                    <a:p>
                      <a:pPr algn="l" fontAlgn="ctr"/>
                      <a:r>
                        <a:rPr lang="en-US" sz="1100" u="none" strike="noStrike" dirty="0">
                          <a:solidFill>
                            <a:schemeClr val="bg1"/>
                          </a:solidFill>
                          <a:effectLst/>
                        </a:rPr>
                        <a:t>Goal/Task</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dirty="0">
                          <a:solidFill>
                            <a:schemeClr val="bg1"/>
                          </a:solidFill>
                          <a:effectLst/>
                        </a:rPr>
                        <a:t>Stop Date (Est.)</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u="none" strike="noStrike" dirty="0">
                        <a:solidFill>
                          <a:schemeClr val="bg1"/>
                        </a:solidFill>
                        <a:effectLs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100" u="none" strike="noStrike" dirty="0">
                          <a:solidFill>
                            <a:schemeClr val="bg1"/>
                          </a:solidFill>
                          <a:effectLst/>
                        </a:rPr>
                        <a:t>Hours (Est.)</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l" fontAlgn="b"/>
                      <a:r>
                        <a:rPr lang="en-US" sz="1100" u="none" strike="noStrike" dirty="0">
                          <a:solidFill>
                            <a:schemeClr val="bg1"/>
                          </a:solidFill>
                          <a:effectLst/>
                        </a:rPr>
                        <a:t> Finish putting together deliverables </a:t>
                      </a:r>
                      <a:endParaRPr lang="en-US" sz="1100" b="0" i="0" u="none" strike="noStrike">
                        <a:solidFill>
                          <a:schemeClr val="bg1"/>
                        </a:solidFill>
                        <a:effectLst/>
                        <a:latin typeface="Calibri"/>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en-US" sz="1100" b="0" i="0" u="none" strike="noStrike" dirty="0">
                          <a:solidFill>
                            <a:schemeClr val="bg1"/>
                          </a:solidFill>
                          <a:effectLst/>
                          <a:latin typeface="Calibri"/>
                        </a:rPr>
                        <a:t>-</a:t>
                      </a:r>
                      <a:endParaRPr lang="en-US" sz="1100" b="0"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dirty="0">
                          <a:solidFill>
                            <a:schemeClr val="bg1"/>
                          </a:solidFill>
                          <a:effectLst/>
                        </a:rPr>
                        <a:t>9</a:t>
                      </a: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algn="l" fontAlgn="b"/>
                      <a:r>
                        <a:rPr lang="en-US" sz="1100" b="0" i="0" u="none" strike="noStrike" dirty="0">
                          <a:solidFill>
                            <a:schemeClr val="bg1"/>
                          </a:solidFill>
                          <a:effectLst/>
                          <a:latin typeface="Calibri"/>
                        </a:rPr>
                        <a:t>Get all materials packed and ready to handoff to Bro. Smith</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endParaRPr lang="en-US" sz="1100" b="0"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dirty="0">
                          <a:solidFill>
                            <a:schemeClr val="bg1"/>
                          </a:solidFill>
                          <a:effectLst/>
                          <a:latin typeface="Calibri"/>
                        </a:rPr>
                        <a:t>2</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algn="l" fontAlgn="b"/>
                      <a:r>
                        <a:rPr lang="en-US" sz="1100" u="none" strike="noStrike" dirty="0">
                          <a:solidFill>
                            <a:schemeClr val="bg1"/>
                          </a:solidFill>
                          <a:effectLst/>
                        </a:rPr>
                        <a:t> Class time</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endParaRPr lang="en-US" sz="1100" b="0"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dirty="0">
                          <a:solidFill>
                            <a:schemeClr val="bg1"/>
                          </a:solidFill>
                          <a:effectLst/>
                          <a:latin typeface="Calibri"/>
                        </a:rPr>
                        <a:t>2</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algn="l" fontAlgn="b"/>
                      <a:r>
                        <a:rPr lang="en-US" sz="1100" u="none" strike="noStrike" dirty="0">
                          <a:solidFill>
                            <a:schemeClr val="bg1"/>
                          </a:solidFill>
                          <a:effectLst/>
                        </a:rPr>
                        <a:t> </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endParaRPr lang="en-US" sz="1100" b="0"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u="none" strike="noStrike" dirty="0">
                          <a:solidFill>
                            <a:schemeClr val="bg1"/>
                          </a:solidFill>
                          <a:effectLst/>
                        </a:rPr>
                        <a:t> </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582690419"/>
              </p:ext>
            </p:extLst>
          </p:nvPr>
        </p:nvGraphicFramePr>
        <p:xfrm>
          <a:off x="5841826" y="4114800"/>
          <a:ext cx="5749969" cy="609600"/>
        </p:xfrm>
        <a:graphic>
          <a:graphicData uri="http://schemas.openxmlformats.org/drawingml/2006/table">
            <a:tbl>
              <a:tblPr lastCol="1" bandRow="1">
                <a:tableStyleId>{2D5ABB26-0587-4C30-8999-92F81FD0307C}</a:tableStyleId>
              </a:tblPr>
              <a:tblGrid>
                <a:gridCol w="5054774">
                  <a:extLst>
                    <a:ext uri="{9D8B030D-6E8A-4147-A177-3AD203B41FA5}">
                      <a16:colId xmlns:a16="http://schemas.microsoft.com/office/drawing/2014/main" val="20000"/>
                    </a:ext>
                  </a:extLst>
                </a:gridCol>
                <a:gridCol w="695195">
                  <a:extLst>
                    <a:ext uri="{9D8B030D-6E8A-4147-A177-3AD203B41FA5}">
                      <a16:colId xmlns:a16="http://schemas.microsoft.com/office/drawing/2014/main" val="20001"/>
                    </a:ext>
                  </a:extLst>
                </a:gridCol>
              </a:tblGrid>
              <a:tr h="609600">
                <a:tc>
                  <a:txBody>
                    <a:bodyPr/>
                    <a:lstStyle/>
                    <a:p>
                      <a:pPr algn="ctr" fontAlgn="b"/>
                      <a:r>
                        <a:rPr lang="en-US" sz="1100" u="none" strike="noStrike" dirty="0">
                          <a:solidFill>
                            <a:schemeClr val="bg1"/>
                          </a:solidFill>
                          <a:effectLst/>
                        </a:rPr>
                        <a:t>Estimated time needed to work on </a:t>
                      </a:r>
                      <a:r>
                        <a:rPr lang="en-US" sz="1100" u="none" strike="noStrike" baseline="0" dirty="0">
                          <a:solidFill>
                            <a:schemeClr val="bg1"/>
                          </a:solidFill>
                          <a:effectLst/>
                        </a:rPr>
                        <a:t>goals for this coming week (typ. 13 </a:t>
                      </a:r>
                      <a:r>
                        <a:rPr lang="en-US" sz="1100" u="none" strike="noStrike" baseline="0" dirty="0" err="1">
                          <a:solidFill>
                            <a:schemeClr val="bg1"/>
                          </a:solidFill>
                          <a:effectLst/>
                        </a:rPr>
                        <a:t>hrs</a:t>
                      </a:r>
                      <a:r>
                        <a:rPr lang="en-US" sz="1100" u="none" strike="noStrike" baseline="0" dirty="0">
                          <a:solidFill>
                            <a:schemeClr val="bg1"/>
                          </a:solidFill>
                          <a:effectLst/>
                        </a:rPr>
                        <a:t>)</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sz="1100" b="0" i="0" u="none" strike="noStrike" dirty="0">
                          <a:solidFill>
                            <a:schemeClr val="bg1"/>
                          </a:solidFill>
                          <a:effectLst/>
                          <a:latin typeface="Calibri"/>
                        </a:rPr>
                        <a:t>13</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08788993"/>
      </p:ext>
    </p:extLst>
  </p:cSld>
  <p:clrMapOvr>
    <a:masterClrMapping/>
  </p:clrMapOvr>
  <p:transition>
    <p:fade/>
  </p:transition>
</p:sld>
</file>

<file path=ppt/theme/theme1.xml><?xml version="1.0" encoding="utf-8"?>
<a:theme xmlns:a="http://schemas.openxmlformats.org/drawingml/2006/main" name="Blue Background">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ue Background">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9579</TotalTime>
  <Words>197</Words>
  <Application>Microsoft Office PowerPoint</Application>
  <PresentationFormat>Widescreen</PresentationFormat>
  <Paragraphs>33</Paragraphs>
  <Slides>21</Slides>
  <Notes>1</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Blue Background</vt:lpstr>
      <vt:lpstr>1_Blue Background</vt:lpstr>
      <vt:lpstr>Week 12 (7-Jul to 13-Jul) Chris Porter</vt:lpstr>
      <vt:lpstr>Progress made during the week (Log) (What I did)</vt:lpstr>
      <vt:lpstr>Difficulties encountered during the week  (What I did not do and why)</vt:lpstr>
      <vt:lpstr>Goals for this coming week (Ones that move the project forward the most)</vt:lpstr>
      <vt:lpstr>How can we help you achieve your goals?</vt:lpstr>
      <vt:lpstr>Week 12 (7-Jul to 13-Jul) Jonah Boe</vt:lpstr>
      <vt:lpstr>Progress made during the week (Log) (What I did)</vt:lpstr>
      <vt:lpstr>Difficulties encountered during the week  (What I did not do and why)</vt:lpstr>
      <vt:lpstr>Goals for this coming week (Ones that move the project forward the most)</vt:lpstr>
      <vt:lpstr>How can we help you achieve your goals?</vt:lpstr>
      <vt:lpstr>Week 12 (7-Jul to 13-Jul) Spencer Cheney</vt:lpstr>
      <vt:lpstr>Progress made during the week (Log) (What I did)</vt:lpstr>
      <vt:lpstr>Difficulties encountered during the week  (What I did not do and why)</vt:lpstr>
      <vt:lpstr>Goals for this coming week (Ones that move the project forward the most)</vt:lpstr>
      <vt:lpstr>How can we help you achieve your goals?</vt:lpstr>
      <vt:lpstr>Week 12 (7-Jul to 13-Jul) Kyle Tolliver</vt:lpstr>
      <vt:lpstr>Progress made during the week (Log) (What I did)</vt:lpstr>
      <vt:lpstr>Difficulties encountered during the week  (What I did not do and why)</vt:lpstr>
      <vt:lpstr>Goals for this coming week (Ones that move the project forward the most)</vt:lpstr>
      <vt:lpstr>How can we help you achieve your goals?</vt:lpstr>
      <vt:lpstr>PowerPoint Presentation</vt:lpstr>
    </vt:vector>
  </TitlesOfParts>
  <Manager/>
  <Company>© Brigham Young University-Idaho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Brian Memmott</dc:creator>
  <cp:keywords/>
  <dc:description/>
  <cp:lastModifiedBy>Smith, Kevin</cp:lastModifiedBy>
  <cp:revision>650</cp:revision>
  <cp:lastPrinted>2016-02-08T23:20:00Z</cp:lastPrinted>
  <dcterms:created xsi:type="dcterms:W3CDTF">2010-11-02T18:22:43Z</dcterms:created>
  <dcterms:modified xsi:type="dcterms:W3CDTF">2020-07-14T23:22:25Z</dcterms:modified>
  <cp:category/>
</cp:coreProperties>
</file>