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13D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2" d="100"/>
          <a:sy n="112" d="100"/>
        </p:scale>
        <p:origin x="-80" y="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DA28-9E1B-1B46-A8C3-134B9DCAA4BB}" type="datetimeFigureOut">
              <a:t>7/16/14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4221F-C215-8A43-8462-94B9483B49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82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DA28-9E1B-1B46-A8C3-134B9DCAA4BB}" type="datetimeFigureOut">
              <a:t>7/16/14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4221F-C215-8A43-8462-94B9483B49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28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DA28-9E1B-1B46-A8C3-134B9DCAA4BB}" type="datetimeFigureOut">
              <a:t>7/16/14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4221F-C215-8A43-8462-94B9483B49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15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DA28-9E1B-1B46-A8C3-134B9DCAA4BB}" type="datetimeFigureOut">
              <a:t>7/16/14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4221F-C215-8A43-8462-94B9483B49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DA28-9E1B-1B46-A8C3-134B9DCAA4BB}" type="datetimeFigureOut">
              <a:t>7/16/14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4221F-C215-8A43-8462-94B9483B49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4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DA28-9E1B-1B46-A8C3-134B9DCAA4BB}" type="datetimeFigureOut">
              <a:t>7/16/14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4221F-C215-8A43-8462-94B9483B49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66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DA28-9E1B-1B46-A8C3-134B9DCAA4BB}" type="datetimeFigureOut">
              <a:t>7/16/14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4221F-C215-8A43-8462-94B9483B49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92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DA28-9E1B-1B46-A8C3-134B9DCAA4BB}" type="datetimeFigureOut">
              <a:t>7/16/14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4221F-C215-8A43-8462-94B9483B49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82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DA28-9E1B-1B46-A8C3-134B9DCAA4BB}" type="datetimeFigureOut">
              <a:t>7/16/14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4221F-C215-8A43-8462-94B9483B49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41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DA28-9E1B-1B46-A8C3-134B9DCAA4BB}" type="datetimeFigureOut">
              <a:t>7/16/14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4221F-C215-8A43-8462-94B9483B49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4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DA28-9E1B-1B46-A8C3-134B9DCAA4BB}" type="datetimeFigureOut">
              <a:t>7/16/14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4221F-C215-8A43-8462-94B9483B49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5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6DA28-9E1B-1B46-A8C3-134B9DCAA4BB}" type="datetimeFigureOut">
              <a:t>7/16/14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4221F-C215-8A43-8462-94B9483B49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6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plot1.pdf"/>
          <p:cNvPicPr>
            <a:picLocks noChangeAspect="1"/>
          </p:cNvPicPr>
          <p:nvPr/>
        </p:nvPicPr>
        <p:blipFill>
          <a:blip r:embed="rId2"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76" y="0"/>
            <a:ext cx="859809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014958" y="594893"/>
            <a:ext cx="1524000" cy="3074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  <a:latin typeface="Times New Roman"/>
              </a:rPr>
              <a:t>Lichen 2010</a:t>
            </a:r>
          </a:p>
        </p:txBody>
      </p:sp>
      <p:sp>
        <p:nvSpPr>
          <p:cNvPr id="9" name="Rectangle 8"/>
          <p:cNvSpPr/>
          <p:nvPr/>
        </p:nvSpPr>
        <p:spPr>
          <a:xfrm>
            <a:off x="6204293" y="1127631"/>
            <a:ext cx="1455826" cy="52270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  <a:latin typeface="Times New Roman"/>
              </a:rPr>
              <a:t>Ectomycorrhizal Fungi 2006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64957" y="3172326"/>
            <a:ext cx="1323469" cy="5307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  <a:latin typeface="Times New Roman"/>
              </a:rPr>
              <a:t>Soil Bacteria 2004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10717" y="5141497"/>
            <a:ext cx="1237917" cy="4063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  <a:latin typeface="Times New Roman"/>
              </a:rPr>
              <a:t>Soil Fungi 2004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35677" y="5819280"/>
            <a:ext cx="1545390" cy="4237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  <a:latin typeface="Times New Roman"/>
              </a:rPr>
              <a:t>Twig Endophyes 2006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81231" y="5026533"/>
            <a:ext cx="1526676" cy="4812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  <a:latin typeface="Times New Roman"/>
              </a:rPr>
              <a:t>Leaf Modifying Arthropods 2010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59600" y="3070072"/>
            <a:ext cx="1493249" cy="6510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  <a:latin typeface="Times New Roman"/>
              </a:rPr>
              <a:t>Fungal Leaf Pathogens 2009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50783" y="375649"/>
            <a:ext cx="1237917" cy="146183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81225" y="1127631"/>
            <a:ext cx="1684420" cy="4585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  <a:latin typeface="Times New Roman"/>
              </a:rPr>
              <a:t>Fungal Leaf Pathogens 2010</a:t>
            </a:r>
          </a:p>
        </p:txBody>
      </p:sp>
      <p:pic>
        <p:nvPicPr>
          <p:cNvPr id="18" name="Picture 17" descr="Screen shot 2014-07-16 at 11.07.4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6" y="126396"/>
            <a:ext cx="1487169" cy="17171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Oval 18"/>
          <p:cNvSpPr/>
          <p:nvPr/>
        </p:nvSpPr>
        <p:spPr>
          <a:xfrm>
            <a:off x="5852035" y="1597506"/>
            <a:ext cx="472565" cy="471234"/>
          </a:xfrm>
          <a:prstGeom prst="ellipse">
            <a:avLst/>
          </a:prstGeom>
          <a:solidFill>
            <a:srgbClr val="813D05"/>
          </a:solidFill>
          <a:ln w="31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477000" y="3211165"/>
            <a:ext cx="472565" cy="471234"/>
          </a:xfrm>
          <a:prstGeom prst="ellipse">
            <a:avLst/>
          </a:prstGeom>
          <a:solidFill>
            <a:srgbClr val="813D05"/>
          </a:solidFill>
          <a:ln w="31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919794" y="4636243"/>
            <a:ext cx="472565" cy="471234"/>
          </a:xfrm>
          <a:prstGeom prst="ellipse">
            <a:avLst/>
          </a:prstGeom>
          <a:solidFill>
            <a:srgbClr val="813D05"/>
          </a:solidFill>
          <a:ln w="31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35923" y="1637820"/>
            <a:ext cx="115267" cy="112973"/>
          </a:xfrm>
          <a:prstGeom prst="ellipse">
            <a:avLst/>
          </a:prstGeom>
          <a:solidFill>
            <a:srgbClr val="813D05"/>
          </a:solidFill>
          <a:ln w="31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074925" y="1563486"/>
            <a:ext cx="472565" cy="471234"/>
          </a:xfrm>
          <a:prstGeom prst="ellipse">
            <a:avLst/>
          </a:prstGeom>
          <a:solidFill>
            <a:srgbClr val="008000"/>
          </a:solidFill>
          <a:ln w="31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467302" y="3131593"/>
            <a:ext cx="472565" cy="471234"/>
          </a:xfrm>
          <a:prstGeom prst="ellipse">
            <a:avLst/>
          </a:prstGeom>
          <a:solidFill>
            <a:srgbClr val="008000"/>
          </a:solidFill>
          <a:ln w="31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01344" y="4509939"/>
            <a:ext cx="472565" cy="471234"/>
          </a:xfrm>
          <a:prstGeom prst="ellipse">
            <a:avLst/>
          </a:prstGeom>
          <a:solidFill>
            <a:srgbClr val="008000"/>
          </a:solidFill>
          <a:ln w="31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539238" y="5246373"/>
            <a:ext cx="472565" cy="471234"/>
          </a:xfrm>
          <a:prstGeom prst="ellipse">
            <a:avLst/>
          </a:prstGeom>
          <a:solidFill>
            <a:srgbClr val="008000"/>
          </a:solidFill>
          <a:ln w="31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29563" y="1143840"/>
            <a:ext cx="115267" cy="112973"/>
          </a:xfrm>
          <a:prstGeom prst="ellipse">
            <a:avLst/>
          </a:prstGeom>
          <a:solidFill>
            <a:srgbClr val="008000"/>
          </a:solidFill>
          <a:ln w="31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34543" y="1398300"/>
            <a:ext cx="115267" cy="11297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31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12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plot2.pdf"/>
          <p:cNvPicPr>
            <a:picLocks noChangeAspect="1"/>
          </p:cNvPicPr>
          <p:nvPr/>
        </p:nvPicPr>
        <p:blipFill>
          <a:blip r:embed="rId2"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71" y="0"/>
            <a:ext cx="859809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023887" y="594893"/>
            <a:ext cx="1524000" cy="3074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  <a:latin typeface="Times New Roman"/>
              </a:rPr>
              <a:t>Lichen 2010</a:t>
            </a:r>
          </a:p>
        </p:txBody>
      </p:sp>
      <p:sp>
        <p:nvSpPr>
          <p:cNvPr id="4" name="Rectangle 3"/>
          <p:cNvSpPr/>
          <p:nvPr/>
        </p:nvSpPr>
        <p:spPr>
          <a:xfrm>
            <a:off x="6164178" y="1074159"/>
            <a:ext cx="1455826" cy="52270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  <a:latin typeface="Times New Roman"/>
              </a:rPr>
              <a:t>Ectomycorrhizal Fungi 2006</a:t>
            </a:r>
          </a:p>
        </p:txBody>
      </p:sp>
      <p:sp>
        <p:nvSpPr>
          <p:cNvPr id="5" name="Rectangle 4"/>
          <p:cNvSpPr/>
          <p:nvPr/>
        </p:nvSpPr>
        <p:spPr>
          <a:xfrm>
            <a:off x="6978314" y="3172326"/>
            <a:ext cx="1323469" cy="5307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  <a:latin typeface="Times New Roman"/>
              </a:rPr>
              <a:t>Soil Bacteria 2004</a:t>
            </a:r>
          </a:p>
        </p:txBody>
      </p:sp>
      <p:sp>
        <p:nvSpPr>
          <p:cNvPr id="6" name="Rectangle 5"/>
          <p:cNvSpPr/>
          <p:nvPr/>
        </p:nvSpPr>
        <p:spPr>
          <a:xfrm>
            <a:off x="6137442" y="5128129"/>
            <a:ext cx="1237917" cy="4063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  <a:latin typeface="Times New Roman"/>
              </a:rPr>
              <a:t>Soil Fungi 2004</a:t>
            </a:r>
          </a:p>
        </p:txBody>
      </p:sp>
      <p:sp>
        <p:nvSpPr>
          <p:cNvPr id="7" name="Rectangle 6"/>
          <p:cNvSpPr/>
          <p:nvPr/>
        </p:nvSpPr>
        <p:spPr>
          <a:xfrm>
            <a:off x="4029242" y="5819280"/>
            <a:ext cx="1545390" cy="4237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  <a:latin typeface="Times New Roman"/>
              </a:rPr>
              <a:t>Twig Endophyes 2006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1324" y="5013165"/>
            <a:ext cx="1526676" cy="4812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  <a:latin typeface="Times New Roman"/>
              </a:rPr>
              <a:t>Leaf Modifying Arthropods 2010</a:t>
            </a:r>
          </a:p>
        </p:txBody>
      </p:sp>
      <p:sp>
        <p:nvSpPr>
          <p:cNvPr id="9" name="Rectangle 8"/>
          <p:cNvSpPr/>
          <p:nvPr/>
        </p:nvSpPr>
        <p:spPr>
          <a:xfrm>
            <a:off x="939797" y="3070072"/>
            <a:ext cx="1493249" cy="6510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  <a:latin typeface="Times New Roman"/>
              </a:rPr>
              <a:t>Fungal Leaf Pathogens 2009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88158" y="1127631"/>
            <a:ext cx="1499946" cy="4585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  <a:latin typeface="Times New Roman"/>
              </a:rPr>
              <a:t>Fungal Leaf Pathogens 2010</a:t>
            </a:r>
          </a:p>
        </p:txBody>
      </p:sp>
      <p:sp>
        <p:nvSpPr>
          <p:cNvPr id="11" name="Oval 10"/>
          <p:cNvSpPr/>
          <p:nvPr/>
        </p:nvSpPr>
        <p:spPr>
          <a:xfrm>
            <a:off x="5919794" y="4636243"/>
            <a:ext cx="472565" cy="471234"/>
          </a:xfrm>
          <a:prstGeom prst="ellipse">
            <a:avLst/>
          </a:prstGeom>
          <a:solidFill>
            <a:srgbClr val="813D05"/>
          </a:solidFill>
          <a:ln w="31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483069" y="3216644"/>
            <a:ext cx="472565" cy="471234"/>
          </a:xfrm>
          <a:prstGeom prst="ellipse">
            <a:avLst/>
          </a:prstGeom>
          <a:solidFill>
            <a:srgbClr val="813D05"/>
          </a:solidFill>
          <a:ln w="31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847251" y="1599213"/>
            <a:ext cx="472565" cy="471234"/>
          </a:xfrm>
          <a:prstGeom prst="ellipse">
            <a:avLst/>
          </a:prstGeom>
          <a:solidFill>
            <a:srgbClr val="813D05"/>
          </a:solidFill>
          <a:ln w="31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086265" y="1574826"/>
            <a:ext cx="472565" cy="471234"/>
          </a:xfrm>
          <a:prstGeom prst="ellipse">
            <a:avLst/>
          </a:prstGeom>
          <a:solidFill>
            <a:srgbClr val="008000"/>
          </a:solidFill>
          <a:ln w="31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467302" y="3131593"/>
            <a:ext cx="472565" cy="471234"/>
          </a:xfrm>
          <a:prstGeom prst="ellipse">
            <a:avLst/>
          </a:prstGeom>
          <a:solidFill>
            <a:srgbClr val="008000"/>
          </a:solidFill>
          <a:ln w="31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01344" y="4509939"/>
            <a:ext cx="472565" cy="471234"/>
          </a:xfrm>
          <a:prstGeom prst="ellipse">
            <a:avLst/>
          </a:prstGeom>
          <a:solidFill>
            <a:srgbClr val="008000"/>
          </a:solidFill>
          <a:ln w="31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539238" y="5257713"/>
            <a:ext cx="472565" cy="471234"/>
          </a:xfrm>
          <a:prstGeom prst="ellipse">
            <a:avLst/>
          </a:prstGeom>
          <a:solidFill>
            <a:srgbClr val="008000"/>
          </a:solidFill>
          <a:ln w="31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31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52</Words>
  <Application>Microsoft Macintosh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K. Lau</dc:creator>
  <cp:lastModifiedBy>Matthew K. Lau</cp:lastModifiedBy>
  <cp:revision>21</cp:revision>
  <cp:lastPrinted>2014-07-16T15:24:50Z</cp:lastPrinted>
  <dcterms:created xsi:type="dcterms:W3CDTF">2014-07-16T14:29:20Z</dcterms:created>
  <dcterms:modified xsi:type="dcterms:W3CDTF">2014-07-16T17:54:07Z</dcterms:modified>
</cp:coreProperties>
</file>