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13D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809" autoAdjust="0"/>
    <p:restoredTop sz="94922" autoAdjust="0"/>
  </p:normalViewPr>
  <p:slideViewPr>
    <p:cSldViewPr snapToGrid="0" snapToObjects="1">
      <p:cViewPr>
        <p:scale>
          <a:sx n="112" d="100"/>
          <a:sy n="112" d="100"/>
        </p:scale>
        <p:origin x="-3088" y="-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DA28-9E1B-1B46-A8C3-134B9DCAA4BB}" type="datetimeFigureOut">
              <a:t>11/26/14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221F-C215-8A43-8462-94B9483B49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8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DA28-9E1B-1B46-A8C3-134B9DCAA4BB}" type="datetimeFigureOut">
              <a:t>11/26/14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221F-C215-8A43-8462-94B9483B49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2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DA28-9E1B-1B46-A8C3-134B9DCAA4BB}" type="datetimeFigureOut">
              <a:t>11/26/14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221F-C215-8A43-8462-94B9483B49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1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DA28-9E1B-1B46-A8C3-134B9DCAA4BB}" type="datetimeFigureOut">
              <a:t>11/26/14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221F-C215-8A43-8462-94B9483B49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DA28-9E1B-1B46-A8C3-134B9DCAA4BB}" type="datetimeFigureOut">
              <a:t>11/26/14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221F-C215-8A43-8462-94B9483B49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DA28-9E1B-1B46-A8C3-134B9DCAA4BB}" type="datetimeFigureOut">
              <a:t>11/26/14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221F-C215-8A43-8462-94B9483B49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6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DA28-9E1B-1B46-A8C3-134B9DCAA4BB}" type="datetimeFigureOut">
              <a:t>11/26/14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221F-C215-8A43-8462-94B9483B49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9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DA28-9E1B-1B46-A8C3-134B9DCAA4BB}" type="datetimeFigureOut">
              <a:t>11/26/14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221F-C215-8A43-8462-94B9483B49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8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DA28-9E1B-1B46-A8C3-134B9DCAA4BB}" type="datetimeFigureOut">
              <a:t>11/26/14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221F-C215-8A43-8462-94B9483B49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4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DA28-9E1B-1B46-A8C3-134B9DCAA4BB}" type="datetimeFigureOut">
              <a:t>11/26/14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221F-C215-8A43-8462-94B9483B49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4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DA28-9E1B-1B46-A8C3-134B9DCAA4BB}" type="datetimeFigureOut">
              <a:t>11/26/14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221F-C215-8A43-8462-94B9483B49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6DA28-9E1B-1B46-A8C3-134B9DCAA4BB}" type="datetimeFigureOut">
              <a:t>11/26/14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4221F-C215-8A43-8462-94B9483B49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6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tFig2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63"/>
            <a:ext cx="6858000" cy="4457700"/>
          </a:xfrm>
          <a:prstGeom prst="rect">
            <a:avLst/>
          </a:prstGeom>
        </p:spPr>
      </p:pic>
      <p:pic>
        <p:nvPicPr>
          <p:cNvPr id="6" name="Picture 5" descr="netFig2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5883"/>
            <a:ext cx="6858000" cy="4457700"/>
          </a:xfrm>
          <a:prstGeom prst="rect">
            <a:avLst/>
          </a:prstGeom>
        </p:spPr>
      </p:pic>
      <p:pic>
        <p:nvPicPr>
          <p:cNvPr id="7" name="Picture 6" descr="netFig2L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419" y="3580541"/>
            <a:ext cx="2245364" cy="224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8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K. Lau</dc:creator>
  <cp:lastModifiedBy>Matthew K. Lau</cp:lastModifiedBy>
  <cp:revision>22</cp:revision>
  <cp:lastPrinted>2014-07-16T15:24:50Z</cp:lastPrinted>
  <dcterms:created xsi:type="dcterms:W3CDTF">2014-07-16T14:29:20Z</dcterms:created>
  <dcterms:modified xsi:type="dcterms:W3CDTF">2014-11-26T20:18:07Z</dcterms:modified>
</cp:coreProperties>
</file>