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40"/>
  </p:normalViewPr>
  <p:slideViewPr>
    <p:cSldViewPr snapToGrid="0" snapToObjects="1">
      <p:cViewPr varScale="1">
        <p:scale>
          <a:sx n="76" d="100"/>
          <a:sy n="76" d="100"/>
        </p:scale>
        <p:origin x="216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D10E-0B4E-C849-AD92-3D8A8DAF803A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9FD4-284A-4D41-BC33-C7D9E554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4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D10E-0B4E-C849-AD92-3D8A8DAF803A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9FD4-284A-4D41-BC33-C7D9E554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6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D10E-0B4E-C849-AD92-3D8A8DAF803A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9FD4-284A-4D41-BC33-C7D9E554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8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D10E-0B4E-C849-AD92-3D8A8DAF803A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9FD4-284A-4D41-BC33-C7D9E554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6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D10E-0B4E-C849-AD92-3D8A8DAF803A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9FD4-284A-4D41-BC33-C7D9E554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1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D10E-0B4E-C849-AD92-3D8A8DAF803A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9FD4-284A-4D41-BC33-C7D9E554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6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D10E-0B4E-C849-AD92-3D8A8DAF803A}" type="datetimeFigureOut">
              <a:rPr lang="en-US" smtClean="0"/>
              <a:t>9/12/18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9FD4-284A-4D41-BC33-C7D9E554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7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D10E-0B4E-C849-AD92-3D8A8DAF803A}" type="datetimeFigureOut">
              <a:rPr lang="en-US" smtClean="0"/>
              <a:t>9/12/18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9FD4-284A-4D41-BC33-C7D9E554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5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D10E-0B4E-C849-AD92-3D8A8DAF803A}" type="datetimeFigureOut">
              <a:rPr lang="en-US" smtClean="0"/>
              <a:t>9/12/18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9FD4-284A-4D41-BC33-C7D9E554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5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D10E-0B4E-C849-AD92-3D8A8DAF803A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9FD4-284A-4D41-BC33-C7D9E554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3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D10E-0B4E-C849-AD92-3D8A8DAF803A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9FD4-284A-4D41-BC33-C7D9E554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4D10E-0B4E-C849-AD92-3D8A8DAF803A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89FD4-284A-4D41-BC33-C7D9E554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6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09017" y="775018"/>
            <a:ext cx="6463830" cy="57021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8" y="213754"/>
            <a:ext cx="6400800" cy="640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8157" y="1045029"/>
            <a:ext cx="64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2058" y="1045029"/>
            <a:ext cx="64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179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Lau, Matthew K.</dc:creator>
  <cp:lastModifiedBy>Lau, Matthew K.</cp:lastModifiedBy>
  <cp:revision>2</cp:revision>
  <dcterms:created xsi:type="dcterms:W3CDTF">2018-09-12T23:24:21Z</dcterms:created>
  <dcterms:modified xsi:type="dcterms:W3CDTF">2018-09-12T23:27:54Z</dcterms:modified>
</cp:coreProperties>
</file>