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hew K. Lau" initials="MK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7-17T16:45:50.974" idx="1">
    <p:pos x="5583" y="236"/>
    <p:text>I don't think these plots really show us much. But take a look and let's chat a bit about what kind of visualization might make sense.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7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3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9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7A32D-98E7-0E43-961C-7852D07D4766}" type="datetimeFigureOut">
              <a:t>7/17/14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CE6D-796D-E74A-A08F-20EA7BB4FE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7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631" y="441158"/>
            <a:ext cx="7673474" cy="5909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Main Results: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Only analyzing 2009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Removing Pemphigus betae alters the interaction network structure between conttonwood trees and the associated arthropod community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Modularity = the degree to which the network is broken into groups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Exclusion treatment network is significantly modular (modularity = 0.2, p = 0.001), 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While the control network is not (modularity = 0.17, p = 0.91).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Pemphigus reduces modularity of the network, and removing it reduces its impact on network structure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Contribution to modularity (z) measures the effect that randomizing (controlling for both the total abundance of the species and the abundance of arthropods on trees) a node’s connections has on the modularity of the network; where negative values indicate suppresion of modularity and positive values indicate that a node increases modularity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Control: z = -0.65, Exclusion: z = -0.13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Tree contribution to modularity is positively correlated with the effect of Pemphigus betae removal (i.e., control PB – exclusion PB) </a:t>
            </a:r>
          </a:p>
          <a:p>
            <a:pPr marL="742950" lvl="1" indent="-285750">
              <a:buFont typeface="Arial"/>
              <a:buChar char="•"/>
            </a:pPr>
            <a:r>
              <a:rPr lang="en-US"/>
              <a:t>r = 0.33, p = 0.037</a:t>
            </a:r>
          </a:p>
        </p:txBody>
      </p:sp>
    </p:spTree>
    <p:extLst>
      <p:ext uri="{BB962C8B-B14F-4D97-AF65-F5344CB8AC3E}">
        <p14:creationId xmlns:p14="http://schemas.microsoft.com/office/powerpoint/2010/main" val="374098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7-17 at 4.23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2" y="294105"/>
            <a:ext cx="4193872" cy="5750361"/>
          </a:xfrm>
          <a:prstGeom prst="rect">
            <a:avLst/>
          </a:prstGeom>
        </p:spPr>
      </p:pic>
      <p:pic>
        <p:nvPicPr>
          <p:cNvPr id="3" name="Picture 2" descr="Screen shot 2014-07-17 at 4.24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737" y="374316"/>
            <a:ext cx="4264526" cy="5696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2947" y="6176211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Control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3136" y="6176211"/>
            <a:ext cx="244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Exclusion</a:t>
            </a:r>
          </a:p>
        </p:txBody>
      </p:sp>
    </p:spTree>
    <p:extLst>
      <p:ext uri="{BB962C8B-B14F-4D97-AF65-F5344CB8AC3E}">
        <p14:creationId xmlns:p14="http://schemas.microsoft.com/office/powerpoint/2010/main" val="89591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m_pbreffec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4" y="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184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K. Lau</dc:creator>
  <cp:lastModifiedBy>Matthew K. Lau</cp:lastModifiedBy>
  <cp:revision>6</cp:revision>
  <dcterms:created xsi:type="dcterms:W3CDTF">2014-07-17T20:26:15Z</dcterms:created>
  <dcterms:modified xsi:type="dcterms:W3CDTF">2014-07-17T20:57:25Z</dcterms:modified>
</cp:coreProperties>
</file>