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81BF8-B314-4AF7-8C47-92D1FDF491BC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04610-5983-4698-B2F7-251F79011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851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6F1F2-3215-4EB1-97B3-4FA40441AD7D}" type="datetime1">
              <a:rPr lang="en-US" altLang="zh-CN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3D Trajactory Representation for Understanding Human Actions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A3813-EFDF-4BCA-850B-CF7BFBE610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F55A7-9D3D-4E14-A1D2-93E2063CFC84}" type="datetime1">
              <a:rPr lang="en-US" altLang="zh-CN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3D Trajactory Representation for Understanding Human Actions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5FCBD-345E-4987-8975-6011D7738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52B16-5F61-430D-A60B-0F4B47B60DD9}" type="datetime1">
              <a:rPr lang="en-US" altLang="zh-CN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3D Trajactory Representation for Understanding Human Actions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C7E57-7331-48A2-BC7A-9B13EC83EB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B98B3-4651-4A51-82F7-0A9B208B0838}" type="datetime1">
              <a:rPr lang="en-US" altLang="zh-CN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3D Trajactory Representation for Understanding Human Actions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7AF4A-F538-48C7-9609-205C08C655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CABFF-C2EF-41F1-8849-8B1768AE15F5}" type="datetime1">
              <a:rPr lang="en-US" altLang="zh-CN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3D Trajactory Representation for Understanding Human Actions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7FF42-1594-457A-B5DB-629150447F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3C0B0-29AE-4239-85DA-537078CA2ABB}" type="datetime1">
              <a:rPr lang="en-US" altLang="zh-CN" smtClean="0"/>
              <a:t>12/2/2018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3D Trajactory Representation for Understanding Human Actions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10B8C-550E-4400-BAF6-0CA15B937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18534-C600-47A7-8089-4248B91E70A2}" type="datetime1">
              <a:rPr lang="en-US" altLang="zh-CN" smtClean="0"/>
              <a:t>12/2/2018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3D Trajactory Representation for Understanding Human Actions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1C477-8D67-4458-A199-77331590E8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28309-443F-4DA6-9F93-D82686B9CFC0}" type="datetime1">
              <a:rPr lang="en-US" altLang="zh-CN" smtClean="0"/>
              <a:t>12/2/2018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3D Trajactory Representation for Understanding Human Actions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9FE52-5DFB-4C3E-962A-98E9742EE0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7F21F-A390-4E50-AE58-E293000A7172}" type="datetime1">
              <a:rPr lang="en-US" altLang="zh-CN" smtClean="0"/>
              <a:t>12/2/2018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3D Trajactory Representation for Understanding Human Actions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A0605-2137-4A39-973E-F54F7CA18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BEEAD-66D8-4B9B-9240-93849C5A697E}" type="datetime1">
              <a:rPr lang="en-US" altLang="zh-CN" smtClean="0"/>
              <a:t>12/2/2018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3D Trajactory Representation for Understanding Human Actions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340BF-5A03-46AC-B577-068BB75298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BBEE8-847E-4A1D-B1E4-660FF2219BBC}" type="datetime1">
              <a:rPr lang="en-US" altLang="zh-CN" smtClean="0"/>
              <a:t>12/2/2018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3D Trajactory Representation for Understanding Human Actions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C296D-F24E-4B89-90F2-636606EAB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9B319EC-E1EB-4B78-94E2-C9BAE5908773}" type="datetime1">
              <a:rPr lang="en-US" altLang="zh-CN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3D Trajactory Representation for Understanding Human Actions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BAEA675-23E4-4EF6-9565-C1D2F427B7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Box 3"/>
          <p:cNvSpPr txBox="1">
            <a:spLocks noChangeArrowheads="1"/>
          </p:cNvSpPr>
          <p:nvPr/>
        </p:nvSpPr>
        <p:spPr bwMode="auto">
          <a:xfrm>
            <a:off x="4665663" y="2046288"/>
            <a:ext cx="269336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 dirty="0">
                <a:latin typeface="Impact" pitchFamily="34" charset="0"/>
                <a:ea typeface="Adobe Arabic"/>
                <a:cs typeface="Adobe Arabic"/>
              </a:rPr>
              <a:t>#   </a:t>
            </a:r>
            <a:r>
              <a:rPr lang="en-US" sz="9600" dirty="0" smtClean="0">
                <a:latin typeface="Impact" pitchFamily="34" charset="0"/>
                <a:ea typeface="Adobe Arabic"/>
                <a:cs typeface="Adobe Arabic"/>
              </a:rPr>
              <a:t>21</a:t>
            </a:r>
            <a:endParaRPr lang="en-US" sz="9600" dirty="0">
              <a:latin typeface="Impact" pitchFamily="34" charset="0"/>
              <a:ea typeface="Adobe Arabic"/>
              <a:cs typeface="Adobe Arabic"/>
            </a:endParaRPr>
          </a:p>
        </p:txBody>
      </p:sp>
      <p:sp>
        <p:nvSpPr>
          <p:cNvPr id="13314" name="TextBox 4"/>
          <p:cNvSpPr txBox="1">
            <a:spLocks noChangeArrowheads="1"/>
          </p:cNvSpPr>
          <p:nvPr/>
        </p:nvSpPr>
        <p:spPr bwMode="auto">
          <a:xfrm>
            <a:off x="876300" y="5505450"/>
            <a:ext cx="589667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000" dirty="0" err="1" smtClean="0">
                <a:solidFill>
                  <a:srgbClr val="FFFF00"/>
                </a:solidFill>
                <a:latin typeface="Calibri" pitchFamily="34" charset="0"/>
              </a:rPr>
              <a:t>Kenand</a:t>
            </a:r>
            <a:r>
              <a:rPr lang="en-US" sz="6000" dirty="0" smtClean="0">
                <a:solidFill>
                  <a:srgbClr val="FFFF00"/>
                </a:solidFill>
                <a:latin typeface="Calibri" pitchFamily="34" charset="0"/>
              </a:rPr>
              <a:t>, Chunhui2</a:t>
            </a:r>
            <a:endParaRPr lang="en-US" sz="6000" dirty="0">
              <a:solidFill>
                <a:srgbClr val="FFFF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3D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Trajectory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4277" y="1702205"/>
            <a:ext cx="4459776" cy="44862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228600" lvl="1">
              <a:spcBef>
                <a:spcPts val="1000"/>
              </a:spcBef>
              <a:buSzPct val="150000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Skeleton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can provide comprehensive representations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 body.</a:t>
            </a:r>
          </a:p>
          <a:p>
            <a:pPr marL="228600" lvl="1">
              <a:spcBef>
                <a:spcPts val="1000"/>
              </a:spcBef>
              <a:buSzPct val="150000"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find a function to represent actions?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945179" y="6356350"/>
            <a:ext cx="804672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Kenan Deng, Chunhui Liu: 3D Trajectory Representation for Understanding Human Actions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7AF4A-F538-48C7-9609-205C08C6559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5968539" y="1606753"/>
            <a:ext cx="5618709" cy="466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Define</a:t>
            </a:r>
          </a:p>
          <a:p>
            <a:pPr marL="228600" lvl="1">
              <a:spcBef>
                <a:spcPts val="1000"/>
              </a:spcBef>
              <a:buSzPct val="150000"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a set of action series of same label</a:t>
            </a:r>
          </a:p>
          <a:p>
            <a:pPr marL="228600" lvl="1">
              <a:spcBef>
                <a:spcPts val="1000"/>
              </a:spcBef>
              <a:buSzPct val="150000"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a simple function to present trajectory of joints positions in this kind of action</a:t>
            </a:r>
          </a:p>
          <a:p>
            <a:pPr marL="228600" lvl="1">
              <a:spcBef>
                <a:spcPts val="1000"/>
              </a:spcBef>
              <a:buSzPct val="150000"/>
            </a:pPr>
            <a:endParaRPr lang="en-US" altLang="zh-CN" sz="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</a:p>
          <a:p>
            <a:pPr marL="228600" lvl="1">
              <a:spcBef>
                <a:spcPts val="1000"/>
              </a:spcBef>
              <a:buSzPct val="150000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polynomial function basis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SzPct val="150000"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least square approximation</a:t>
            </a:r>
          </a:p>
          <a:p>
            <a:pPr marL="228600" lvl="1">
              <a:spcBef>
                <a:spcPts val="1000"/>
              </a:spcBef>
              <a:buSzPct val="150000"/>
            </a:pPr>
            <a:endParaRPr lang="en-US" altLang="zh-CN" sz="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228600" lvl="1">
              <a:spcBef>
                <a:spcPts val="1000"/>
              </a:spcBef>
              <a:buSzPct val="150000"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a representative trajectory of a action</a:t>
            </a:r>
          </a:p>
          <a:p>
            <a:pPr marL="228600" lvl="1">
              <a:spcBef>
                <a:spcPts val="1000"/>
              </a:spcBef>
              <a:buSzPct val="150000"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 trajectory to create new actions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SzPct val="150000"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super fast way to perform naïve action recognition</a:t>
            </a:r>
            <a:endParaRPr lang="zh-CN" altLang="en-US" sz="20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26" y="3358538"/>
            <a:ext cx="4759727" cy="234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8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 and Results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02334" y="1512092"/>
                <a:ext cx="4491990" cy="435133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Technical </a:t>
                </a:r>
                <a:r>
                  <a:rPr lang="en-US" altLang="zh-CN" sz="20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Details</a:t>
                </a:r>
              </a:p>
              <a:p>
                <a:pPr marL="228600" lvl="1">
                  <a:spcBef>
                    <a:spcPts val="1000"/>
                  </a:spcBef>
                  <a:buSzPct val="150000"/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</a:t>
                </a:r>
                <a:r>
                  <a:rPr lang="en-US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fitting: </a:t>
                </a:r>
              </a:p>
              <a:p>
                <a:pPr marL="0" lvl="1" indent="0">
                  <a:spcBef>
                    <a:spcPts val="1000"/>
                  </a:spcBef>
                  <a:buSzPct val="150000"/>
                  <a:buNone/>
                </a:pPr>
                <a:r>
                  <a:rPr lang="en-US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joint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 for time t: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8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20×3</m:t>
                        </m:r>
                      </m:sup>
                    </m:sSup>
                  </m:oMath>
                </a14:m>
                <a:endParaRPr lang="en-US" altLang="zh-CN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1" indent="0">
                  <a:spcBef>
                    <a:spcPts val="1000"/>
                  </a:spcBef>
                  <a:buSzPct val="150000"/>
                  <a:buNone/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we got n samples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…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lvl="1">
                  <a:spcBef>
                    <a:spcPts val="1000"/>
                  </a:spcBef>
                  <a:buSzPct val="150000"/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basis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…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lvl="1">
                  <a:spcBef>
                    <a:spcPts val="1000"/>
                  </a:spcBef>
                  <a:buSzPct val="150000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𝑎𝑟𝑔𝑚𝑖𝑛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nary>
                          <m:naryPr>
                            <m:chr m:val="∑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nary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lvl="1">
                  <a:spcBef>
                    <a:spcPts val="1000"/>
                  </a:spcBef>
                  <a:buSzPct val="150000"/>
                </a:pPr>
                <a:endParaRPr lang="en-US" altLang="zh-CN" sz="105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Preprocess</a:t>
                </a:r>
                <a:endParaRPr lang="en-US" altLang="zh-CN" sz="20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lvl="1">
                  <a:spcBef>
                    <a:spcPts val="1000"/>
                  </a:spcBef>
                  <a:buSzPct val="150000"/>
                </a:pPr>
                <a:r>
                  <a:rPr lang="en-US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Interpolate all action to 100 frames</a:t>
                </a:r>
              </a:p>
              <a:p>
                <a:pPr marL="228600" lvl="1">
                  <a:spcBef>
                    <a:spcPts val="1000"/>
                  </a:spcBef>
                  <a:buSzPct val="150000"/>
                </a:pPr>
                <a:r>
                  <a:rPr lang="en-US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Length Normalization</a:t>
                </a:r>
              </a:p>
              <a:p>
                <a:pPr marL="228600" lvl="1">
                  <a:spcBef>
                    <a:spcPts val="1000"/>
                  </a:spcBef>
                  <a:buSzPct val="150000"/>
                </a:pPr>
                <a:r>
                  <a:rPr lang="en-US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 location of main body to (0,0,0)</a:t>
                </a:r>
              </a:p>
              <a:p>
                <a:pPr marL="228600" lvl="1">
                  <a:spcBef>
                    <a:spcPts val="1000"/>
                  </a:spcBef>
                  <a:buSzPct val="150000"/>
                </a:pPr>
                <a:r>
                  <a:rPr lang="en-US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 the derivation of joints</a:t>
                </a:r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1" indent="0">
                  <a:spcBef>
                    <a:spcPts val="1000"/>
                  </a:spcBef>
                  <a:buSzPct val="150000"/>
                  <a:buNone/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2334" y="1512092"/>
                <a:ext cx="4491990" cy="4351338"/>
              </a:xfrm>
              <a:blipFill>
                <a:blip r:embed="rId2"/>
                <a:stretch>
                  <a:fillRect l="-2310" t="-1401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945179" y="6356350"/>
            <a:ext cx="804672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Kenan Deng, Chunhui Liu: 3D Trajectory Representation for Understanding Human Actions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7AF4A-F538-48C7-9609-205C08C6559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474182" y="196056"/>
            <a:ext cx="6252998" cy="6433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Results</a:t>
            </a:r>
            <a:endParaRPr lang="en-US" altLang="zh-C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SzPct val="150000"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lvl="1" indent="0">
              <a:spcBef>
                <a:spcPts val="1000"/>
              </a:spcBef>
              <a:buSzPct val="150000"/>
              <a:buNone/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SzPct val="150000"/>
              <a:buNone/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SzPct val="150000"/>
              <a:buNone/>
            </a:pP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SzPct val="150000"/>
              <a:buNone/>
            </a:pPr>
            <a:endParaRPr lang="en-US" altLang="zh-CN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SzPct val="150000"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High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Wave                 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 Hands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</a:t>
            </a:r>
            <a:endParaRPr lang="en-US" altLang="zh-C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Results</a:t>
            </a: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buSzPct val="150000"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MSR-action-3D (20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classes)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7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 Attention</a:t>
            </a:r>
          </a:p>
          <a:p>
            <a:pPr marL="228600" lvl="1">
              <a:spcBef>
                <a:spcPts val="1000"/>
              </a:spcBef>
              <a:buSzPct val="150000"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clap, kick, wave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SzPct val="150000"/>
              <a:buNone/>
            </a:pP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SzPct val="150000"/>
              <a:buNone/>
            </a:pP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SzPct val="150000"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SzPct val="150000"/>
              <a:buNone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SzPct val="150000"/>
              <a:buNone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SzPct val="150000"/>
              <a:buNone/>
            </a:pPr>
            <a:endParaRPr lang="en-US" altLang="zh-CN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SzPct val="150000"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8" t="15347" r="17306" b="23072"/>
          <a:stretch/>
        </p:blipFill>
        <p:spPr>
          <a:xfrm>
            <a:off x="5558068" y="588197"/>
            <a:ext cx="2949575" cy="15063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2" t="22087" r="16671" b="26462"/>
          <a:stretch/>
        </p:blipFill>
        <p:spPr>
          <a:xfrm>
            <a:off x="8752839" y="588198"/>
            <a:ext cx="2949575" cy="150636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/>
          <a:srcRect l="10273" t="3976" r="5708" b="8314"/>
          <a:stretch/>
        </p:blipFill>
        <p:spPr>
          <a:xfrm>
            <a:off x="9575940" y="2645310"/>
            <a:ext cx="1920735" cy="1899858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062463"/>
              </p:ext>
            </p:extLst>
          </p:nvPr>
        </p:nvGraphicFramePr>
        <p:xfrm>
          <a:off x="5654040" y="3204048"/>
          <a:ext cx="374204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4258">
                  <a:extLst>
                    <a:ext uri="{9D8B030D-6E8A-4147-A177-3AD203B41FA5}">
                      <a16:colId xmlns:a16="http://schemas.microsoft.com/office/drawing/2014/main" val="2959412337"/>
                    </a:ext>
                  </a:extLst>
                </a:gridCol>
                <a:gridCol w="1147784">
                  <a:extLst>
                    <a:ext uri="{9D8B030D-6E8A-4147-A177-3AD203B41FA5}">
                      <a16:colId xmlns:a16="http://schemas.microsoft.com/office/drawing/2014/main" val="4053445711"/>
                    </a:ext>
                  </a:extLst>
                </a:gridCol>
              </a:tblGrid>
              <a:tr h="3279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920862"/>
                  </a:ext>
                </a:extLst>
              </a:tr>
              <a:tr h="3279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 normalization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47.7%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614014"/>
                  </a:ext>
                </a:extLst>
              </a:tr>
              <a:tr h="3279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 derivation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53.0%</a:t>
                      </a:r>
                      <a:endParaRPr lang="zh-CN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212095"/>
                  </a:ext>
                </a:extLst>
              </a:tr>
              <a:tr h="3279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Nearest Neighbor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61.0%</a:t>
                      </a:r>
                      <a:endParaRPr lang="zh-CN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052210"/>
                  </a:ext>
                </a:extLst>
              </a:tr>
            </a:tbl>
          </a:graphicData>
        </a:graphic>
      </p:graphicFrame>
      <p:pic>
        <p:nvPicPr>
          <p:cNvPr id="13" name="图片 12"/>
          <p:cNvPicPr>
            <a:picLocks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1" r="12375" b="6019"/>
          <a:stretch/>
        </p:blipFill>
        <p:spPr>
          <a:xfrm>
            <a:off x="9832822" y="4776407"/>
            <a:ext cx="987578" cy="1487867"/>
          </a:xfrm>
          <a:prstGeom prst="rect">
            <a:avLst/>
          </a:prstGeom>
        </p:spPr>
      </p:pic>
      <p:pic>
        <p:nvPicPr>
          <p:cNvPr id="14" name="图片 13"/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6" t="5428" r="18795" b="2811"/>
          <a:stretch/>
        </p:blipFill>
        <p:spPr>
          <a:xfrm>
            <a:off x="8775983" y="4776344"/>
            <a:ext cx="987578" cy="1487867"/>
          </a:xfrm>
          <a:prstGeom prst="rect">
            <a:avLst/>
          </a:prstGeom>
        </p:spPr>
      </p:pic>
      <p:pic>
        <p:nvPicPr>
          <p:cNvPr id="15" name="图片 14"/>
          <p:cNvPicPr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5" r="8782" b="9810"/>
          <a:stretch/>
        </p:blipFill>
        <p:spPr>
          <a:xfrm>
            <a:off x="7719144" y="4774575"/>
            <a:ext cx="987578" cy="148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</TotalTime>
  <Words>178</Words>
  <Application>Microsoft Office PowerPoint</Application>
  <PresentationFormat>宽屏</PresentationFormat>
  <Paragraphs>67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Adobe Arabic</vt:lpstr>
      <vt:lpstr>宋体</vt:lpstr>
      <vt:lpstr>等线</vt:lpstr>
      <vt:lpstr>Arial</vt:lpstr>
      <vt:lpstr>Calibri</vt:lpstr>
      <vt:lpstr>Calibri Light</vt:lpstr>
      <vt:lpstr>Cambria Math</vt:lpstr>
      <vt:lpstr>Impact</vt:lpstr>
      <vt:lpstr>Times New Roman</vt:lpstr>
      <vt:lpstr>Wingdings</vt:lpstr>
      <vt:lpstr>Office Theme</vt:lpstr>
      <vt:lpstr>PowerPoint 演示文稿</vt:lpstr>
      <vt:lpstr>Represent 3D Trajectory of Human Actions</vt:lpstr>
      <vt:lpstr>Details and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Erdmann</dc:creator>
  <cp:lastModifiedBy>Liu Chunhui</cp:lastModifiedBy>
  <cp:revision>304</cp:revision>
  <dcterms:created xsi:type="dcterms:W3CDTF">2015-12-04T20:34:28Z</dcterms:created>
  <dcterms:modified xsi:type="dcterms:W3CDTF">2018-12-03T08:16:07Z</dcterms:modified>
</cp:coreProperties>
</file>