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1BF8-B314-4AF7-8C47-92D1FDF491B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04610-5983-4698-B2F7-251F79011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5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F1F2-3215-4EB1-97B3-4FA40441AD7D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A3813-EFDF-4BCA-850B-CF7BFBE61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55A7-9D3D-4E14-A1D2-93E2063CFC84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5FCBD-345E-4987-8975-6011D773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2B16-5F61-430D-A60B-0F4B47B60DD9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C7E57-7331-48A2-BC7A-9B13EC83E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B98B3-4651-4A51-82F7-0A9B208B0838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AF4A-F538-48C7-9609-205C08C65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ABFF-C2EF-41F1-8849-8B1768AE15F5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7FF42-1594-457A-B5DB-629150447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3C0B0-29AE-4239-85DA-537078CA2ABB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10B8C-550E-4400-BAF6-0CA15B937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8534-C600-47A7-8089-4248B91E70A2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1C477-8D67-4458-A199-77331590E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28309-443F-4DA6-9F93-D82686B9CFC0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9FE52-5DFB-4C3E-962A-98E9742EE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7F21F-A390-4E50-AE58-E293000A7172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0605-2137-4A39-973E-F54F7CA18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EEAD-66D8-4B9B-9240-93849C5A697E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40BF-5A03-46AC-B577-068BB7529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BBEE8-847E-4A1D-B1E4-660FF2219BBC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C296D-F24E-4B89-90F2-636606EA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319EC-E1EB-4B78-94E2-C9BAE5908773}" type="datetime1">
              <a:rPr lang="en-US" altLang="zh-CN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3D Trajactory Representation for Understanding Human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AEA675-23E4-4EF6-9565-C1D2F427B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4665663" y="2046288"/>
            <a:ext cx="26933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Impact" pitchFamily="34" charset="0"/>
                <a:ea typeface="Adobe Arabic"/>
                <a:cs typeface="Adobe Arabic"/>
              </a:rPr>
              <a:t>#   21</a:t>
            </a: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876300" y="5505450"/>
            <a:ext cx="58966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FF00"/>
                </a:solidFill>
                <a:latin typeface="Calibri" pitchFamily="34" charset="0"/>
              </a:rPr>
              <a:t>kenand</a:t>
            </a:r>
            <a:r>
              <a:rPr lang="en-US" sz="6000" dirty="0">
                <a:solidFill>
                  <a:srgbClr val="FFFF00"/>
                </a:solidFill>
                <a:latin typeface="Calibri" pitchFamily="34" charset="0"/>
              </a:rPr>
              <a:t>, chunhui2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72" y="365125"/>
            <a:ext cx="11316749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Trajectory Representations of Human 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4277" y="1702205"/>
            <a:ext cx="4459776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data can provide comprehensive representations of human body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 function to represent actions?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945179" y="6356350"/>
            <a:ext cx="804672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Kenan Deng, Chunhui Liu: 3D Trajectory Representation for Understanding Human Actions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7AF4A-F538-48C7-9609-205C08C655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968539" y="1606753"/>
            <a:ext cx="5618709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action series of the same label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simple function to represent trajectory of joints positions for this given action</a:t>
            </a:r>
          </a:p>
          <a:p>
            <a:pPr marL="228600" lvl="1">
              <a:spcBef>
                <a:spcPts val="1000"/>
              </a:spcBef>
              <a:buSzPct val="150000"/>
            </a:pPr>
            <a:endParaRPr lang="en-US" altLang="zh-C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set of polynomial function basis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least square approximation</a:t>
            </a:r>
          </a:p>
          <a:p>
            <a:pPr marL="228600" lvl="1">
              <a:spcBef>
                <a:spcPts val="1000"/>
              </a:spcBef>
              <a:buSzPct val="150000"/>
            </a:pPr>
            <a:endParaRPr lang="en-US" altLang="zh-C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representative trajectory of an action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trajectory to create new actions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 fast way to perform naïve action recognition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6" y="3358538"/>
            <a:ext cx="4759727" cy="23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and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2334" y="1512092"/>
                <a:ext cx="4851706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 Details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fitting: </a:t>
                </a:r>
              </a:p>
              <a:p>
                <a:pPr marL="0" lvl="1" indent="0">
                  <a:spcBef>
                    <a:spcPts val="1000"/>
                  </a:spcBef>
                  <a:buSzPct val="15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joint position for time t: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20×3</m:t>
                        </m:r>
                      </m:sup>
                    </m:sSup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SzPct val="15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we got 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basis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𝑎𝑟𝑔𝑚𝑖𝑛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endPara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Preprocess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Align all actions to 100 frames by interpolation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bone length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 location of main body to (0,0,0)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the forward difference of joint locations</a:t>
                </a:r>
              </a:p>
              <a:p>
                <a:pPr marL="0" lvl="1" indent="0">
                  <a:spcBef>
                    <a:spcPts val="1000"/>
                  </a:spcBef>
                  <a:buSzPct val="15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334" y="1512092"/>
                <a:ext cx="4851706" cy="4351338"/>
              </a:xfrm>
              <a:blipFill>
                <a:blip r:embed="rId2"/>
                <a:stretch>
                  <a:fillRect l="-2136" t="-1401" b="-77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945179" y="6356350"/>
            <a:ext cx="804672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Kenan Deng, Chunhui Liu: 3D Trajectory Representation for Understanding Human Actions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7AF4A-F538-48C7-9609-205C08C655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74182" y="196056"/>
            <a:ext cx="6252998" cy="64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Results</a:t>
            </a: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High Arm Wave                                  Tow Hands Wave</a:t>
            </a: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Results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MSR-action-3D (20 classes)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7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Attention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clap, kick, wave</a:t>
            </a: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8" t="15347" r="17306" b="23072"/>
          <a:stretch/>
        </p:blipFill>
        <p:spPr>
          <a:xfrm>
            <a:off x="5558068" y="588197"/>
            <a:ext cx="2949575" cy="1506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t="22087" r="16671" b="26462"/>
          <a:stretch/>
        </p:blipFill>
        <p:spPr>
          <a:xfrm>
            <a:off x="8752839" y="588198"/>
            <a:ext cx="2949575" cy="15063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0273" t="3976" r="5708" b="8314"/>
          <a:stretch/>
        </p:blipFill>
        <p:spPr>
          <a:xfrm>
            <a:off x="9575940" y="2645310"/>
            <a:ext cx="1920735" cy="1899858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62463"/>
              </p:ext>
            </p:extLst>
          </p:nvPr>
        </p:nvGraphicFramePr>
        <p:xfrm>
          <a:off x="5654040" y="3204048"/>
          <a:ext cx="37420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258">
                  <a:extLst>
                    <a:ext uri="{9D8B030D-6E8A-4147-A177-3AD203B41FA5}">
                      <a16:colId xmlns:a16="http://schemas.microsoft.com/office/drawing/2014/main" val="2959412337"/>
                    </a:ext>
                  </a:extLst>
                </a:gridCol>
                <a:gridCol w="1147784">
                  <a:extLst>
                    <a:ext uri="{9D8B030D-6E8A-4147-A177-3AD203B41FA5}">
                      <a16:colId xmlns:a16="http://schemas.microsoft.com/office/drawing/2014/main" val="4053445711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20862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normalization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47.7%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14014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derivation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12095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Nearest Neighbor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52210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r="12375" b="6019"/>
          <a:stretch/>
        </p:blipFill>
        <p:spPr>
          <a:xfrm>
            <a:off x="9832822" y="4776407"/>
            <a:ext cx="987578" cy="1487867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5428" r="18795" b="2811"/>
          <a:stretch/>
        </p:blipFill>
        <p:spPr>
          <a:xfrm>
            <a:off x="8775983" y="4776344"/>
            <a:ext cx="987578" cy="1487867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8782" b="9810"/>
          <a:stretch/>
        </p:blipFill>
        <p:spPr>
          <a:xfrm>
            <a:off x="7719144" y="4774575"/>
            <a:ext cx="987578" cy="14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239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Theme</vt:lpstr>
      <vt:lpstr>PowerPoint Presentation</vt:lpstr>
      <vt:lpstr>3D Trajectory Representations of Human Actions</vt:lpstr>
      <vt:lpstr>Details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Erdmann</dc:creator>
  <cp:lastModifiedBy>Kenan Deng</cp:lastModifiedBy>
  <cp:revision>307</cp:revision>
  <dcterms:created xsi:type="dcterms:W3CDTF">2015-12-04T20:34:28Z</dcterms:created>
  <dcterms:modified xsi:type="dcterms:W3CDTF">2018-12-03T15:11:21Z</dcterms:modified>
</cp:coreProperties>
</file>