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322" r:id="rId2"/>
    <p:sldId id="257" r:id="rId3"/>
    <p:sldId id="258" r:id="rId4"/>
    <p:sldId id="329" r:id="rId5"/>
    <p:sldId id="259" r:id="rId6"/>
    <p:sldId id="323" r:id="rId7"/>
    <p:sldId id="260" r:id="rId8"/>
    <p:sldId id="324" r:id="rId9"/>
    <p:sldId id="262" r:id="rId10"/>
    <p:sldId id="263" r:id="rId11"/>
    <p:sldId id="325" r:id="rId12"/>
    <p:sldId id="326" r:id="rId13"/>
    <p:sldId id="327" r:id="rId14"/>
    <p:sldId id="328" r:id="rId15"/>
    <p:sldId id="264" r:id="rId16"/>
    <p:sldId id="261" r:id="rId17"/>
    <p:sldId id="331" r:id="rId18"/>
    <p:sldId id="265" r:id="rId19"/>
    <p:sldId id="267" r:id="rId20"/>
    <p:sldId id="266" r:id="rId21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2B3C-CE8F-8D4B-B2CA-D5E2FF5D5725}" v="272" dt="2024-09-17T20:03:5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58"/>
  </p:normalViewPr>
  <p:slideViewPr>
    <p:cSldViewPr snapToGrid="0">
      <p:cViewPr varScale="1">
        <p:scale>
          <a:sx n="98" d="100"/>
          <a:sy n="98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oc Viet NGUYEN" userId="b0f65a85-cb0d-45ac-9107-5dac6e36cea2" providerId="ADAL" clId="{56422B3C-CE8F-8D4B-B2CA-D5E2FF5D5725}"/>
    <pc:docChg chg="undo redo custSel addSld delSld modSld sldOrd">
      <pc:chgData name="Quoc Viet NGUYEN" userId="b0f65a85-cb0d-45ac-9107-5dac6e36cea2" providerId="ADAL" clId="{56422B3C-CE8F-8D4B-B2CA-D5E2FF5D5725}" dt="2024-09-17T20:08:03.463" v="3203" actId="20577"/>
      <pc:docMkLst>
        <pc:docMk/>
      </pc:docMkLst>
      <pc:sldChg chg="modSp mod">
        <pc:chgData name="Quoc Viet NGUYEN" userId="b0f65a85-cb0d-45ac-9107-5dac6e36cea2" providerId="ADAL" clId="{56422B3C-CE8F-8D4B-B2CA-D5E2FF5D5725}" dt="2024-09-11T18:38:13.469" v="193" actId="20577"/>
        <pc:sldMkLst>
          <pc:docMk/>
          <pc:sldMk cId="205489474" sldId="257"/>
        </pc:sldMkLst>
        <pc:spChg chg="mod">
          <ac:chgData name="Quoc Viet NGUYEN" userId="b0f65a85-cb0d-45ac-9107-5dac6e36cea2" providerId="ADAL" clId="{56422B3C-CE8F-8D4B-B2CA-D5E2FF5D5725}" dt="2024-09-11T18:38:13.469" v="193" actId="20577"/>
          <ac:spMkLst>
            <pc:docMk/>
            <pc:sldMk cId="205489474" sldId="257"/>
            <ac:spMk id="3" creationId="{FE1D88B2-6029-EF24-42A2-D2CCC85CBD0C}"/>
          </ac:spMkLst>
        </pc:spChg>
      </pc:sldChg>
      <pc:sldChg chg="modSp mod">
        <pc:chgData name="Quoc Viet NGUYEN" userId="b0f65a85-cb0d-45ac-9107-5dac6e36cea2" providerId="ADAL" clId="{56422B3C-CE8F-8D4B-B2CA-D5E2FF5D5725}" dt="2024-09-11T18:38:55.696" v="209" actId="20577"/>
        <pc:sldMkLst>
          <pc:docMk/>
          <pc:sldMk cId="2651016988" sldId="259"/>
        </pc:sldMkLst>
        <pc:spChg chg="mod">
          <ac:chgData name="Quoc Viet NGUYEN" userId="b0f65a85-cb0d-45ac-9107-5dac6e36cea2" providerId="ADAL" clId="{56422B3C-CE8F-8D4B-B2CA-D5E2FF5D5725}" dt="2024-09-11T18:38:55.696" v="209" actId="20577"/>
          <ac:spMkLst>
            <pc:docMk/>
            <pc:sldMk cId="2651016988" sldId="259"/>
            <ac:spMk id="2" creationId="{372FAAF8-C4C7-DC9D-CB29-06C9909E8FFF}"/>
          </ac:spMkLst>
        </pc:spChg>
      </pc:sldChg>
      <pc:sldChg chg="modSp mod">
        <pc:chgData name="Quoc Viet NGUYEN" userId="b0f65a85-cb0d-45ac-9107-5dac6e36cea2" providerId="ADAL" clId="{56422B3C-CE8F-8D4B-B2CA-D5E2FF5D5725}" dt="2024-09-11T22:38:27.603" v="1751" actId="20577"/>
        <pc:sldMkLst>
          <pc:docMk/>
          <pc:sldMk cId="210955877" sldId="260"/>
        </pc:sldMkLst>
        <pc:spChg chg="mod">
          <ac:chgData name="Quoc Viet NGUYEN" userId="b0f65a85-cb0d-45ac-9107-5dac6e36cea2" providerId="ADAL" clId="{56422B3C-CE8F-8D4B-B2CA-D5E2FF5D5725}" dt="2024-09-11T22:38:27.603" v="1751" actId="20577"/>
          <ac:spMkLst>
            <pc:docMk/>
            <pc:sldMk cId="210955877" sldId="260"/>
            <ac:spMk id="3" creationId="{B51C3C10-1C42-B5E1-408E-7D1DE69D52D3}"/>
          </ac:spMkLst>
        </pc:spChg>
      </pc:sldChg>
      <pc:sldChg chg="modSp mod">
        <pc:chgData name="Quoc Viet NGUYEN" userId="b0f65a85-cb0d-45ac-9107-5dac6e36cea2" providerId="ADAL" clId="{56422B3C-CE8F-8D4B-B2CA-D5E2FF5D5725}" dt="2024-09-11T22:34:27.156" v="1459"/>
        <pc:sldMkLst>
          <pc:docMk/>
          <pc:sldMk cId="3857610481" sldId="261"/>
        </pc:sldMkLst>
        <pc:spChg chg="mod">
          <ac:chgData name="Quoc Viet NGUYEN" userId="b0f65a85-cb0d-45ac-9107-5dac6e36cea2" providerId="ADAL" clId="{56422B3C-CE8F-8D4B-B2CA-D5E2FF5D5725}" dt="2024-09-11T22:34:27.156" v="1459"/>
          <ac:spMkLst>
            <pc:docMk/>
            <pc:sldMk cId="3857610481" sldId="261"/>
            <ac:spMk id="3" creationId="{2F0069B1-9014-AA64-C0E7-9B1E9EA6528B}"/>
          </ac:spMkLst>
        </pc:spChg>
      </pc:sldChg>
      <pc:sldChg chg="delSp modSp mod modAnim">
        <pc:chgData name="Quoc Viet NGUYEN" userId="b0f65a85-cb0d-45ac-9107-5dac6e36cea2" providerId="ADAL" clId="{56422B3C-CE8F-8D4B-B2CA-D5E2FF5D5725}" dt="2024-09-17T07:19:37.511" v="2476"/>
        <pc:sldMkLst>
          <pc:docMk/>
          <pc:sldMk cId="2438615885" sldId="262"/>
        </pc:sldMkLst>
        <pc:spChg chg="mod">
          <ac:chgData name="Quoc Viet NGUYEN" userId="b0f65a85-cb0d-45ac-9107-5dac6e36cea2" providerId="ADAL" clId="{56422B3C-CE8F-8D4B-B2CA-D5E2FF5D5725}" dt="2024-09-11T22:37:44.434" v="1655" actId="20577"/>
          <ac:spMkLst>
            <pc:docMk/>
            <pc:sldMk cId="2438615885" sldId="262"/>
            <ac:spMk id="2" creationId="{B263A886-DAE1-BE1C-DECF-2EBF553EA8B6}"/>
          </ac:spMkLst>
        </pc:spChg>
        <pc:spChg chg="mod">
          <ac:chgData name="Quoc Viet NGUYEN" userId="b0f65a85-cb0d-45ac-9107-5dac6e36cea2" providerId="ADAL" clId="{56422B3C-CE8F-8D4B-B2CA-D5E2FF5D5725}" dt="2024-09-11T18:33:28.819" v="104" actId="1076"/>
          <ac:spMkLst>
            <pc:docMk/>
            <pc:sldMk cId="2438615885" sldId="262"/>
            <ac:spMk id="20" creationId="{FEB86200-3D88-30A3-28BD-2377375EE5E7}"/>
          </ac:spMkLst>
        </pc:spChg>
        <pc:spChg chg="mod">
          <ac:chgData name="Quoc Viet NGUYEN" userId="b0f65a85-cb0d-45ac-9107-5dac6e36cea2" providerId="ADAL" clId="{56422B3C-CE8F-8D4B-B2CA-D5E2FF5D5725}" dt="2024-09-11T18:33:20.630" v="103" actId="14100"/>
          <ac:spMkLst>
            <pc:docMk/>
            <pc:sldMk cId="2438615885" sldId="262"/>
            <ac:spMk id="21" creationId="{1FEC3972-2058-A764-7530-25E44C45678D}"/>
          </ac:spMkLst>
        </pc:spChg>
        <pc:spChg chg="mod">
          <ac:chgData name="Quoc Viet NGUYEN" userId="b0f65a85-cb0d-45ac-9107-5dac6e36cea2" providerId="ADAL" clId="{56422B3C-CE8F-8D4B-B2CA-D5E2FF5D5725}" dt="2024-09-11T18:32:54.512" v="82" actId="1037"/>
          <ac:spMkLst>
            <pc:docMk/>
            <pc:sldMk cId="2438615885" sldId="262"/>
            <ac:spMk id="28" creationId="{2F3FD012-69F8-E71F-C7F4-19A6CA676233}"/>
          </ac:spMkLst>
        </pc:spChg>
        <pc:spChg chg="mod">
          <ac:chgData name="Quoc Viet NGUYEN" userId="b0f65a85-cb0d-45ac-9107-5dac6e36cea2" providerId="ADAL" clId="{56422B3C-CE8F-8D4B-B2CA-D5E2FF5D5725}" dt="2024-09-11T18:32:54.512" v="82" actId="1037"/>
          <ac:spMkLst>
            <pc:docMk/>
            <pc:sldMk cId="2438615885" sldId="262"/>
            <ac:spMk id="29" creationId="{30AA953F-3938-0A73-A5C2-FA02460B3DEC}"/>
          </ac:spMkLst>
        </pc:spChg>
        <pc:spChg chg="del">
          <ac:chgData name="Quoc Viet NGUYEN" userId="b0f65a85-cb0d-45ac-9107-5dac6e36cea2" providerId="ADAL" clId="{56422B3C-CE8F-8D4B-B2CA-D5E2FF5D5725}" dt="2024-09-11T18:32:29.020" v="36" actId="478"/>
          <ac:spMkLst>
            <pc:docMk/>
            <pc:sldMk cId="2438615885" sldId="262"/>
            <ac:spMk id="37" creationId="{018D8D99-DABB-1F67-C025-63489668F25E}"/>
          </ac:spMkLst>
        </pc:spChg>
        <pc:spChg chg="del mod">
          <ac:chgData name="Quoc Viet NGUYEN" userId="b0f65a85-cb0d-45ac-9107-5dac6e36cea2" providerId="ADAL" clId="{56422B3C-CE8F-8D4B-B2CA-D5E2FF5D5725}" dt="2024-09-11T18:32:19.568" v="34" actId="478"/>
          <ac:spMkLst>
            <pc:docMk/>
            <pc:sldMk cId="2438615885" sldId="262"/>
            <ac:spMk id="38" creationId="{A1834023-3251-E137-4E7E-F20AD259276A}"/>
          </ac:spMkLst>
        </pc:spChg>
        <pc:graphicFrameChg chg="mod">
          <ac:chgData name="Quoc Viet NGUYEN" userId="b0f65a85-cb0d-45ac-9107-5dac6e36cea2" providerId="ADAL" clId="{56422B3C-CE8F-8D4B-B2CA-D5E2FF5D5725}" dt="2024-09-11T18:32:25.330" v="35" actId="14100"/>
          <ac:graphicFrameMkLst>
            <pc:docMk/>
            <pc:sldMk cId="2438615885" sldId="262"/>
            <ac:graphicFrameMk id="4" creationId="{6BCBC0A3-9FCF-3066-9466-D41F6EC9C8E9}"/>
          </ac:graphicFrameMkLst>
        </pc:graphicFrameChg>
        <pc:cxnChg chg="del mod">
          <ac:chgData name="Quoc Viet NGUYEN" userId="b0f65a85-cb0d-45ac-9107-5dac6e36cea2" providerId="ADAL" clId="{56422B3C-CE8F-8D4B-B2CA-D5E2FF5D5725}" dt="2024-09-11T18:32:33.202" v="38" actId="478"/>
          <ac:cxnSpMkLst>
            <pc:docMk/>
            <pc:sldMk cId="2438615885" sldId="262"/>
            <ac:cxnSpMk id="33" creationId="{9A35E054-16A9-1169-139A-FB7E5423D155}"/>
          </ac:cxnSpMkLst>
        </pc:cxnChg>
        <pc:cxnChg chg="del mod">
          <ac:chgData name="Quoc Viet NGUYEN" userId="b0f65a85-cb0d-45ac-9107-5dac6e36cea2" providerId="ADAL" clId="{56422B3C-CE8F-8D4B-B2CA-D5E2FF5D5725}" dt="2024-09-11T18:32:31.057" v="37" actId="478"/>
          <ac:cxnSpMkLst>
            <pc:docMk/>
            <pc:sldMk cId="2438615885" sldId="262"/>
            <ac:cxnSpMk id="41" creationId="{82A50F04-D84F-E548-E45B-5451ADE581C3}"/>
          </ac:cxnSpMkLst>
        </pc:cxnChg>
      </pc:sldChg>
      <pc:sldChg chg="modSp mod ord">
        <pc:chgData name="Quoc Viet NGUYEN" userId="b0f65a85-cb0d-45ac-9107-5dac6e36cea2" providerId="ADAL" clId="{56422B3C-CE8F-8D4B-B2CA-D5E2FF5D5725}" dt="2024-09-17T09:21:47.310" v="2532" actId="20578"/>
        <pc:sldMkLst>
          <pc:docMk/>
          <pc:sldMk cId="1684863172" sldId="263"/>
        </pc:sldMkLst>
        <pc:spChg chg="mod">
          <ac:chgData name="Quoc Viet NGUYEN" userId="b0f65a85-cb0d-45ac-9107-5dac6e36cea2" providerId="ADAL" clId="{56422B3C-CE8F-8D4B-B2CA-D5E2FF5D5725}" dt="2024-09-11T22:38:00.533" v="1675" actId="20577"/>
          <ac:spMkLst>
            <pc:docMk/>
            <pc:sldMk cId="1684863172" sldId="263"/>
            <ac:spMk id="2" creationId="{D1E4B68D-AD03-9066-464C-0D48CB94EF18}"/>
          </ac:spMkLst>
        </pc:spChg>
        <pc:spChg chg="mod">
          <ac:chgData name="Quoc Viet NGUYEN" userId="b0f65a85-cb0d-45ac-9107-5dac6e36cea2" providerId="ADAL" clId="{56422B3C-CE8F-8D4B-B2CA-D5E2FF5D5725}" dt="2024-09-17T07:15:33.798" v="2462" actId="20577"/>
          <ac:spMkLst>
            <pc:docMk/>
            <pc:sldMk cId="1684863172" sldId="263"/>
            <ac:spMk id="3" creationId="{F5EBE42F-FA8E-8A19-0263-AFF979EB740C}"/>
          </ac:spMkLst>
        </pc:spChg>
      </pc:sldChg>
      <pc:sldChg chg="modSp mod">
        <pc:chgData name="Quoc Viet NGUYEN" userId="b0f65a85-cb0d-45ac-9107-5dac6e36cea2" providerId="ADAL" clId="{56422B3C-CE8F-8D4B-B2CA-D5E2FF5D5725}" dt="2024-09-11T22:39:08.297" v="1783" actId="20577"/>
        <pc:sldMkLst>
          <pc:docMk/>
          <pc:sldMk cId="1999872475" sldId="264"/>
        </pc:sldMkLst>
        <pc:spChg chg="mod">
          <ac:chgData name="Quoc Viet NGUYEN" userId="b0f65a85-cb0d-45ac-9107-5dac6e36cea2" providerId="ADAL" clId="{56422B3C-CE8F-8D4B-B2CA-D5E2FF5D5725}" dt="2024-09-11T22:39:08.297" v="1783" actId="20577"/>
          <ac:spMkLst>
            <pc:docMk/>
            <pc:sldMk cId="1999872475" sldId="264"/>
            <ac:spMk id="2" creationId="{549DFFFD-8949-A02C-B56F-AAC97572147B}"/>
          </ac:spMkLst>
        </pc:spChg>
      </pc:sldChg>
      <pc:sldChg chg="modSp mod">
        <pc:chgData name="Quoc Viet NGUYEN" userId="b0f65a85-cb0d-45ac-9107-5dac6e36cea2" providerId="ADAL" clId="{56422B3C-CE8F-8D4B-B2CA-D5E2FF5D5725}" dt="2024-09-11T22:36:56.873" v="1618" actId="27636"/>
        <pc:sldMkLst>
          <pc:docMk/>
          <pc:sldMk cId="4046729121" sldId="265"/>
        </pc:sldMkLst>
        <pc:spChg chg="mod">
          <ac:chgData name="Quoc Viet NGUYEN" userId="b0f65a85-cb0d-45ac-9107-5dac6e36cea2" providerId="ADAL" clId="{56422B3C-CE8F-8D4B-B2CA-D5E2FF5D5725}" dt="2024-09-11T22:36:56.873" v="1618" actId="27636"/>
          <ac:spMkLst>
            <pc:docMk/>
            <pc:sldMk cId="4046729121" sldId="265"/>
            <ac:spMk id="3" creationId="{58445E7C-1975-6880-135A-849F6F2028BD}"/>
          </ac:spMkLst>
        </pc:spChg>
      </pc:sldChg>
      <pc:sldChg chg="modSp mod">
        <pc:chgData name="Quoc Viet NGUYEN" userId="b0f65a85-cb0d-45ac-9107-5dac6e36cea2" providerId="ADAL" clId="{56422B3C-CE8F-8D4B-B2CA-D5E2FF5D5725}" dt="2024-09-17T20:08:03.463" v="3203" actId="20577"/>
        <pc:sldMkLst>
          <pc:docMk/>
          <pc:sldMk cId="878142685" sldId="322"/>
        </pc:sldMkLst>
        <pc:spChg chg="mod">
          <ac:chgData name="Quoc Viet NGUYEN" userId="b0f65a85-cb0d-45ac-9107-5dac6e36cea2" providerId="ADAL" clId="{56422B3C-CE8F-8D4B-B2CA-D5E2FF5D5725}" dt="2024-09-17T20:08:03.463" v="3203" actId="20577"/>
          <ac:spMkLst>
            <pc:docMk/>
            <pc:sldMk cId="878142685" sldId="322"/>
            <ac:spMk id="7" creationId="{20278529-89EC-F9E6-7608-81BAD6EF61B3}"/>
          </ac:spMkLst>
        </pc:spChg>
        <pc:picChg chg="mod">
          <ac:chgData name="Quoc Viet NGUYEN" userId="b0f65a85-cb0d-45ac-9107-5dac6e36cea2" providerId="ADAL" clId="{56422B3C-CE8F-8D4B-B2CA-D5E2FF5D5725}" dt="2024-09-17T20:06:55.160" v="3132" actId="14100"/>
          <ac:picMkLst>
            <pc:docMk/>
            <pc:sldMk cId="878142685" sldId="322"/>
            <ac:picMk id="9" creationId="{669C438A-FF3C-D51E-F922-1F8707AE2D4A}"/>
          </ac:picMkLst>
        </pc:picChg>
      </pc:sldChg>
      <pc:sldChg chg="modSp new mod">
        <pc:chgData name="Quoc Viet NGUYEN" userId="b0f65a85-cb0d-45ac-9107-5dac6e36cea2" providerId="ADAL" clId="{56422B3C-CE8F-8D4B-B2CA-D5E2FF5D5725}" dt="2024-09-11T18:44:35.888" v="453" actId="20577"/>
        <pc:sldMkLst>
          <pc:docMk/>
          <pc:sldMk cId="4027933969" sldId="323"/>
        </pc:sldMkLst>
        <pc:spChg chg="mod">
          <ac:chgData name="Quoc Viet NGUYEN" userId="b0f65a85-cb0d-45ac-9107-5dac6e36cea2" providerId="ADAL" clId="{56422B3C-CE8F-8D4B-B2CA-D5E2FF5D5725}" dt="2024-09-11T18:39:04.659" v="223" actId="20577"/>
          <ac:spMkLst>
            <pc:docMk/>
            <pc:sldMk cId="4027933969" sldId="323"/>
            <ac:spMk id="2" creationId="{F8B0E95E-6B95-1E4A-12AA-77C943555176}"/>
          </ac:spMkLst>
        </pc:spChg>
        <pc:spChg chg="mod">
          <ac:chgData name="Quoc Viet NGUYEN" userId="b0f65a85-cb0d-45ac-9107-5dac6e36cea2" providerId="ADAL" clId="{56422B3C-CE8F-8D4B-B2CA-D5E2FF5D5725}" dt="2024-09-11T18:44:35.888" v="453" actId="20577"/>
          <ac:spMkLst>
            <pc:docMk/>
            <pc:sldMk cId="4027933969" sldId="323"/>
            <ac:spMk id="3" creationId="{F6C41201-9A79-DB17-DC4E-FF5D162DD5F2}"/>
          </ac:spMkLst>
        </pc:spChg>
      </pc:sldChg>
      <pc:sldChg chg="addSp delSp modSp new mod delAnim modAnim">
        <pc:chgData name="Quoc Viet NGUYEN" userId="b0f65a85-cb0d-45ac-9107-5dac6e36cea2" providerId="ADAL" clId="{56422B3C-CE8F-8D4B-B2CA-D5E2FF5D5725}" dt="2024-09-17T20:03:59.232" v="3130"/>
        <pc:sldMkLst>
          <pc:docMk/>
          <pc:sldMk cId="1457332087" sldId="324"/>
        </pc:sldMkLst>
        <pc:spChg chg="mod">
          <ac:chgData name="Quoc Viet NGUYEN" userId="b0f65a85-cb0d-45ac-9107-5dac6e36cea2" providerId="ADAL" clId="{56422B3C-CE8F-8D4B-B2CA-D5E2FF5D5725}" dt="2024-09-11T22:37:40.658" v="1654" actId="20577"/>
          <ac:spMkLst>
            <pc:docMk/>
            <pc:sldMk cId="1457332087" sldId="324"/>
            <ac:spMk id="2" creationId="{67AB9A21-AFF8-87A9-EA0D-DF36457DD57D}"/>
          </ac:spMkLst>
        </pc:spChg>
        <pc:spChg chg="add mod">
          <ac:chgData name="Quoc Viet NGUYEN" userId="b0f65a85-cb0d-45ac-9107-5dac6e36cea2" providerId="ADAL" clId="{56422B3C-CE8F-8D4B-B2CA-D5E2FF5D5725}" dt="2024-09-17T20:03:14.385" v="3124" actId="14100"/>
          <ac:spMkLst>
            <pc:docMk/>
            <pc:sldMk cId="1457332087" sldId="324"/>
            <ac:spMk id="3" creationId="{B95C22AB-55D6-97D1-C43E-EF166611A402}"/>
          </ac:spMkLst>
        </pc:spChg>
        <pc:spChg chg="del">
          <ac:chgData name="Quoc Viet NGUYEN" userId="b0f65a85-cb0d-45ac-9107-5dac6e36cea2" providerId="ADAL" clId="{56422B3C-CE8F-8D4B-B2CA-D5E2FF5D5725}" dt="2024-09-11T21:57:27.988" v="473" actId="931"/>
          <ac:spMkLst>
            <pc:docMk/>
            <pc:sldMk cId="1457332087" sldId="324"/>
            <ac:spMk id="3" creationId="{BF06AFE2-54E9-0D71-2BE7-F7CFCC426525}"/>
          </ac:spMkLst>
        </pc:spChg>
        <pc:spChg chg="add mod">
          <ac:chgData name="Quoc Viet NGUYEN" userId="b0f65a85-cb0d-45ac-9107-5dac6e36cea2" providerId="ADAL" clId="{56422B3C-CE8F-8D4B-B2CA-D5E2FF5D5725}" dt="2024-09-17T20:02:50.050" v="3121" actId="14100"/>
          <ac:spMkLst>
            <pc:docMk/>
            <pc:sldMk cId="1457332087" sldId="324"/>
            <ac:spMk id="4" creationId="{0D7AD9AC-01DD-C768-82AD-DF85122B9E14}"/>
          </ac:spMkLst>
        </pc:spChg>
        <pc:spChg chg="add mod">
          <ac:chgData name="Quoc Viet NGUYEN" userId="b0f65a85-cb0d-45ac-9107-5dac6e36cea2" providerId="ADAL" clId="{56422B3C-CE8F-8D4B-B2CA-D5E2FF5D5725}" dt="2024-09-17T20:02:43.058" v="3120" actId="20577"/>
          <ac:spMkLst>
            <pc:docMk/>
            <pc:sldMk cId="1457332087" sldId="324"/>
            <ac:spMk id="5" creationId="{BED2A393-2DA7-6C63-8ED2-F477F929A9B0}"/>
          </ac:spMkLst>
        </pc:spChg>
        <pc:spChg chg="add mod">
          <ac:chgData name="Quoc Viet NGUYEN" userId="b0f65a85-cb0d-45ac-9107-5dac6e36cea2" providerId="ADAL" clId="{56422B3C-CE8F-8D4B-B2CA-D5E2FF5D5725}" dt="2024-09-11T21:58:54.044" v="498" actId="14100"/>
          <ac:spMkLst>
            <pc:docMk/>
            <pc:sldMk cId="1457332087" sldId="324"/>
            <ac:spMk id="8" creationId="{BEFD56DF-1951-D8B5-E5A7-7BBE0623ECA4}"/>
          </ac:spMkLst>
        </pc:spChg>
        <pc:spChg chg="add mod">
          <ac:chgData name="Quoc Viet NGUYEN" userId="b0f65a85-cb0d-45ac-9107-5dac6e36cea2" providerId="ADAL" clId="{56422B3C-CE8F-8D4B-B2CA-D5E2FF5D5725}" dt="2024-09-11T21:58:49.710" v="497" actId="1076"/>
          <ac:spMkLst>
            <pc:docMk/>
            <pc:sldMk cId="1457332087" sldId="324"/>
            <ac:spMk id="9" creationId="{516AE53E-3B34-A175-61F1-B7CCA70834BD}"/>
          </ac:spMkLst>
        </pc:spChg>
        <pc:spChg chg="add mod">
          <ac:chgData name="Quoc Viet NGUYEN" userId="b0f65a85-cb0d-45ac-9107-5dac6e36cea2" providerId="ADAL" clId="{56422B3C-CE8F-8D4B-B2CA-D5E2FF5D5725}" dt="2024-09-11T21:59:17.368" v="500" actId="207"/>
          <ac:spMkLst>
            <pc:docMk/>
            <pc:sldMk cId="1457332087" sldId="324"/>
            <ac:spMk id="10" creationId="{9BBCC7CA-2414-18C3-D676-3E39D2B6D5BA}"/>
          </ac:spMkLst>
        </pc:spChg>
        <pc:spChg chg="add mod">
          <ac:chgData name="Quoc Viet NGUYEN" userId="b0f65a85-cb0d-45ac-9107-5dac6e36cea2" providerId="ADAL" clId="{56422B3C-CE8F-8D4B-B2CA-D5E2FF5D5725}" dt="2024-09-11T22:00:43.221" v="616" actId="1035"/>
          <ac:spMkLst>
            <pc:docMk/>
            <pc:sldMk cId="1457332087" sldId="324"/>
            <ac:spMk id="12" creationId="{7EF7F922-D65A-3139-C366-59FA087A5E21}"/>
          </ac:spMkLst>
        </pc:spChg>
        <pc:spChg chg="add mod">
          <ac:chgData name="Quoc Viet NGUYEN" userId="b0f65a85-cb0d-45ac-9107-5dac6e36cea2" providerId="ADAL" clId="{56422B3C-CE8F-8D4B-B2CA-D5E2FF5D5725}" dt="2024-09-11T22:00:43.221" v="616" actId="1035"/>
          <ac:spMkLst>
            <pc:docMk/>
            <pc:sldMk cId="1457332087" sldId="324"/>
            <ac:spMk id="13" creationId="{43F01928-7C2A-A043-F08E-A116DF6EF069}"/>
          </ac:spMkLst>
        </pc:spChg>
        <pc:spChg chg="add mod">
          <ac:chgData name="Quoc Viet NGUYEN" userId="b0f65a85-cb0d-45ac-9107-5dac6e36cea2" providerId="ADAL" clId="{56422B3C-CE8F-8D4B-B2CA-D5E2FF5D5725}" dt="2024-09-11T22:01:04.944" v="659" actId="1076"/>
          <ac:spMkLst>
            <pc:docMk/>
            <pc:sldMk cId="1457332087" sldId="324"/>
            <ac:spMk id="14" creationId="{0179BECC-D1E4-38AA-EB01-26BC81D37ACB}"/>
          </ac:spMkLst>
        </pc:spChg>
        <pc:spChg chg="add mod">
          <ac:chgData name="Quoc Viet NGUYEN" userId="b0f65a85-cb0d-45ac-9107-5dac6e36cea2" providerId="ADAL" clId="{56422B3C-CE8F-8D4B-B2CA-D5E2FF5D5725}" dt="2024-09-17T19:20:46.962" v="3002" actId="1076"/>
          <ac:spMkLst>
            <pc:docMk/>
            <pc:sldMk cId="1457332087" sldId="324"/>
            <ac:spMk id="15" creationId="{37930C6B-A807-FF0F-839E-1E32C83CDB7B}"/>
          </ac:spMkLst>
        </pc:spChg>
        <pc:spChg chg="add mod">
          <ac:chgData name="Quoc Viet NGUYEN" userId="b0f65a85-cb0d-45ac-9107-5dac6e36cea2" providerId="ADAL" clId="{56422B3C-CE8F-8D4B-B2CA-D5E2FF5D5725}" dt="2024-09-17T19:20:52.196" v="3003" actId="1076"/>
          <ac:spMkLst>
            <pc:docMk/>
            <pc:sldMk cId="1457332087" sldId="324"/>
            <ac:spMk id="16" creationId="{DE27F21D-A98C-1CD6-86A3-30EAAF27A589}"/>
          </ac:spMkLst>
        </pc:spChg>
        <pc:spChg chg="add mod">
          <ac:chgData name="Quoc Viet NGUYEN" userId="b0f65a85-cb0d-45ac-9107-5dac6e36cea2" providerId="ADAL" clId="{56422B3C-CE8F-8D4B-B2CA-D5E2FF5D5725}" dt="2024-09-17T20:02:17.834" v="3079" actId="1076"/>
          <ac:spMkLst>
            <pc:docMk/>
            <pc:sldMk cId="1457332087" sldId="324"/>
            <ac:spMk id="17" creationId="{04749A99-BFC3-4BDD-C2EE-CD11A6F93933}"/>
          </ac:spMkLst>
        </pc:spChg>
        <pc:spChg chg="add mod">
          <ac:chgData name="Quoc Viet NGUYEN" userId="b0f65a85-cb0d-45ac-9107-5dac6e36cea2" providerId="ADAL" clId="{56422B3C-CE8F-8D4B-B2CA-D5E2FF5D5725}" dt="2024-09-17T20:02:39.833" v="3114" actId="1076"/>
          <ac:spMkLst>
            <pc:docMk/>
            <pc:sldMk cId="1457332087" sldId="324"/>
            <ac:spMk id="19" creationId="{90184659-F8AE-FCC0-B0E4-2B96B4ECCCC9}"/>
          </ac:spMkLst>
        </pc:spChg>
        <pc:spChg chg="add mod">
          <ac:chgData name="Quoc Viet NGUYEN" userId="b0f65a85-cb0d-45ac-9107-5dac6e36cea2" providerId="ADAL" clId="{56422B3C-CE8F-8D4B-B2CA-D5E2FF5D5725}" dt="2024-09-11T22:05:29.995" v="774" actId="688"/>
          <ac:spMkLst>
            <pc:docMk/>
            <pc:sldMk cId="1457332087" sldId="324"/>
            <ac:spMk id="21" creationId="{66796876-0259-F117-18CC-0C7A704C7EBC}"/>
          </ac:spMkLst>
        </pc:spChg>
        <pc:spChg chg="add mod">
          <ac:chgData name="Quoc Viet NGUYEN" userId="b0f65a85-cb0d-45ac-9107-5dac6e36cea2" providerId="ADAL" clId="{56422B3C-CE8F-8D4B-B2CA-D5E2FF5D5725}" dt="2024-09-11T22:05:34.078" v="775" actId="688"/>
          <ac:spMkLst>
            <pc:docMk/>
            <pc:sldMk cId="1457332087" sldId="324"/>
            <ac:spMk id="22" creationId="{FFB8ECCC-B91D-DD17-A055-A0272668717A}"/>
          </ac:spMkLst>
        </pc:spChg>
        <pc:spChg chg="add mod">
          <ac:chgData name="Quoc Viet NGUYEN" userId="b0f65a85-cb0d-45ac-9107-5dac6e36cea2" providerId="ADAL" clId="{56422B3C-CE8F-8D4B-B2CA-D5E2FF5D5725}" dt="2024-09-11T22:05:44.511" v="778" actId="688"/>
          <ac:spMkLst>
            <pc:docMk/>
            <pc:sldMk cId="1457332087" sldId="324"/>
            <ac:spMk id="23" creationId="{D5165FA1-259C-D628-29E5-170F3106BD6F}"/>
          </ac:spMkLst>
        </pc:spChg>
        <pc:spChg chg="add mod">
          <ac:chgData name="Quoc Viet NGUYEN" userId="b0f65a85-cb0d-45ac-9107-5dac6e36cea2" providerId="ADAL" clId="{56422B3C-CE8F-8D4B-B2CA-D5E2FF5D5725}" dt="2024-09-11T22:05:49.147" v="780" actId="1076"/>
          <ac:spMkLst>
            <pc:docMk/>
            <pc:sldMk cId="1457332087" sldId="324"/>
            <ac:spMk id="24" creationId="{11C11B74-5F7F-8963-40D1-F8F08CED540D}"/>
          </ac:spMkLst>
        </pc:spChg>
        <pc:picChg chg="add del mod">
          <ac:chgData name="Quoc Viet NGUYEN" userId="b0f65a85-cb0d-45ac-9107-5dac6e36cea2" providerId="ADAL" clId="{56422B3C-CE8F-8D4B-B2CA-D5E2FF5D5725}" dt="2024-09-11T21:57:11.218" v="472" actId="478"/>
          <ac:picMkLst>
            <pc:docMk/>
            <pc:sldMk cId="1457332087" sldId="324"/>
            <ac:picMk id="4" creationId="{00096506-A4D1-5A6E-0C35-6A1004FD90D1}"/>
          </ac:picMkLst>
        </pc:picChg>
        <pc:picChg chg="add mod">
          <ac:chgData name="Quoc Viet NGUYEN" userId="b0f65a85-cb0d-45ac-9107-5dac6e36cea2" providerId="ADAL" clId="{56422B3C-CE8F-8D4B-B2CA-D5E2FF5D5725}" dt="2024-09-11T21:57:55.127" v="480" actId="1076"/>
          <ac:picMkLst>
            <pc:docMk/>
            <pc:sldMk cId="1457332087" sldId="324"/>
            <ac:picMk id="6" creationId="{9697DE08-63C8-F8A0-56EC-E5132EAE28F0}"/>
          </ac:picMkLst>
        </pc:picChg>
        <pc:picChg chg="add mod">
          <ac:chgData name="Quoc Viet NGUYEN" userId="b0f65a85-cb0d-45ac-9107-5dac6e36cea2" providerId="ADAL" clId="{56422B3C-CE8F-8D4B-B2CA-D5E2FF5D5725}" dt="2024-09-11T21:57:46.046" v="478" actId="1076"/>
          <ac:picMkLst>
            <pc:docMk/>
            <pc:sldMk cId="1457332087" sldId="324"/>
            <ac:picMk id="7" creationId="{D3DB4D14-4187-B1A6-EA5A-1599BD2832D6}"/>
          </ac:picMkLst>
        </pc:picChg>
        <pc:picChg chg="add mod">
          <ac:chgData name="Quoc Viet NGUYEN" userId="b0f65a85-cb0d-45ac-9107-5dac6e36cea2" providerId="ADAL" clId="{56422B3C-CE8F-8D4B-B2CA-D5E2FF5D5725}" dt="2024-09-11T21:59:54.179" v="502" actId="1076"/>
          <ac:picMkLst>
            <pc:docMk/>
            <pc:sldMk cId="1457332087" sldId="324"/>
            <ac:picMk id="11" creationId="{5C9B601F-694C-B2D6-BD88-FF4FBEC9BA50}"/>
          </ac:picMkLst>
        </pc:picChg>
        <pc:picChg chg="add mod">
          <ac:chgData name="Quoc Viet NGUYEN" userId="b0f65a85-cb0d-45ac-9107-5dac6e36cea2" providerId="ADAL" clId="{56422B3C-CE8F-8D4B-B2CA-D5E2FF5D5725}" dt="2024-09-11T22:03:47.661" v="763" actId="1076"/>
          <ac:picMkLst>
            <pc:docMk/>
            <pc:sldMk cId="1457332087" sldId="324"/>
            <ac:picMk id="18" creationId="{04B9C8DD-B620-52EA-52F9-9408D8224CF3}"/>
          </ac:picMkLst>
        </pc:picChg>
        <pc:picChg chg="add mod">
          <ac:chgData name="Quoc Viet NGUYEN" userId="b0f65a85-cb0d-45ac-9107-5dac6e36cea2" providerId="ADAL" clId="{56422B3C-CE8F-8D4B-B2CA-D5E2FF5D5725}" dt="2024-09-11T22:05:07.178" v="769" actId="14100"/>
          <ac:picMkLst>
            <pc:docMk/>
            <pc:sldMk cId="1457332087" sldId="324"/>
            <ac:picMk id="20" creationId="{9F9CB710-F43C-3205-CA83-B38C22474B17}"/>
          </ac:picMkLst>
        </pc:picChg>
      </pc:sldChg>
      <pc:sldChg chg="addSp delSp modSp new mod modAnim">
        <pc:chgData name="Quoc Viet NGUYEN" userId="b0f65a85-cb0d-45ac-9107-5dac6e36cea2" providerId="ADAL" clId="{56422B3C-CE8F-8D4B-B2CA-D5E2FF5D5725}" dt="2024-09-17T10:03:38.824" v="2842"/>
        <pc:sldMkLst>
          <pc:docMk/>
          <pc:sldMk cId="854568000" sldId="325"/>
        </pc:sldMkLst>
        <pc:spChg chg="mod">
          <ac:chgData name="Quoc Viet NGUYEN" userId="b0f65a85-cb0d-45ac-9107-5dac6e36cea2" providerId="ADAL" clId="{56422B3C-CE8F-8D4B-B2CA-D5E2FF5D5725}" dt="2024-09-11T22:38:37.699" v="1757" actId="20577"/>
          <ac:spMkLst>
            <pc:docMk/>
            <pc:sldMk cId="854568000" sldId="325"/>
            <ac:spMk id="2" creationId="{15B97670-27D3-1253-FB67-D4B104A1BA90}"/>
          </ac:spMkLst>
        </pc:spChg>
        <pc:spChg chg="add mod">
          <ac:chgData name="Quoc Viet NGUYEN" userId="b0f65a85-cb0d-45ac-9107-5dac6e36cea2" providerId="ADAL" clId="{56422B3C-CE8F-8D4B-B2CA-D5E2FF5D5725}" dt="2024-09-17T09:37:41.847" v="2750" actId="14100"/>
          <ac:spMkLst>
            <pc:docMk/>
            <pc:sldMk cId="854568000" sldId="325"/>
            <ac:spMk id="3" creationId="{3B656B1A-2BEE-5F04-8DAA-B3BA5E92BC7C}"/>
          </ac:spMkLst>
        </pc:spChg>
        <pc:spChg chg="add del mod">
          <ac:chgData name="Quoc Viet NGUYEN" userId="b0f65a85-cb0d-45ac-9107-5dac6e36cea2" providerId="ADAL" clId="{56422B3C-CE8F-8D4B-B2CA-D5E2FF5D5725}" dt="2024-09-11T22:12:55.649" v="914" actId="478"/>
          <ac:spMkLst>
            <pc:docMk/>
            <pc:sldMk cId="854568000" sldId="325"/>
            <ac:spMk id="3" creationId="{CFB26A09-EFED-BFD5-751B-A33E51A4BC8C}"/>
          </ac:spMkLst>
        </pc:spChg>
        <pc:spChg chg="add mod">
          <ac:chgData name="Quoc Viet NGUYEN" userId="b0f65a85-cb0d-45ac-9107-5dac6e36cea2" providerId="ADAL" clId="{56422B3C-CE8F-8D4B-B2CA-D5E2FF5D5725}" dt="2024-09-17T09:35:05.089" v="2711" actId="1076"/>
          <ac:spMkLst>
            <pc:docMk/>
            <pc:sldMk cId="854568000" sldId="325"/>
            <ac:spMk id="4" creationId="{AEEE5689-9FC2-3B93-9994-A8AA5325BEBE}"/>
          </ac:spMkLst>
        </pc:spChg>
        <pc:spChg chg="add mod">
          <ac:chgData name="Quoc Viet NGUYEN" userId="b0f65a85-cb0d-45ac-9107-5dac6e36cea2" providerId="ADAL" clId="{56422B3C-CE8F-8D4B-B2CA-D5E2FF5D5725}" dt="2024-09-17T09:33:31.169" v="2674" actId="1076"/>
          <ac:spMkLst>
            <pc:docMk/>
            <pc:sldMk cId="854568000" sldId="325"/>
            <ac:spMk id="5" creationId="{FE7029EF-50D7-F50A-D6BE-2A9F2F2B2E58}"/>
          </ac:spMkLst>
        </pc:spChg>
        <pc:spChg chg="add mod">
          <ac:chgData name="Quoc Viet NGUYEN" userId="b0f65a85-cb0d-45ac-9107-5dac6e36cea2" providerId="ADAL" clId="{56422B3C-CE8F-8D4B-B2CA-D5E2FF5D5725}" dt="2024-09-17T09:32:30.717" v="2666" actId="1076"/>
          <ac:spMkLst>
            <pc:docMk/>
            <pc:sldMk cId="854568000" sldId="325"/>
            <ac:spMk id="6" creationId="{8A6F8EB6-7043-612D-9D04-5FAE7B2A33F6}"/>
          </ac:spMkLst>
        </pc:spChg>
        <pc:spChg chg="add mod">
          <ac:chgData name="Quoc Viet NGUYEN" userId="b0f65a85-cb0d-45ac-9107-5dac6e36cea2" providerId="ADAL" clId="{56422B3C-CE8F-8D4B-B2CA-D5E2FF5D5725}" dt="2024-09-17T09:32:00.598" v="2661" actId="1076"/>
          <ac:spMkLst>
            <pc:docMk/>
            <pc:sldMk cId="854568000" sldId="325"/>
            <ac:spMk id="7" creationId="{75838490-40AF-DD3A-637F-12AF3DA94E16}"/>
          </ac:spMkLst>
        </pc:spChg>
        <pc:spChg chg="add mod">
          <ac:chgData name="Quoc Viet NGUYEN" userId="b0f65a85-cb0d-45ac-9107-5dac6e36cea2" providerId="ADAL" clId="{56422B3C-CE8F-8D4B-B2CA-D5E2FF5D5725}" dt="2024-09-17T09:34:10.570" v="2701" actId="1076"/>
          <ac:spMkLst>
            <pc:docMk/>
            <pc:sldMk cId="854568000" sldId="325"/>
            <ac:spMk id="8" creationId="{3B92E001-3870-81F4-E42B-E627E36EF3B9}"/>
          </ac:spMkLst>
        </pc:spChg>
        <pc:spChg chg="add mod">
          <ac:chgData name="Quoc Viet NGUYEN" userId="b0f65a85-cb0d-45ac-9107-5dac6e36cea2" providerId="ADAL" clId="{56422B3C-CE8F-8D4B-B2CA-D5E2FF5D5725}" dt="2024-09-17T09:32:23.567" v="2665" actId="688"/>
          <ac:spMkLst>
            <pc:docMk/>
            <pc:sldMk cId="854568000" sldId="325"/>
            <ac:spMk id="9" creationId="{BE710BB4-5DC1-7222-EAB8-F2B43C89DB64}"/>
          </ac:spMkLst>
        </pc:spChg>
        <pc:spChg chg="add mod">
          <ac:chgData name="Quoc Viet NGUYEN" userId="b0f65a85-cb0d-45ac-9107-5dac6e36cea2" providerId="ADAL" clId="{56422B3C-CE8F-8D4B-B2CA-D5E2FF5D5725}" dt="2024-09-17T09:34:19.770" v="2702" actId="1076"/>
          <ac:spMkLst>
            <pc:docMk/>
            <pc:sldMk cId="854568000" sldId="325"/>
            <ac:spMk id="10" creationId="{01F3CDEE-7396-D782-C1F7-0AABC569B156}"/>
          </ac:spMkLst>
        </pc:spChg>
        <pc:spChg chg="add mod">
          <ac:chgData name="Quoc Viet NGUYEN" userId="b0f65a85-cb0d-45ac-9107-5dac6e36cea2" providerId="ADAL" clId="{56422B3C-CE8F-8D4B-B2CA-D5E2FF5D5725}" dt="2024-09-17T09:32:23.567" v="2665" actId="688"/>
          <ac:spMkLst>
            <pc:docMk/>
            <pc:sldMk cId="854568000" sldId="325"/>
            <ac:spMk id="11" creationId="{A8875131-00CD-7B9B-B896-0FC3A677977E}"/>
          </ac:spMkLst>
        </pc:spChg>
        <pc:spChg chg="add mod">
          <ac:chgData name="Quoc Viet NGUYEN" userId="b0f65a85-cb0d-45ac-9107-5dac6e36cea2" providerId="ADAL" clId="{56422B3C-CE8F-8D4B-B2CA-D5E2FF5D5725}" dt="2024-09-17T09:34:46.488" v="2706" actId="1076"/>
          <ac:spMkLst>
            <pc:docMk/>
            <pc:sldMk cId="854568000" sldId="325"/>
            <ac:spMk id="12" creationId="{8BF3D61A-6494-C505-FB1A-278A5ADEB58F}"/>
          </ac:spMkLst>
        </pc:spChg>
        <pc:spChg chg="add mod">
          <ac:chgData name="Quoc Viet NGUYEN" userId="b0f65a85-cb0d-45ac-9107-5dac6e36cea2" providerId="ADAL" clId="{56422B3C-CE8F-8D4B-B2CA-D5E2FF5D5725}" dt="2024-09-17T09:35:33.924" v="2714" actId="1076"/>
          <ac:spMkLst>
            <pc:docMk/>
            <pc:sldMk cId="854568000" sldId="325"/>
            <ac:spMk id="13" creationId="{366165F3-A2AD-1C0F-804A-3F7E5C80EB75}"/>
          </ac:spMkLst>
        </pc:spChg>
        <pc:spChg chg="add mod">
          <ac:chgData name="Quoc Viet NGUYEN" userId="b0f65a85-cb0d-45ac-9107-5dac6e36cea2" providerId="ADAL" clId="{56422B3C-CE8F-8D4B-B2CA-D5E2FF5D5725}" dt="2024-09-17T09:34:33.672" v="2703" actId="1076"/>
          <ac:spMkLst>
            <pc:docMk/>
            <pc:sldMk cId="854568000" sldId="325"/>
            <ac:spMk id="14" creationId="{681C4964-8276-7157-C68B-22FEEFF29502}"/>
          </ac:spMkLst>
        </pc:spChg>
        <pc:graphicFrameChg chg="add mod">
          <ac:chgData name="Quoc Viet NGUYEN" userId="b0f65a85-cb0d-45ac-9107-5dac6e36cea2" providerId="ADAL" clId="{56422B3C-CE8F-8D4B-B2CA-D5E2FF5D5725}" dt="2024-09-11T22:08:20.938" v="845" actId="12084"/>
          <ac:graphicFrameMkLst>
            <pc:docMk/>
            <pc:sldMk cId="854568000" sldId="325"/>
            <ac:graphicFrameMk id="4" creationId="{917A5F8B-3DBD-C628-E0DB-28E3970BC828}"/>
          </ac:graphicFrameMkLst>
        </pc:graphicFrameChg>
      </pc:sldChg>
      <pc:sldChg chg="addSp modSp new mod modAnim">
        <pc:chgData name="Quoc Viet NGUYEN" userId="b0f65a85-cb0d-45ac-9107-5dac6e36cea2" providerId="ADAL" clId="{56422B3C-CE8F-8D4B-B2CA-D5E2FF5D5725}" dt="2024-09-17T07:16:48.294" v="2467"/>
        <pc:sldMkLst>
          <pc:docMk/>
          <pc:sldMk cId="4009570464" sldId="326"/>
        </pc:sldMkLst>
        <pc:spChg chg="mod">
          <ac:chgData name="Quoc Viet NGUYEN" userId="b0f65a85-cb0d-45ac-9107-5dac6e36cea2" providerId="ADAL" clId="{56422B3C-CE8F-8D4B-B2CA-D5E2FF5D5725}" dt="2024-09-12T11:00:07.036" v="2154" actId="20577"/>
          <ac:spMkLst>
            <pc:docMk/>
            <pc:sldMk cId="4009570464" sldId="326"/>
            <ac:spMk id="2" creationId="{89F03EFB-0CF1-AEB6-6616-D30845A996E5}"/>
          </ac:spMkLst>
        </pc:spChg>
        <pc:spChg chg="add mod">
          <ac:chgData name="Quoc Viet NGUYEN" userId="b0f65a85-cb0d-45ac-9107-5dac6e36cea2" providerId="ADAL" clId="{56422B3C-CE8F-8D4B-B2CA-D5E2FF5D5725}" dt="2024-09-11T22:18:12.396" v="1080" actId="1076"/>
          <ac:spMkLst>
            <pc:docMk/>
            <pc:sldMk cId="4009570464" sldId="326"/>
            <ac:spMk id="4" creationId="{9E889CFA-AFA1-6F97-09DA-F9D9BB1A37FD}"/>
          </ac:spMkLst>
        </pc:spChg>
        <pc:spChg chg="add mod">
          <ac:chgData name="Quoc Viet NGUYEN" userId="b0f65a85-cb0d-45ac-9107-5dac6e36cea2" providerId="ADAL" clId="{56422B3C-CE8F-8D4B-B2CA-D5E2FF5D5725}" dt="2024-09-11T22:18:55.270" v="1105" actId="20577"/>
          <ac:spMkLst>
            <pc:docMk/>
            <pc:sldMk cId="4009570464" sldId="326"/>
            <ac:spMk id="5" creationId="{6A4953AE-A4E8-1AAD-398D-6B01AE6C4F3C}"/>
          </ac:spMkLst>
        </pc:spChg>
        <pc:spChg chg="add mod">
          <ac:chgData name="Quoc Viet NGUYEN" userId="b0f65a85-cb0d-45ac-9107-5dac6e36cea2" providerId="ADAL" clId="{56422B3C-CE8F-8D4B-B2CA-D5E2FF5D5725}" dt="2024-09-11T22:23:49.556" v="1166" actId="14100"/>
          <ac:spMkLst>
            <pc:docMk/>
            <pc:sldMk cId="4009570464" sldId="326"/>
            <ac:spMk id="6" creationId="{9B5994A9-B6D5-1CA0-BB3F-BAA311BB443A}"/>
          </ac:spMkLst>
        </pc:spChg>
        <pc:spChg chg="add mod">
          <ac:chgData name="Quoc Viet NGUYEN" userId="b0f65a85-cb0d-45ac-9107-5dac6e36cea2" providerId="ADAL" clId="{56422B3C-CE8F-8D4B-B2CA-D5E2FF5D5725}" dt="2024-09-11T22:24:00.556" v="1169" actId="1076"/>
          <ac:spMkLst>
            <pc:docMk/>
            <pc:sldMk cId="4009570464" sldId="326"/>
            <ac:spMk id="7" creationId="{F3E436B9-85F1-3D69-CA0A-443242905D54}"/>
          </ac:spMkLst>
        </pc:spChg>
        <pc:spChg chg="add mod">
          <ac:chgData name="Quoc Viet NGUYEN" userId="b0f65a85-cb0d-45ac-9107-5dac6e36cea2" providerId="ADAL" clId="{56422B3C-CE8F-8D4B-B2CA-D5E2FF5D5725}" dt="2024-09-11T22:21:42.857" v="1125" actId="1076"/>
          <ac:spMkLst>
            <pc:docMk/>
            <pc:sldMk cId="4009570464" sldId="326"/>
            <ac:spMk id="8" creationId="{B104798B-3750-4E00-1301-4CC96364732C}"/>
          </ac:spMkLst>
        </pc:spChg>
        <pc:spChg chg="add mod">
          <ac:chgData name="Quoc Viet NGUYEN" userId="b0f65a85-cb0d-45ac-9107-5dac6e36cea2" providerId="ADAL" clId="{56422B3C-CE8F-8D4B-B2CA-D5E2FF5D5725}" dt="2024-09-11T22:26:29.491" v="1210" actId="1076"/>
          <ac:spMkLst>
            <pc:docMk/>
            <pc:sldMk cId="4009570464" sldId="326"/>
            <ac:spMk id="16" creationId="{FDB1FA99-1D93-C9C0-6084-76A16CC86447}"/>
          </ac:spMkLst>
        </pc:spChg>
        <pc:cxnChg chg="add mod">
          <ac:chgData name="Quoc Viet NGUYEN" userId="b0f65a85-cb0d-45ac-9107-5dac6e36cea2" providerId="ADAL" clId="{56422B3C-CE8F-8D4B-B2CA-D5E2FF5D5725}" dt="2024-09-11T22:24:23.807" v="1171" actId="14100"/>
          <ac:cxnSpMkLst>
            <pc:docMk/>
            <pc:sldMk cId="4009570464" sldId="326"/>
            <ac:cxnSpMk id="10" creationId="{BE688F32-8E23-0984-9F2F-FA1F45742824}"/>
          </ac:cxnSpMkLst>
        </pc:cxnChg>
        <pc:cxnChg chg="add">
          <ac:chgData name="Quoc Viet NGUYEN" userId="b0f65a85-cb0d-45ac-9107-5dac6e36cea2" providerId="ADAL" clId="{56422B3C-CE8F-8D4B-B2CA-D5E2FF5D5725}" dt="2024-09-11T22:24:37.076" v="1172" actId="11529"/>
          <ac:cxnSpMkLst>
            <pc:docMk/>
            <pc:sldMk cId="4009570464" sldId="326"/>
            <ac:cxnSpMk id="13" creationId="{0DD9E193-2124-EB06-E72E-4367A41BE9A3}"/>
          </ac:cxnSpMkLst>
        </pc:cxnChg>
        <pc:cxnChg chg="add mod">
          <ac:chgData name="Quoc Viet NGUYEN" userId="b0f65a85-cb0d-45ac-9107-5dac6e36cea2" providerId="ADAL" clId="{56422B3C-CE8F-8D4B-B2CA-D5E2FF5D5725}" dt="2024-09-11T22:24:49.725" v="1175" actId="1037"/>
          <ac:cxnSpMkLst>
            <pc:docMk/>
            <pc:sldMk cId="4009570464" sldId="326"/>
            <ac:cxnSpMk id="15" creationId="{A063ECDF-7BFB-7940-F323-A639A22795F5}"/>
          </ac:cxnSpMkLst>
        </pc:cxnChg>
        <pc:cxnChg chg="add mod">
          <ac:chgData name="Quoc Viet NGUYEN" userId="b0f65a85-cb0d-45ac-9107-5dac6e36cea2" providerId="ADAL" clId="{56422B3C-CE8F-8D4B-B2CA-D5E2FF5D5725}" dt="2024-09-11T22:26:35.423" v="1211" actId="14100"/>
          <ac:cxnSpMkLst>
            <pc:docMk/>
            <pc:sldMk cId="4009570464" sldId="326"/>
            <ac:cxnSpMk id="18" creationId="{5BDCBBEB-E327-B3F6-8960-04791C0B9CDC}"/>
          </ac:cxnSpMkLst>
        </pc:cxnChg>
        <pc:cxnChg chg="add mod">
          <ac:chgData name="Quoc Viet NGUYEN" userId="b0f65a85-cb0d-45ac-9107-5dac6e36cea2" providerId="ADAL" clId="{56422B3C-CE8F-8D4B-B2CA-D5E2FF5D5725}" dt="2024-09-11T22:27:10.841" v="1233" actId="14100"/>
          <ac:cxnSpMkLst>
            <pc:docMk/>
            <pc:sldMk cId="4009570464" sldId="326"/>
            <ac:cxnSpMk id="21" creationId="{E8BD0099-206C-8D49-2711-B7EA4532ADBB}"/>
          </ac:cxnSpMkLst>
        </pc:cxnChg>
        <pc:cxnChg chg="add mod">
          <ac:chgData name="Quoc Viet NGUYEN" userId="b0f65a85-cb0d-45ac-9107-5dac6e36cea2" providerId="ADAL" clId="{56422B3C-CE8F-8D4B-B2CA-D5E2FF5D5725}" dt="2024-09-11T22:26:29.491" v="1210" actId="1076"/>
          <ac:cxnSpMkLst>
            <pc:docMk/>
            <pc:sldMk cId="4009570464" sldId="326"/>
            <ac:cxnSpMk id="24" creationId="{69AC25AF-9FD3-A5C5-0E9D-A77BEF42CC6A}"/>
          </ac:cxnSpMkLst>
        </pc:cxnChg>
      </pc:sldChg>
      <pc:sldChg chg="addSp delSp modSp new mod modAnim">
        <pc:chgData name="Quoc Viet NGUYEN" userId="b0f65a85-cb0d-45ac-9107-5dac6e36cea2" providerId="ADAL" clId="{56422B3C-CE8F-8D4B-B2CA-D5E2FF5D5725}" dt="2024-09-17T07:17:53.042" v="2470"/>
        <pc:sldMkLst>
          <pc:docMk/>
          <pc:sldMk cId="3080965998" sldId="327"/>
        </pc:sldMkLst>
        <pc:spChg chg="mod">
          <ac:chgData name="Quoc Viet NGUYEN" userId="b0f65a85-cb0d-45ac-9107-5dac6e36cea2" providerId="ADAL" clId="{56422B3C-CE8F-8D4B-B2CA-D5E2FF5D5725}" dt="2024-09-11T22:38:50.174" v="1767" actId="20577"/>
          <ac:spMkLst>
            <pc:docMk/>
            <pc:sldMk cId="3080965998" sldId="327"/>
            <ac:spMk id="2" creationId="{F612062C-A6B0-8553-2B65-097E2E2C94E9}"/>
          </ac:spMkLst>
        </pc:spChg>
        <pc:spChg chg="del">
          <ac:chgData name="Quoc Viet NGUYEN" userId="b0f65a85-cb0d-45ac-9107-5dac6e36cea2" providerId="ADAL" clId="{56422B3C-CE8F-8D4B-B2CA-D5E2FF5D5725}" dt="2024-09-11T22:29:10.333" v="1238"/>
          <ac:spMkLst>
            <pc:docMk/>
            <pc:sldMk cId="3080965998" sldId="327"/>
            <ac:spMk id="3" creationId="{140019B4-7F5D-BB74-65BE-20B943962D82}"/>
          </ac:spMkLst>
        </pc:spChg>
        <pc:spChg chg="add del">
          <ac:chgData name="Quoc Viet NGUYEN" userId="b0f65a85-cb0d-45ac-9107-5dac6e36cea2" providerId="ADAL" clId="{56422B3C-CE8F-8D4B-B2CA-D5E2FF5D5725}" dt="2024-09-11T22:28:11.539" v="1235" actId="22"/>
          <ac:spMkLst>
            <pc:docMk/>
            <pc:sldMk cId="3080965998" sldId="327"/>
            <ac:spMk id="5" creationId="{BE4AB26A-0EC4-7B4C-CAE9-AE8E8BC482E3}"/>
          </ac:spMkLst>
        </pc:spChg>
        <pc:spChg chg="add mod">
          <ac:chgData name="Quoc Viet NGUYEN" userId="b0f65a85-cb0d-45ac-9107-5dac6e36cea2" providerId="ADAL" clId="{56422B3C-CE8F-8D4B-B2CA-D5E2FF5D5725}" dt="2024-09-11T22:28:17.688" v="1236"/>
          <ac:spMkLst>
            <pc:docMk/>
            <pc:sldMk cId="3080965998" sldId="327"/>
            <ac:spMk id="6" creationId="{6690D8A6-466D-C2C6-5AB0-E7F1E84A931C}"/>
          </ac:spMkLst>
        </pc:spChg>
        <pc:spChg chg="add mod">
          <ac:chgData name="Quoc Viet NGUYEN" userId="b0f65a85-cb0d-45ac-9107-5dac6e36cea2" providerId="ADAL" clId="{56422B3C-CE8F-8D4B-B2CA-D5E2FF5D5725}" dt="2024-09-11T22:28:27.318" v="1237"/>
          <ac:spMkLst>
            <pc:docMk/>
            <pc:sldMk cId="3080965998" sldId="327"/>
            <ac:spMk id="7" creationId="{7A06552D-41AB-BBD0-58CB-EDAF7570E76D}"/>
          </ac:spMkLst>
        </pc:spChg>
        <pc:spChg chg="add mod">
          <ac:chgData name="Quoc Viet NGUYEN" userId="b0f65a85-cb0d-45ac-9107-5dac6e36cea2" providerId="ADAL" clId="{56422B3C-CE8F-8D4B-B2CA-D5E2FF5D5725}" dt="2024-09-11T22:29:23.648" v="1243" actId="5793"/>
          <ac:spMkLst>
            <pc:docMk/>
            <pc:sldMk cId="3080965998" sldId="327"/>
            <ac:spMk id="8" creationId="{1161B983-7BC9-D8D5-865B-8C30EE330C3C}"/>
          </ac:spMkLst>
        </pc:spChg>
        <pc:spChg chg="add mod">
          <ac:chgData name="Quoc Viet NGUYEN" userId="b0f65a85-cb0d-45ac-9107-5dac6e36cea2" providerId="ADAL" clId="{56422B3C-CE8F-8D4B-B2CA-D5E2FF5D5725}" dt="2024-09-11T22:31:09.058" v="1280" actId="1076"/>
          <ac:spMkLst>
            <pc:docMk/>
            <pc:sldMk cId="3080965998" sldId="327"/>
            <ac:spMk id="13" creationId="{B7FC41DC-FFCE-C470-6110-76DBC136208D}"/>
          </ac:spMkLst>
        </pc:spChg>
        <pc:cxnChg chg="add">
          <ac:chgData name="Quoc Viet NGUYEN" userId="b0f65a85-cb0d-45ac-9107-5dac6e36cea2" providerId="ADAL" clId="{56422B3C-CE8F-8D4B-B2CA-D5E2FF5D5725}" dt="2024-09-11T22:29:54.559" v="1244" actId="11529"/>
          <ac:cxnSpMkLst>
            <pc:docMk/>
            <pc:sldMk cId="3080965998" sldId="327"/>
            <ac:cxnSpMk id="10" creationId="{F4C13163-C8F8-04D8-A214-E42B48A806EE}"/>
          </ac:cxnSpMkLst>
        </pc:cxnChg>
        <pc:cxnChg chg="add mod">
          <ac:chgData name="Quoc Viet NGUYEN" userId="b0f65a85-cb0d-45ac-9107-5dac6e36cea2" providerId="ADAL" clId="{56422B3C-CE8F-8D4B-B2CA-D5E2FF5D5725}" dt="2024-09-11T22:31:04.549" v="1279" actId="14100"/>
          <ac:cxnSpMkLst>
            <pc:docMk/>
            <pc:sldMk cId="3080965998" sldId="327"/>
            <ac:cxnSpMk id="12" creationId="{F20E402E-DF78-9937-5CE0-71AE3E50F4E4}"/>
          </ac:cxnSpMkLst>
        </pc:cxnChg>
        <pc:cxnChg chg="add mod">
          <ac:chgData name="Quoc Viet NGUYEN" userId="b0f65a85-cb0d-45ac-9107-5dac6e36cea2" providerId="ADAL" clId="{56422B3C-CE8F-8D4B-B2CA-D5E2FF5D5725}" dt="2024-09-11T22:31:09.058" v="1280" actId="1076"/>
          <ac:cxnSpMkLst>
            <pc:docMk/>
            <pc:sldMk cId="3080965998" sldId="327"/>
            <ac:cxnSpMk id="15" creationId="{4DFD3701-25E5-0A85-8B67-91A050769FAE}"/>
          </ac:cxnSpMkLst>
        </pc:cxnChg>
      </pc:sldChg>
      <pc:sldChg chg="modSp new mod">
        <pc:chgData name="Quoc Viet NGUYEN" userId="b0f65a85-cb0d-45ac-9107-5dac6e36cea2" providerId="ADAL" clId="{56422B3C-CE8F-8D4B-B2CA-D5E2FF5D5725}" dt="2024-09-11T22:39:01.103" v="1775" actId="20577"/>
        <pc:sldMkLst>
          <pc:docMk/>
          <pc:sldMk cId="167182258" sldId="328"/>
        </pc:sldMkLst>
        <pc:spChg chg="mod">
          <ac:chgData name="Quoc Viet NGUYEN" userId="b0f65a85-cb0d-45ac-9107-5dac6e36cea2" providerId="ADAL" clId="{56422B3C-CE8F-8D4B-B2CA-D5E2FF5D5725}" dt="2024-09-11T22:39:01.103" v="1775" actId="20577"/>
          <ac:spMkLst>
            <pc:docMk/>
            <pc:sldMk cId="167182258" sldId="328"/>
            <ac:spMk id="2" creationId="{CF0EA036-414D-1F61-7C1F-D218D5BDED27}"/>
          </ac:spMkLst>
        </pc:spChg>
        <pc:spChg chg="mod">
          <ac:chgData name="Quoc Viet NGUYEN" userId="b0f65a85-cb0d-45ac-9107-5dac6e36cea2" providerId="ADAL" clId="{56422B3C-CE8F-8D4B-B2CA-D5E2FF5D5725}" dt="2024-09-11T22:33:23.572" v="1457" actId="20577"/>
          <ac:spMkLst>
            <pc:docMk/>
            <pc:sldMk cId="167182258" sldId="328"/>
            <ac:spMk id="3" creationId="{E345350F-D45C-C64B-196E-10D23ABF25E0}"/>
          </ac:spMkLst>
        </pc:spChg>
      </pc:sldChg>
      <pc:sldChg chg="modSp new mod modAnim">
        <pc:chgData name="Quoc Viet NGUYEN" userId="b0f65a85-cb0d-45ac-9107-5dac6e36cea2" providerId="ADAL" clId="{56422B3C-CE8F-8D4B-B2CA-D5E2FF5D5725}" dt="2024-09-12T09:37:11.870" v="2083"/>
        <pc:sldMkLst>
          <pc:docMk/>
          <pc:sldMk cId="3706165094" sldId="329"/>
        </pc:sldMkLst>
        <pc:spChg chg="mod">
          <ac:chgData name="Quoc Viet NGUYEN" userId="b0f65a85-cb0d-45ac-9107-5dac6e36cea2" providerId="ADAL" clId="{56422B3C-CE8F-8D4B-B2CA-D5E2FF5D5725}" dt="2024-09-12T09:34:03.205" v="1806" actId="20577"/>
          <ac:spMkLst>
            <pc:docMk/>
            <pc:sldMk cId="3706165094" sldId="329"/>
            <ac:spMk id="2" creationId="{97DA1CE5-7FFB-0B1D-1CF7-532DE23B1121}"/>
          </ac:spMkLst>
        </pc:spChg>
        <pc:spChg chg="mod">
          <ac:chgData name="Quoc Viet NGUYEN" userId="b0f65a85-cb0d-45ac-9107-5dac6e36cea2" providerId="ADAL" clId="{56422B3C-CE8F-8D4B-B2CA-D5E2FF5D5725}" dt="2024-09-12T09:36:55.155" v="2082" actId="20577"/>
          <ac:spMkLst>
            <pc:docMk/>
            <pc:sldMk cId="3706165094" sldId="329"/>
            <ac:spMk id="3" creationId="{73F80458-AC27-2E8F-D9D9-0E4962594C12}"/>
          </ac:spMkLst>
        </pc:spChg>
      </pc:sldChg>
      <pc:sldChg chg="modSp new del mod ord">
        <pc:chgData name="Quoc Viet NGUYEN" userId="b0f65a85-cb0d-45ac-9107-5dac6e36cea2" providerId="ADAL" clId="{56422B3C-CE8F-8D4B-B2CA-D5E2FF5D5725}" dt="2024-09-17T10:03:57.278" v="2843" actId="2696"/>
        <pc:sldMkLst>
          <pc:docMk/>
          <pc:sldMk cId="3184357637" sldId="330"/>
        </pc:sldMkLst>
        <pc:spChg chg="mod">
          <ac:chgData name="Quoc Viet NGUYEN" userId="b0f65a85-cb0d-45ac-9107-5dac6e36cea2" providerId="ADAL" clId="{56422B3C-CE8F-8D4B-B2CA-D5E2FF5D5725}" dt="2024-09-17T07:23:53.716" v="2529" actId="20577"/>
          <ac:spMkLst>
            <pc:docMk/>
            <pc:sldMk cId="3184357637" sldId="330"/>
            <ac:spMk id="2" creationId="{B83C476C-476B-49D1-507E-9836670559E0}"/>
          </ac:spMkLst>
        </pc:spChg>
      </pc:sldChg>
      <pc:sldChg chg="modSp new mod">
        <pc:chgData name="Quoc Viet NGUYEN" userId="b0f65a85-cb0d-45ac-9107-5dac6e36cea2" providerId="ADAL" clId="{56422B3C-CE8F-8D4B-B2CA-D5E2FF5D5725}" dt="2024-09-17T14:05:28.128" v="2998" actId="20577"/>
        <pc:sldMkLst>
          <pc:docMk/>
          <pc:sldMk cId="2450536462" sldId="331"/>
        </pc:sldMkLst>
        <pc:spChg chg="mod">
          <ac:chgData name="Quoc Viet NGUYEN" userId="b0f65a85-cb0d-45ac-9107-5dac6e36cea2" providerId="ADAL" clId="{56422B3C-CE8F-8D4B-B2CA-D5E2FF5D5725}" dt="2024-09-17T14:04:43.967" v="2923" actId="20577"/>
          <ac:spMkLst>
            <pc:docMk/>
            <pc:sldMk cId="2450536462" sldId="331"/>
            <ac:spMk id="2" creationId="{C53B7B3A-D706-F80B-8D4F-EE0FD07E98C7}"/>
          </ac:spMkLst>
        </pc:spChg>
        <pc:spChg chg="mod">
          <ac:chgData name="Quoc Viet NGUYEN" userId="b0f65a85-cb0d-45ac-9107-5dac6e36cea2" providerId="ADAL" clId="{56422B3C-CE8F-8D4B-B2CA-D5E2FF5D5725}" dt="2024-09-17T14:05:28.128" v="2998" actId="20577"/>
          <ac:spMkLst>
            <pc:docMk/>
            <pc:sldMk cId="2450536462" sldId="331"/>
            <ac:spMk id="3" creationId="{35543CE2-F78E-109C-95CD-5DC04FB1FC16}"/>
          </ac:spMkLst>
        </pc:spChg>
      </pc:sldChg>
    </pc:docChg>
  </pc:docChgLst>
  <pc:docChgLst>
    <pc:chgData name="Quoc Viet NGUYEN" userId="b0f65a85-cb0d-45ac-9107-5dac6e36cea2" providerId="ADAL" clId="{35E407E8-62F7-6540-B7C2-442CBCF02699}"/>
    <pc:docChg chg="undo custSel addSld delSld modSld sldOrd">
      <pc:chgData name="Quoc Viet NGUYEN" userId="b0f65a85-cb0d-45ac-9107-5dac6e36cea2" providerId="ADAL" clId="{35E407E8-62F7-6540-B7C2-442CBCF02699}" dt="2024-07-17T13:33:53.868" v="408" actId="20577"/>
      <pc:docMkLst>
        <pc:docMk/>
      </pc:docMkLst>
      <pc:sldChg chg="del">
        <pc:chgData name="Quoc Viet NGUYEN" userId="b0f65a85-cb0d-45ac-9107-5dac6e36cea2" providerId="ADAL" clId="{35E407E8-62F7-6540-B7C2-442CBCF02699}" dt="2024-07-17T07:44:27.985" v="227" actId="2696"/>
        <pc:sldMkLst>
          <pc:docMk/>
          <pc:sldMk cId="1719729000" sldId="256"/>
        </pc:sldMkLst>
      </pc:sldChg>
      <pc:sldChg chg="addSp modSp mod">
        <pc:chgData name="Quoc Viet NGUYEN" userId="b0f65a85-cb0d-45ac-9107-5dac6e36cea2" providerId="ADAL" clId="{35E407E8-62F7-6540-B7C2-442CBCF02699}" dt="2024-07-17T07:48:10.168" v="293"/>
        <pc:sldMkLst>
          <pc:docMk/>
          <pc:sldMk cId="205489474" sldId="257"/>
        </pc:sldMkLst>
        <pc:spChg chg="mod">
          <ac:chgData name="Quoc Viet NGUYEN" userId="b0f65a85-cb0d-45ac-9107-5dac6e36cea2" providerId="ADAL" clId="{35E407E8-62F7-6540-B7C2-442CBCF02699}" dt="2024-07-17T07:47:03.689" v="292" actId="11"/>
          <ac:spMkLst>
            <pc:docMk/>
            <pc:sldMk cId="205489474" sldId="257"/>
            <ac:spMk id="3" creationId="{FE1D88B2-6029-EF24-42A2-D2CCC85CBD0C}"/>
          </ac:spMkLst>
        </pc:spChg>
        <pc:grpChg chg="add mod">
          <ac:chgData name="Quoc Viet NGUYEN" userId="b0f65a85-cb0d-45ac-9107-5dac6e36cea2" providerId="ADAL" clId="{35E407E8-62F7-6540-B7C2-442CBCF02699}" dt="2024-07-17T07:48:10.168" v="293"/>
          <ac:grpSpMkLst>
            <pc:docMk/>
            <pc:sldMk cId="205489474" sldId="257"/>
            <ac:grpSpMk id="4" creationId="{9E551EC6-C93F-CBFC-74CB-5B5CC7B5464E}"/>
          </ac:grpSpMkLst>
        </pc:grpChg>
        <pc:picChg chg="mod">
          <ac:chgData name="Quoc Viet NGUYEN" userId="b0f65a85-cb0d-45ac-9107-5dac6e36cea2" providerId="ADAL" clId="{35E407E8-62F7-6540-B7C2-442CBCF02699}" dt="2024-07-17T07:48:10.168" v="293"/>
          <ac:picMkLst>
            <pc:docMk/>
            <pc:sldMk cId="205489474" sldId="257"/>
            <ac:picMk id="5" creationId="{9E411B97-8646-667D-D400-1CAAECE943FA}"/>
          </ac:picMkLst>
        </pc:picChg>
        <pc:picChg chg="mod">
          <ac:chgData name="Quoc Viet NGUYEN" userId="b0f65a85-cb0d-45ac-9107-5dac6e36cea2" providerId="ADAL" clId="{35E407E8-62F7-6540-B7C2-442CBCF02699}" dt="2024-07-17T07:48:10.168" v="293"/>
          <ac:picMkLst>
            <pc:docMk/>
            <pc:sldMk cId="205489474" sldId="257"/>
            <ac:picMk id="6" creationId="{C1D4315E-B151-F234-2B1B-CFF5FEE9565D}"/>
          </ac:picMkLst>
        </pc:picChg>
      </pc:sldChg>
      <pc:sldChg chg="addSp modSp mod">
        <pc:chgData name="Quoc Viet NGUYEN" userId="b0f65a85-cb0d-45ac-9107-5dac6e36cea2" providerId="ADAL" clId="{35E407E8-62F7-6540-B7C2-442CBCF02699}" dt="2024-07-17T13:24:37.174" v="396" actId="20577"/>
        <pc:sldMkLst>
          <pc:docMk/>
          <pc:sldMk cId="2621492266" sldId="258"/>
        </pc:sldMkLst>
        <pc:spChg chg="mod">
          <ac:chgData name="Quoc Viet NGUYEN" userId="b0f65a85-cb0d-45ac-9107-5dac6e36cea2" providerId="ADAL" clId="{35E407E8-62F7-6540-B7C2-442CBCF02699}" dt="2024-07-17T13:24:09.529" v="374" actId="27636"/>
          <ac:spMkLst>
            <pc:docMk/>
            <pc:sldMk cId="2621492266" sldId="258"/>
            <ac:spMk id="2" creationId="{9BBCC80A-13EC-64AE-21EA-D3FF66C1D995}"/>
          </ac:spMkLst>
        </pc:spChg>
        <pc:spChg chg="add mod">
          <ac:chgData name="Quoc Viet NGUYEN" userId="b0f65a85-cb0d-45ac-9107-5dac6e36cea2" providerId="ADAL" clId="{35E407E8-62F7-6540-B7C2-442CBCF02699}" dt="2024-07-17T13:24:37.174" v="396" actId="20577"/>
          <ac:spMkLst>
            <pc:docMk/>
            <pc:sldMk cId="2621492266" sldId="258"/>
            <ac:spMk id="10" creationId="{6568200F-8062-E3D5-0BC6-FA4531F4F46E}"/>
          </ac:spMkLst>
        </pc:spChg>
        <pc:grpChg chg="add mod">
          <ac:chgData name="Quoc Viet NGUYEN" userId="b0f65a85-cb0d-45ac-9107-5dac6e36cea2" providerId="ADAL" clId="{35E407E8-62F7-6540-B7C2-442CBCF02699}" dt="2024-07-17T07:48:13.366" v="294"/>
          <ac:grpSpMkLst>
            <pc:docMk/>
            <pc:sldMk cId="2621492266" sldId="258"/>
            <ac:grpSpMk id="7" creationId="{0C921C81-7571-DC15-AB12-D85B23E1FAA3}"/>
          </ac:grpSpMkLst>
        </pc:grpChg>
        <pc:graphicFrameChg chg="mod">
          <ac:chgData name="Quoc Viet NGUYEN" userId="b0f65a85-cb0d-45ac-9107-5dac6e36cea2" providerId="ADAL" clId="{35E407E8-62F7-6540-B7C2-442CBCF02699}" dt="2024-07-17T13:24:31.119" v="393" actId="20577"/>
          <ac:graphicFrameMkLst>
            <pc:docMk/>
            <pc:sldMk cId="2621492266" sldId="258"/>
            <ac:graphicFrameMk id="6" creationId="{D60F6A2A-847C-9189-FF69-67BCE6791AFC}"/>
          </ac:graphicFrameMkLst>
        </pc:graphicFrameChg>
        <pc:picChg chg="mod">
          <ac:chgData name="Quoc Viet NGUYEN" userId="b0f65a85-cb0d-45ac-9107-5dac6e36cea2" providerId="ADAL" clId="{35E407E8-62F7-6540-B7C2-442CBCF02699}" dt="2024-07-17T07:48:13.366" v="294"/>
          <ac:picMkLst>
            <pc:docMk/>
            <pc:sldMk cId="2621492266" sldId="258"/>
            <ac:picMk id="8" creationId="{5A74E38A-85B7-1548-2C5F-4F107022E581}"/>
          </ac:picMkLst>
        </pc:picChg>
        <pc:picChg chg="mod">
          <ac:chgData name="Quoc Viet NGUYEN" userId="b0f65a85-cb0d-45ac-9107-5dac6e36cea2" providerId="ADAL" clId="{35E407E8-62F7-6540-B7C2-442CBCF02699}" dt="2024-07-17T07:48:13.366" v="294"/>
          <ac:picMkLst>
            <pc:docMk/>
            <pc:sldMk cId="2621492266" sldId="258"/>
            <ac:picMk id="9" creationId="{541DD154-7EFB-0659-0538-9164688811DC}"/>
          </ac:picMkLst>
        </pc:picChg>
      </pc:sldChg>
      <pc:sldChg chg="addSp modSp">
        <pc:chgData name="Quoc Viet NGUYEN" userId="b0f65a85-cb0d-45ac-9107-5dac6e36cea2" providerId="ADAL" clId="{35E407E8-62F7-6540-B7C2-442CBCF02699}" dt="2024-07-17T07:48:16.092" v="295"/>
        <pc:sldMkLst>
          <pc:docMk/>
          <pc:sldMk cId="2651016988" sldId="259"/>
        </pc:sldMkLst>
        <pc:grpChg chg="add mod">
          <ac:chgData name="Quoc Viet NGUYEN" userId="b0f65a85-cb0d-45ac-9107-5dac6e36cea2" providerId="ADAL" clId="{35E407E8-62F7-6540-B7C2-442CBCF02699}" dt="2024-07-17T07:48:16.092" v="295"/>
          <ac:grpSpMkLst>
            <pc:docMk/>
            <pc:sldMk cId="2651016988" sldId="259"/>
            <ac:grpSpMk id="6" creationId="{0C33AC60-363B-6411-9593-6FFCB9C08ADA}"/>
          </ac:grpSpMkLst>
        </pc:grpChg>
        <pc:picChg chg="mod">
          <ac:chgData name="Quoc Viet NGUYEN" userId="b0f65a85-cb0d-45ac-9107-5dac6e36cea2" providerId="ADAL" clId="{35E407E8-62F7-6540-B7C2-442CBCF02699}" dt="2024-07-17T07:48:16.092" v="295"/>
          <ac:picMkLst>
            <pc:docMk/>
            <pc:sldMk cId="2651016988" sldId="259"/>
            <ac:picMk id="7" creationId="{05E08160-B522-F52A-FEC7-BFEB0076D243}"/>
          </ac:picMkLst>
        </pc:picChg>
        <pc:picChg chg="mod">
          <ac:chgData name="Quoc Viet NGUYEN" userId="b0f65a85-cb0d-45ac-9107-5dac6e36cea2" providerId="ADAL" clId="{35E407E8-62F7-6540-B7C2-442CBCF02699}" dt="2024-07-17T07:48:16.092" v="295"/>
          <ac:picMkLst>
            <pc:docMk/>
            <pc:sldMk cId="2651016988" sldId="259"/>
            <ac:picMk id="8" creationId="{FD45662F-D7AF-E743-53B6-6B85AB5F1462}"/>
          </ac:picMkLst>
        </pc:picChg>
      </pc:sldChg>
      <pc:sldChg chg="addSp modSp mod">
        <pc:chgData name="Quoc Viet NGUYEN" userId="b0f65a85-cb0d-45ac-9107-5dac6e36cea2" providerId="ADAL" clId="{35E407E8-62F7-6540-B7C2-442CBCF02699}" dt="2024-07-17T13:33:53.868" v="408" actId="20577"/>
        <pc:sldMkLst>
          <pc:docMk/>
          <pc:sldMk cId="210955877" sldId="260"/>
        </pc:sldMkLst>
        <pc:spChg chg="mod">
          <ac:chgData name="Quoc Viet NGUYEN" userId="b0f65a85-cb0d-45ac-9107-5dac6e36cea2" providerId="ADAL" clId="{35E407E8-62F7-6540-B7C2-442CBCF02699}" dt="2024-07-17T13:33:53.868" v="408" actId="20577"/>
          <ac:spMkLst>
            <pc:docMk/>
            <pc:sldMk cId="210955877" sldId="260"/>
            <ac:spMk id="3" creationId="{B51C3C10-1C42-B5E1-408E-7D1DE69D52D3}"/>
          </ac:spMkLst>
        </pc:spChg>
        <pc:grpChg chg="add mod">
          <ac:chgData name="Quoc Viet NGUYEN" userId="b0f65a85-cb0d-45ac-9107-5dac6e36cea2" providerId="ADAL" clId="{35E407E8-62F7-6540-B7C2-442CBCF02699}" dt="2024-07-17T07:48:18.925" v="296"/>
          <ac:grpSpMkLst>
            <pc:docMk/>
            <pc:sldMk cId="210955877" sldId="260"/>
            <ac:grpSpMk id="4" creationId="{04E411AF-2676-70E6-E78F-A32ADB2E859D}"/>
          </ac:grpSpMkLst>
        </pc:grpChg>
        <pc:picChg chg="mod">
          <ac:chgData name="Quoc Viet NGUYEN" userId="b0f65a85-cb0d-45ac-9107-5dac6e36cea2" providerId="ADAL" clId="{35E407E8-62F7-6540-B7C2-442CBCF02699}" dt="2024-07-17T07:48:18.925" v="296"/>
          <ac:picMkLst>
            <pc:docMk/>
            <pc:sldMk cId="210955877" sldId="260"/>
            <ac:picMk id="5" creationId="{57D44E8B-82D6-3FD1-072C-7A32A7E21D22}"/>
          </ac:picMkLst>
        </pc:picChg>
        <pc:picChg chg="mod">
          <ac:chgData name="Quoc Viet NGUYEN" userId="b0f65a85-cb0d-45ac-9107-5dac6e36cea2" providerId="ADAL" clId="{35E407E8-62F7-6540-B7C2-442CBCF02699}" dt="2024-07-17T07:48:18.925" v="296"/>
          <ac:picMkLst>
            <pc:docMk/>
            <pc:sldMk cId="210955877" sldId="260"/>
            <ac:picMk id="6" creationId="{9837B179-6457-4617-3B6E-300B2681CD56}"/>
          </ac:picMkLst>
        </pc:picChg>
      </pc:sldChg>
      <pc:sldChg chg="addSp modSp mod">
        <pc:chgData name="Quoc Viet NGUYEN" userId="b0f65a85-cb0d-45ac-9107-5dac6e36cea2" providerId="ADAL" clId="{35E407E8-62F7-6540-B7C2-442CBCF02699}" dt="2024-07-17T13:21:02.340" v="347"/>
        <pc:sldMkLst>
          <pc:docMk/>
          <pc:sldMk cId="3857610481" sldId="261"/>
        </pc:sldMkLst>
        <pc:spChg chg="mod">
          <ac:chgData name="Quoc Viet NGUYEN" userId="b0f65a85-cb0d-45ac-9107-5dac6e36cea2" providerId="ADAL" clId="{35E407E8-62F7-6540-B7C2-442CBCF02699}" dt="2024-07-17T07:46:14.548" v="286" actId="20577"/>
          <ac:spMkLst>
            <pc:docMk/>
            <pc:sldMk cId="3857610481" sldId="261"/>
            <ac:spMk id="2" creationId="{B998ECFB-B83E-7180-DD1B-96AF8B74885D}"/>
          </ac:spMkLst>
        </pc:spChg>
        <pc:spChg chg="mod">
          <ac:chgData name="Quoc Viet NGUYEN" userId="b0f65a85-cb0d-45ac-9107-5dac6e36cea2" providerId="ADAL" clId="{35E407E8-62F7-6540-B7C2-442CBCF02699}" dt="2024-07-17T13:21:02.340" v="347"/>
          <ac:spMkLst>
            <pc:docMk/>
            <pc:sldMk cId="3857610481" sldId="261"/>
            <ac:spMk id="3" creationId="{2F0069B1-9014-AA64-C0E7-9B1E9EA6528B}"/>
          </ac:spMkLst>
        </pc:spChg>
        <pc:grpChg chg="add mod">
          <ac:chgData name="Quoc Viet NGUYEN" userId="b0f65a85-cb0d-45ac-9107-5dac6e36cea2" providerId="ADAL" clId="{35E407E8-62F7-6540-B7C2-442CBCF02699}" dt="2024-07-17T07:48:56.605" v="302"/>
          <ac:grpSpMkLst>
            <pc:docMk/>
            <pc:sldMk cId="3857610481" sldId="261"/>
            <ac:grpSpMk id="4" creationId="{B603F4D6-8978-79F3-FC17-1D0FB1728DD0}"/>
          </ac:grpSpMkLst>
        </pc:grpChg>
        <pc:picChg chg="mod">
          <ac:chgData name="Quoc Viet NGUYEN" userId="b0f65a85-cb0d-45ac-9107-5dac6e36cea2" providerId="ADAL" clId="{35E407E8-62F7-6540-B7C2-442CBCF02699}" dt="2024-07-17T07:48:56.605" v="302"/>
          <ac:picMkLst>
            <pc:docMk/>
            <pc:sldMk cId="3857610481" sldId="261"/>
            <ac:picMk id="5" creationId="{32506959-5DD0-43A8-3153-9B00947224A6}"/>
          </ac:picMkLst>
        </pc:picChg>
        <pc:picChg chg="mod">
          <ac:chgData name="Quoc Viet NGUYEN" userId="b0f65a85-cb0d-45ac-9107-5dac6e36cea2" providerId="ADAL" clId="{35E407E8-62F7-6540-B7C2-442CBCF02699}" dt="2024-07-17T07:48:56.605" v="302"/>
          <ac:picMkLst>
            <pc:docMk/>
            <pc:sldMk cId="3857610481" sldId="261"/>
            <ac:picMk id="6" creationId="{4C43709D-0F47-30CF-A86D-0B04FFA8EDD3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8:55:25.015" v="338" actId="20577"/>
        <pc:sldMkLst>
          <pc:docMk/>
          <pc:sldMk cId="2438615885" sldId="262"/>
        </pc:sldMkLst>
        <pc:spChg chg="mod">
          <ac:chgData name="Quoc Viet NGUYEN" userId="b0f65a85-cb0d-45ac-9107-5dac6e36cea2" providerId="ADAL" clId="{35E407E8-62F7-6540-B7C2-442CBCF02699}" dt="2024-07-17T07:45:50.743" v="272" actId="20577"/>
          <ac:spMkLst>
            <pc:docMk/>
            <pc:sldMk cId="2438615885" sldId="262"/>
            <ac:spMk id="2" creationId="{B263A886-DAE1-BE1C-DECF-2EBF553EA8B6}"/>
          </ac:spMkLst>
        </pc:spChg>
        <pc:spChg chg="add mod">
          <ac:chgData name="Quoc Viet NGUYEN" userId="b0f65a85-cb0d-45ac-9107-5dac6e36cea2" providerId="ADAL" clId="{35E407E8-62F7-6540-B7C2-442CBCF02699}" dt="2024-07-17T08:55:25.015" v="338" actId="20577"/>
          <ac:spMkLst>
            <pc:docMk/>
            <pc:sldMk cId="2438615885" sldId="262"/>
            <ac:spMk id="51" creationId="{687DA71A-AC8B-9128-A0D5-BE8330054291}"/>
          </ac:spMkLst>
        </pc:spChg>
        <pc:grpChg chg="add mod">
          <ac:chgData name="Quoc Viet NGUYEN" userId="b0f65a85-cb0d-45ac-9107-5dac6e36cea2" providerId="ADAL" clId="{35E407E8-62F7-6540-B7C2-442CBCF02699}" dt="2024-07-17T07:48:21.757" v="297"/>
          <ac:grpSpMkLst>
            <pc:docMk/>
            <pc:sldMk cId="2438615885" sldId="262"/>
            <ac:grpSpMk id="48" creationId="{BBCAFAD3-9367-9E6F-5AFB-7DA6635F8803}"/>
          </ac:grpSpMkLst>
        </pc:grpChg>
        <pc:graphicFrameChg chg="mod">
          <ac:chgData name="Quoc Viet NGUYEN" userId="b0f65a85-cb0d-45ac-9107-5dac6e36cea2" providerId="ADAL" clId="{35E407E8-62F7-6540-B7C2-442CBCF02699}" dt="2024-07-17T08:55:14.602" v="337" actId="20577"/>
          <ac:graphicFrameMkLst>
            <pc:docMk/>
            <pc:sldMk cId="2438615885" sldId="262"/>
            <ac:graphicFrameMk id="4" creationId="{6BCBC0A3-9FCF-3066-9466-D41F6EC9C8E9}"/>
          </ac:graphicFrameMkLst>
        </pc:graphicFrameChg>
        <pc:picChg chg="mod">
          <ac:chgData name="Quoc Viet NGUYEN" userId="b0f65a85-cb0d-45ac-9107-5dac6e36cea2" providerId="ADAL" clId="{35E407E8-62F7-6540-B7C2-442CBCF02699}" dt="2024-07-17T07:48:21.757" v="297"/>
          <ac:picMkLst>
            <pc:docMk/>
            <pc:sldMk cId="2438615885" sldId="262"/>
            <ac:picMk id="49" creationId="{EED0CB36-5CF1-8773-E9BE-A0521C727DAF}"/>
          </ac:picMkLst>
        </pc:picChg>
        <pc:picChg chg="mod">
          <ac:chgData name="Quoc Viet NGUYEN" userId="b0f65a85-cb0d-45ac-9107-5dac6e36cea2" providerId="ADAL" clId="{35E407E8-62F7-6540-B7C2-442CBCF02699}" dt="2024-07-17T07:48:21.757" v="297"/>
          <ac:picMkLst>
            <pc:docMk/>
            <pc:sldMk cId="2438615885" sldId="262"/>
            <ac:picMk id="50" creationId="{0249964A-5CCE-7EB6-7196-FEC03943B0FE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7:48:25.116" v="298"/>
        <pc:sldMkLst>
          <pc:docMk/>
          <pc:sldMk cId="1684863172" sldId="263"/>
        </pc:sldMkLst>
        <pc:spChg chg="mod">
          <ac:chgData name="Quoc Viet NGUYEN" userId="b0f65a85-cb0d-45ac-9107-5dac6e36cea2" providerId="ADAL" clId="{35E407E8-62F7-6540-B7C2-442CBCF02699}" dt="2024-07-17T07:45:58.682" v="275" actId="20577"/>
          <ac:spMkLst>
            <pc:docMk/>
            <pc:sldMk cId="1684863172" sldId="263"/>
            <ac:spMk id="2" creationId="{D1E4B68D-AD03-9066-464C-0D48CB94EF18}"/>
          </ac:spMkLst>
        </pc:spChg>
        <pc:grpChg chg="add mod">
          <ac:chgData name="Quoc Viet NGUYEN" userId="b0f65a85-cb0d-45ac-9107-5dac6e36cea2" providerId="ADAL" clId="{35E407E8-62F7-6540-B7C2-442CBCF02699}" dt="2024-07-17T07:48:25.116" v="298"/>
          <ac:grpSpMkLst>
            <pc:docMk/>
            <pc:sldMk cId="1684863172" sldId="263"/>
            <ac:grpSpMk id="4" creationId="{28E26380-F313-5F27-DAE6-AAFB711A7D51}"/>
          </ac:grpSpMkLst>
        </pc:grpChg>
        <pc:picChg chg="mod">
          <ac:chgData name="Quoc Viet NGUYEN" userId="b0f65a85-cb0d-45ac-9107-5dac6e36cea2" providerId="ADAL" clId="{35E407E8-62F7-6540-B7C2-442CBCF02699}" dt="2024-07-17T07:48:25.116" v="298"/>
          <ac:picMkLst>
            <pc:docMk/>
            <pc:sldMk cId="1684863172" sldId="263"/>
            <ac:picMk id="5" creationId="{4657BED1-81FD-BB82-3DF1-CAB535454CB6}"/>
          </ac:picMkLst>
        </pc:picChg>
        <pc:picChg chg="mod">
          <ac:chgData name="Quoc Viet NGUYEN" userId="b0f65a85-cb0d-45ac-9107-5dac6e36cea2" providerId="ADAL" clId="{35E407E8-62F7-6540-B7C2-442CBCF02699}" dt="2024-07-17T07:48:25.116" v="298"/>
          <ac:picMkLst>
            <pc:docMk/>
            <pc:sldMk cId="1684863172" sldId="263"/>
            <ac:picMk id="6" creationId="{E4E48480-1D8A-20EE-C5AB-03BA44E46369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7:48:40.715" v="301" actId="1076"/>
        <pc:sldMkLst>
          <pc:docMk/>
          <pc:sldMk cId="1999872475" sldId="264"/>
        </pc:sldMkLst>
        <pc:spChg chg="mod">
          <ac:chgData name="Quoc Viet NGUYEN" userId="b0f65a85-cb0d-45ac-9107-5dac6e36cea2" providerId="ADAL" clId="{35E407E8-62F7-6540-B7C2-442CBCF02699}" dt="2024-07-17T07:46:05.672" v="279" actId="20577"/>
          <ac:spMkLst>
            <pc:docMk/>
            <pc:sldMk cId="1999872475" sldId="264"/>
            <ac:spMk id="2" creationId="{549DFFFD-8949-A02C-B56F-AAC97572147B}"/>
          </ac:spMkLst>
        </pc:spChg>
        <pc:spChg chg="mod">
          <ac:chgData name="Quoc Viet NGUYEN" userId="b0f65a85-cb0d-45ac-9107-5dac6e36cea2" providerId="ADAL" clId="{35E407E8-62F7-6540-B7C2-442CBCF02699}" dt="2024-07-17T07:48:40.715" v="301" actId="1076"/>
          <ac:spMkLst>
            <pc:docMk/>
            <pc:sldMk cId="1999872475" sldId="264"/>
            <ac:spMk id="6" creationId="{5745536D-6374-D4B9-D618-40C413CF7B57}"/>
          </ac:spMkLst>
        </pc:spChg>
        <pc:grpChg chg="add mod">
          <ac:chgData name="Quoc Viet NGUYEN" userId="b0f65a85-cb0d-45ac-9107-5dac6e36cea2" providerId="ADAL" clId="{35E407E8-62F7-6540-B7C2-442CBCF02699}" dt="2024-07-17T07:48:29.012" v="299"/>
          <ac:grpSpMkLst>
            <pc:docMk/>
            <pc:sldMk cId="1999872475" sldId="264"/>
            <ac:grpSpMk id="34" creationId="{B4CEF7BA-C328-C4D1-D554-86EC806A9055}"/>
          </ac:grpSpMkLst>
        </pc:grpChg>
        <pc:picChg chg="mod">
          <ac:chgData name="Quoc Viet NGUYEN" userId="b0f65a85-cb0d-45ac-9107-5dac6e36cea2" providerId="ADAL" clId="{35E407E8-62F7-6540-B7C2-442CBCF02699}" dt="2024-07-17T07:48:29.012" v="299"/>
          <ac:picMkLst>
            <pc:docMk/>
            <pc:sldMk cId="1999872475" sldId="264"/>
            <ac:picMk id="35" creationId="{786E4301-E251-8E2C-16AB-FB4BC0DFBAEB}"/>
          </ac:picMkLst>
        </pc:picChg>
        <pc:picChg chg="mod">
          <ac:chgData name="Quoc Viet NGUYEN" userId="b0f65a85-cb0d-45ac-9107-5dac6e36cea2" providerId="ADAL" clId="{35E407E8-62F7-6540-B7C2-442CBCF02699}" dt="2024-07-17T07:48:29.012" v="299"/>
          <ac:picMkLst>
            <pc:docMk/>
            <pc:sldMk cId="1999872475" sldId="264"/>
            <ac:picMk id="36" creationId="{D3F5D44D-76BA-41B2-4DB8-C97FE3FC4B80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7:48:59.577" v="303"/>
        <pc:sldMkLst>
          <pc:docMk/>
          <pc:sldMk cId="4046729121" sldId="265"/>
        </pc:sldMkLst>
        <pc:spChg chg="mod">
          <ac:chgData name="Quoc Viet NGUYEN" userId="b0f65a85-cb0d-45ac-9107-5dac6e36cea2" providerId="ADAL" clId="{35E407E8-62F7-6540-B7C2-442CBCF02699}" dt="2024-07-17T07:46:28.958" v="289" actId="20577"/>
          <ac:spMkLst>
            <pc:docMk/>
            <pc:sldMk cId="4046729121" sldId="265"/>
            <ac:spMk id="2" creationId="{BFA8BD6E-1E2D-B9DC-C39D-C1AB2891513C}"/>
          </ac:spMkLst>
        </pc:spChg>
        <pc:spChg chg="mod">
          <ac:chgData name="Quoc Viet NGUYEN" userId="b0f65a85-cb0d-45ac-9107-5dac6e36cea2" providerId="ADAL" clId="{35E407E8-62F7-6540-B7C2-442CBCF02699}" dt="2024-07-16T14:32:07.868" v="75" actId="20577"/>
          <ac:spMkLst>
            <pc:docMk/>
            <pc:sldMk cId="4046729121" sldId="265"/>
            <ac:spMk id="3" creationId="{58445E7C-1975-6880-135A-849F6F2028BD}"/>
          </ac:spMkLst>
        </pc:spChg>
        <pc:grpChg chg="add mod">
          <ac:chgData name="Quoc Viet NGUYEN" userId="b0f65a85-cb0d-45ac-9107-5dac6e36cea2" providerId="ADAL" clId="{35E407E8-62F7-6540-B7C2-442CBCF02699}" dt="2024-07-17T07:48:59.577" v="303"/>
          <ac:grpSpMkLst>
            <pc:docMk/>
            <pc:sldMk cId="4046729121" sldId="265"/>
            <ac:grpSpMk id="4" creationId="{AEBB68AE-7A4C-3531-BEDB-BABFE085AFDB}"/>
          </ac:grpSpMkLst>
        </pc:grpChg>
        <pc:picChg chg="mod">
          <ac:chgData name="Quoc Viet NGUYEN" userId="b0f65a85-cb0d-45ac-9107-5dac6e36cea2" providerId="ADAL" clId="{35E407E8-62F7-6540-B7C2-442CBCF02699}" dt="2024-07-17T07:48:59.577" v="303"/>
          <ac:picMkLst>
            <pc:docMk/>
            <pc:sldMk cId="4046729121" sldId="265"/>
            <ac:picMk id="5" creationId="{09B876C4-D395-EC7C-5863-236C159A620C}"/>
          </ac:picMkLst>
        </pc:picChg>
        <pc:picChg chg="mod">
          <ac:chgData name="Quoc Viet NGUYEN" userId="b0f65a85-cb0d-45ac-9107-5dac6e36cea2" providerId="ADAL" clId="{35E407E8-62F7-6540-B7C2-442CBCF02699}" dt="2024-07-17T07:48:59.577" v="303"/>
          <ac:picMkLst>
            <pc:docMk/>
            <pc:sldMk cId="4046729121" sldId="265"/>
            <ac:picMk id="6" creationId="{46DA09EE-38A7-709D-E087-2B2B7E24B604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7:50:16.151" v="310" actId="2711"/>
        <pc:sldMkLst>
          <pc:docMk/>
          <pc:sldMk cId="1172745616" sldId="266"/>
        </pc:sldMkLst>
        <pc:spChg chg="mod">
          <ac:chgData name="Quoc Viet NGUYEN" userId="b0f65a85-cb0d-45ac-9107-5dac6e36cea2" providerId="ADAL" clId="{35E407E8-62F7-6540-B7C2-442CBCF02699}" dt="2024-07-17T07:50:16.151" v="310" actId="2711"/>
          <ac:spMkLst>
            <pc:docMk/>
            <pc:sldMk cId="1172745616" sldId="266"/>
            <ac:spMk id="3" creationId="{65136DA3-0768-0F84-8BFC-2BDFC74866CE}"/>
          </ac:spMkLst>
        </pc:spChg>
        <pc:grpChg chg="add mod">
          <ac:chgData name="Quoc Viet NGUYEN" userId="b0f65a85-cb0d-45ac-9107-5dac6e36cea2" providerId="ADAL" clId="{35E407E8-62F7-6540-B7C2-442CBCF02699}" dt="2024-07-17T07:49:04.555" v="305"/>
          <ac:grpSpMkLst>
            <pc:docMk/>
            <pc:sldMk cId="1172745616" sldId="266"/>
            <ac:grpSpMk id="4" creationId="{EE57B009-CCE2-0B9B-E033-37EFD3535F7C}"/>
          </ac:grpSpMkLst>
        </pc:grpChg>
        <pc:picChg chg="mod">
          <ac:chgData name="Quoc Viet NGUYEN" userId="b0f65a85-cb0d-45ac-9107-5dac6e36cea2" providerId="ADAL" clId="{35E407E8-62F7-6540-B7C2-442CBCF02699}" dt="2024-07-17T07:49:04.555" v="305"/>
          <ac:picMkLst>
            <pc:docMk/>
            <pc:sldMk cId="1172745616" sldId="266"/>
            <ac:picMk id="5" creationId="{F5933B7E-EE6D-5A96-6EF8-4859E4E1942A}"/>
          </ac:picMkLst>
        </pc:picChg>
        <pc:picChg chg="mod">
          <ac:chgData name="Quoc Viet NGUYEN" userId="b0f65a85-cb0d-45ac-9107-5dac6e36cea2" providerId="ADAL" clId="{35E407E8-62F7-6540-B7C2-442CBCF02699}" dt="2024-07-17T07:49:04.555" v="305"/>
          <ac:picMkLst>
            <pc:docMk/>
            <pc:sldMk cId="1172745616" sldId="266"/>
            <ac:picMk id="6" creationId="{F882A78B-E4F3-25E7-FABA-ADB5AA8B3D09}"/>
          </ac:picMkLst>
        </pc:picChg>
      </pc:sldChg>
      <pc:sldChg chg="addSp modSp mod">
        <pc:chgData name="Quoc Viet NGUYEN" userId="b0f65a85-cb0d-45ac-9107-5dac6e36cea2" providerId="ADAL" clId="{35E407E8-62F7-6540-B7C2-442CBCF02699}" dt="2024-07-17T07:49:40.653" v="308" actId="255"/>
        <pc:sldMkLst>
          <pc:docMk/>
          <pc:sldMk cId="2571267416" sldId="267"/>
        </pc:sldMkLst>
        <pc:spChg chg="mod">
          <ac:chgData name="Quoc Viet NGUYEN" userId="b0f65a85-cb0d-45ac-9107-5dac6e36cea2" providerId="ADAL" clId="{35E407E8-62F7-6540-B7C2-442CBCF02699}" dt="2024-07-17T07:49:40.653" v="308" actId="255"/>
          <ac:spMkLst>
            <pc:docMk/>
            <pc:sldMk cId="2571267416" sldId="267"/>
            <ac:spMk id="3" creationId="{90EDBF61-782D-5D94-3A59-E12D99A918F7}"/>
          </ac:spMkLst>
        </pc:spChg>
        <pc:grpChg chg="add mod">
          <ac:chgData name="Quoc Viet NGUYEN" userId="b0f65a85-cb0d-45ac-9107-5dac6e36cea2" providerId="ADAL" clId="{35E407E8-62F7-6540-B7C2-442CBCF02699}" dt="2024-07-17T07:49:02.466" v="304"/>
          <ac:grpSpMkLst>
            <pc:docMk/>
            <pc:sldMk cId="2571267416" sldId="267"/>
            <ac:grpSpMk id="4" creationId="{EEDAD023-B947-4093-B06F-CE01BBDB6075}"/>
          </ac:grpSpMkLst>
        </pc:grpChg>
        <pc:picChg chg="mod">
          <ac:chgData name="Quoc Viet NGUYEN" userId="b0f65a85-cb0d-45ac-9107-5dac6e36cea2" providerId="ADAL" clId="{35E407E8-62F7-6540-B7C2-442CBCF02699}" dt="2024-07-17T07:49:02.466" v="304"/>
          <ac:picMkLst>
            <pc:docMk/>
            <pc:sldMk cId="2571267416" sldId="267"/>
            <ac:picMk id="5" creationId="{7BAC2661-99DB-089D-05DB-59E9E58631F7}"/>
          </ac:picMkLst>
        </pc:picChg>
        <pc:picChg chg="mod">
          <ac:chgData name="Quoc Viet NGUYEN" userId="b0f65a85-cb0d-45ac-9107-5dac6e36cea2" providerId="ADAL" clId="{35E407E8-62F7-6540-B7C2-442CBCF02699}" dt="2024-07-17T07:49:02.466" v="304"/>
          <ac:picMkLst>
            <pc:docMk/>
            <pc:sldMk cId="2571267416" sldId="267"/>
            <ac:picMk id="6" creationId="{2A338265-D40D-B215-CF3E-8DCCAD3ED742}"/>
          </ac:picMkLst>
        </pc:picChg>
      </pc:sldChg>
      <pc:sldChg chg="addSp modSp add mod ord">
        <pc:chgData name="Quoc Viet NGUYEN" userId="b0f65a85-cb0d-45ac-9107-5dac6e36cea2" providerId="ADAL" clId="{35E407E8-62F7-6540-B7C2-442CBCF02699}" dt="2024-07-17T07:44:17.774" v="226" actId="20577"/>
        <pc:sldMkLst>
          <pc:docMk/>
          <pc:sldMk cId="878142685" sldId="322"/>
        </pc:sldMkLst>
        <pc:spChg chg="add mod">
          <ac:chgData name="Quoc Viet NGUYEN" userId="b0f65a85-cb0d-45ac-9107-5dac6e36cea2" providerId="ADAL" clId="{35E407E8-62F7-6540-B7C2-442CBCF02699}" dt="2024-07-17T07:44:17.774" v="226" actId="20577"/>
          <ac:spMkLst>
            <pc:docMk/>
            <pc:sldMk cId="878142685" sldId="322"/>
            <ac:spMk id="3" creationId="{2A99F40F-A413-1203-9C6F-82F87592A648}"/>
          </ac:spMkLst>
        </pc:spChg>
        <pc:spChg chg="add mod">
          <ac:chgData name="Quoc Viet NGUYEN" userId="b0f65a85-cb0d-45ac-9107-5dac6e36cea2" providerId="ADAL" clId="{35E407E8-62F7-6540-B7C2-442CBCF02699}" dt="2024-07-17T07:43:52.714" v="224" actId="1076"/>
          <ac:spMkLst>
            <pc:docMk/>
            <pc:sldMk cId="878142685" sldId="322"/>
            <ac:spMk id="4" creationId="{8B965076-EEFE-5B19-6A79-CA0407B97978}"/>
          </ac:spMkLst>
        </pc:spChg>
        <pc:spChg chg="add mod">
          <ac:chgData name="Quoc Viet NGUYEN" userId="b0f65a85-cb0d-45ac-9107-5dac6e36cea2" providerId="ADAL" clId="{35E407E8-62F7-6540-B7C2-442CBCF02699}" dt="2024-07-17T07:43:27.548" v="221" actId="1076"/>
          <ac:spMkLst>
            <pc:docMk/>
            <pc:sldMk cId="878142685" sldId="322"/>
            <ac:spMk id="5" creationId="{5BD157BE-6A1D-A0A9-597E-461A7BE3D9A1}"/>
          </ac:spMkLst>
        </pc:spChg>
        <pc:spChg chg="mod">
          <ac:chgData name="Quoc Viet NGUYEN" userId="b0f65a85-cb0d-45ac-9107-5dac6e36cea2" providerId="ADAL" clId="{35E407E8-62F7-6540-B7C2-442CBCF02699}" dt="2024-07-17T07:41:30.849" v="191" actId="1076"/>
          <ac:spMkLst>
            <pc:docMk/>
            <pc:sldMk cId="878142685" sldId="322"/>
            <ac:spMk id="7" creationId="{20278529-89EC-F9E6-7608-81BAD6EF61B3}"/>
          </ac:spMkLst>
        </pc:spChg>
        <pc:picChg chg="mod">
          <ac:chgData name="Quoc Viet NGUYEN" userId="b0f65a85-cb0d-45ac-9107-5dac6e36cea2" providerId="ADAL" clId="{35E407E8-62F7-6540-B7C2-442CBCF02699}" dt="2024-07-17T07:44:07.199" v="225" actId="1076"/>
          <ac:picMkLst>
            <pc:docMk/>
            <pc:sldMk cId="878142685" sldId="322"/>
            <ac:picMk id="9" creationId="{669C438A-FF3C-D51E-F922-1F8707AE2D4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1F4F9-7023-D44C-8A24-9E1B087A98EB}" type="doc">
      <dgm:prSet loTypeId="urn:microsoft.com/office/officeart/2009/3/layout/RandomtoResultProcess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CF69E4C-ADEA-8C4B-9162-814DD0DE1708}">
      <dgm:prSet/>
      <dgm:spPr/>
      <dgm:t>
        <a:bodyPr/>
        <a:lstStyle/>
        <a:p>
          <a:r>
            <a:rPr lang="en-LU" dirty="0"/>
            <a:t>Given the large scientific literature* of ECMWF</a:t>
          </a:r>
        </a:p>
      </dgm:t>
    </dgm:pt>
    <dgm:pt modelId="{8AACE92D-D2E7-DC42-882F-A7F7B7156218}" type="parTrans" cxnId="{CDF0C36D-B2A5-DB48-B74D-E9ADB24B903D}">
      <dgm:prSet/>
      <dgm:spPr/>
      <dgm:t>
        <a:bodyPr/>
        <a:lstStyle/>
        <a:p>
          <a:endParaRPr lang="en-GB"/>
        </a:p>
      </dgm:t>
    </dgm:pt>
    <dgm:pt modelId="{E122F96F-A4E9-EC42-8A91-FEAC586D6388}" type="sibTrans" cxnId="{CDF0C36D-B2A5-DB48-B74D-E9ADB24B903D}">
      <dgm:prSet/>
      <dgm:spPr/>
      <dgm:t>
        <a:bodyPr/>
        <a:lstStyle/>
        <a:p>
          <a:endParaRPr lang="en-GB"/>
        </a:p>
      </dgm:t>
    </dgm:pt>
    <dgm:pt modelId="{BEDA12A3-B421-594C-96F1-AC3360CDB79C}">
      <dgm:prSet/>
      <dgm:spPr/>
      <dgm:t>
        <a:bodyPr/>
        <a:lstStyle/>
        <a:p>
          <a:pPr algn="l"/>
          <a:r>
            <a:rPr lang="en-LU" dirty="0"/>
            <a:t>-Organizing knowledge</a:t>
          </a:r>
        </a:p>
        <a:p>
          <a:pPr algn="l"/>
          <a:r>
            <a:rPr lang="en-LU" dirty="0"/>
            <a:t>- Make interactive graphs</a:t>
          </a:r>
        </a:p>
      </dgm:t>
    </dgm:pt>
    <dgm:pt modelId="{F65A6ACF-F8CF-0145-975F-11289204A986}" type="parTrans" cxnId="{A5D944E1-BCB7-D249-8956-3A06AF331D84}">
      <dgm:prSet/>
      <dgm:spPr/>
      <dgm:t>
        <a:bodyPr/>
        <a:lstStyle/>
        <a:p>
          <a:endParaRPr lang="en-GB"/>
        </a:p>
      </dgm:t>
    </dgm:pt>
    <dgm:pt modelId="{358455D8-E7DC-CC4C-B796-45F1BFA93092}" type="sibTrans" cxnId="{A5D944E1-BCB7-D249-8956-3A06AF331D84}">
      <dgm:prSet/>
      <dgm:spPr/>
      <dgm:t>
        <a:bodyPr/>
        <a:lstStyle/>
        <a:p>
          <a:endParaRPr lang="en-GB"/>
        </a:p>
      </dgm:t>
    </dgm:pt>
    <dgm:pt modelId="{2DEC0EEF-7161-3246-93CB-27E3580503BF}" type="pres">
      <dgm:prSet presAssocID="{5E11F4F9-7023-D44C-8A24-9E1B087A98EB}" presName="Name0" presStyleCnt="0">
        <dgm:presLayoutVars>
          <dgm:dir/>
          <dgm:animOne val="branch"/>
          <dgm:animLvl val="lvl"/>
        </dgm:presLayoutVars>
      </dgm:prSet>
      <dgm:spPr/>
    </dgm:pt>
    <dgm:pt modelId="{4F160701-6702-D245-A561-038FF0317D2E}" type="pres">
      <dgm:prSet presAssocID="{9CF69E4C-ADEA-8C4B-9162-814DD0DE1708}" presName="chaos" presStyleCnt="0"/>
      <dgm:spPr/>
    </dgm:pt>
    <dgm:pt modelId="{19E0A138-743A-9A4C-B8B3-AC1BC417F364}" type="pres">
      <dgm:prSet presAssocID="{9CF69E4C-ADEA-8C4B-9162-814DD0DE1708}" presName="parTx1" presStyleLbl="revTx" presStyleIdx="0" presStyleCnt="1"/>
      <dgm:spPr/>
    </dgm:pt>
    <dgm:pt modelId="{412D9EF2-87C8-7248-98D2-4883F9F64BB0}" type="pres">
      <dgm:prSet presAssocID="{9CF69E4C-ADEA-8C4B-9162-814DD0DE1708}" presName="c1" presStyleLbl="node1" presStyleIdx="0" presStyleCnt="19"/>
      <dgm:spPr/>
    </dgm:pt>
    <dgm:pt modelId="{469545BF-3F53-F546-90B3-EBD6A4252A88}" type="pres">
      <dgm:prSet presAssocID="{9CF69E4C-ADEA-8C4B-9162-814DD0DE1708}" presName="c2" presStyleLbl="node1" presStyleIdx="1" presStyleCnt="19"/>
      <dgm:spPr/>
    </dgm:pt>
    <dgm:pt modelId="{8AE12C92-35E7-8B43-9831-72D24691113F}" type="pres">
      <dgm:prSet presAssocID="{9CF69E4C-ADEA-8C4B-9162-814DD0DE1708}" presName="c3" presStyleLbl="node1" presStyleIdx="2" presStyleCnt="19"/>
      <dgm:spPr/>
    </dgm:pt>
    <dgm:pt modelId="{61972481-59C1-0244-9149-928E83E50E2D}" type="pres">
      <dgm:prSet presAssocID="{9CF69E4C-ADEA-8C4B-9162-814DD0DE1708}" presName="c4" presStyleLbl="node1" presStyleIdx="3" presStyleCnt="19"/>
      <dgm:spPr/>
    </dgm:pt>
    <dgm:pt modelId="{C0107EC7-F161-B04C-9B89-DAADF3B2A98F}" type="pres">
      <dgm:prSet presAssocID="{9CF69E4C-ADEA-8C4B-9162-814DD0DE1708}" presName="c5" presStyleLbl="node1" presStyleIdx="4" presStyleCnt="19"/>
      <dgm:spPr/>
    </dgm:pt>
    <dgm:pt modelId="{5F0B9126-625E-1B49-9B51-D200DA0072F3}" type="pres">
      <dgm:prSet presAssocID="{9CF69E4C-ADEA-8C4B-9162-814DD0DE1708}" presName="c6" presStyleLbl="node1" presStyleIdx="5" presStyleCnt="19"/>
      <dgm:spPr/>
    </dgm:pt>
    <dgm:pt modelId="{B7EBC5F4-374E-214B-ABC4-B094CECC159A}" type="pres">
      <dgm:prSet presAssocID="{9CF69E4C-ADEA-8C4B-9162-814DD0DE1708}" presName="c7" presStyleLbl="node1" presStyleIdx="6" presStyleCnt="19"/>
      <dgm:spPr/>
    </dgm:pt>
    <dgm:pt modelId="{221EDBAB-2A73-484B-ACCA-B142EE225590}" type="pres">
      <dgm:prSet presAssocID="{9CF69E4C-ADEA-8C4B-9162-814DD0DE1708}" presName="c8" presStyleLbl="node1" presStyleIdx="7" presStyleCnt="19"/>
      <dgm:spPr/>
    </dgm:pt>
    <dgm:pt modelId="{63BD9E4C-B6FB-EB46-91BD-3ACBEC96B517}" type="pres">
      <dgm:prSet presAssocID="{9CF69E4C-ADEA-8C4B-9162-814DD0DE1708}" presName="c9" presStyleLbl="node1" presStyleIdx="8" presStyleCnt="19"/>
      <dgm:spPr/>
    </dgm:pt>
    <dgm:pt modelId="{5F09D819-880B-4C47-84FB-64273C37E391}" type="pres">
      <dgm:prSet presAssocID="{9CF69E4C-ADEA-8C4B-9162-814DD0DE1708}" presName="c10" presStyleLbl="node1" presStyleIdx="9" presStyleCnt="19"/>
      <dgm:spPr/>
    </dgm:pt>
    <dgm:pt modelId="{E59E4F03-737C-4546-918D-C6486367488F}" type="pres">
      <dgm:prSet presAssocID="{9CF69E4C-ADEA-8C4B-9162-814DD0DE1708}" presName="c11" presStyleLbl="node1" presStyleIdx="10" presStyleCnt="19"/>
      <dgm:spPr/>
    </dgm:pt>
    <dgm:pt modelId="{03AA13D3-36E7-6344-BB5D-6B83C344140B}" type="pres">
      <dgm:prSet presAssocID="{9CF69E4C-ADEA-8C4B-9162-814DD0DE1708}" presName="c12" presStyleLbl="node1" presStyleIdx="11" presStyleCnt="19"/>
      <dgm:spPr/>
    </dgm:pt>
    <dgm:pt modelId="{E67B5CEA-F5E9-1A42-B86A-8E4B487CED65}" type="pres">
      <dgm:prSet presAssocID="{9CF69E4C-ADEA-8C4B-9162-814DD0DE1708}" presName="c13" presStyleLbl="node1" presStyleIdx="12" presStyleCnt="19"/>
      <dgm:spPr/>
    </dgm:pt>
    <dgm:pt modelId="{75AC4414-E11B-F34C-B064-DB8BD84C1C5F}" type="pres">
      <dgm:prSet presAssocID="{9CF69E4C-ADEA-8C4B-9162-814DD0DE1708}" presName="c14" presStyleLbl="node1" presStyleIdx="13" presStyleCnt="19"/>
      <dgm:spPr/>
    </dgm:pt>
    <dgm:pt modelId="{BD98EE42-F07C-0943-8BE3-7BCBEC2424EC}" type="pres">
      <dgm:prSet presAssocID="{9CF69E4C-ADEA-8C4B-9162-814DD0DE1708}" presName="c15" presStyleLbl="node1" presStyleIdx="14" presStyleCnt="19"/>
      <dgm:spPr/>
    </dgm:pt>
    <dgm:pt modelId="{109F00C1-92C9-9E4E-8D8D-2E901C0AFA73}" type="pres">
      <dgm:prSet presAssocID="{9CF69E4C-ADEA-8C4B-9162-814DD0DE1708}" presName="c16" presStyleLbl="node1" presStyleIdx="15" presStyleCnt="19"/>
      <dgm:spPr/>
    </dgm:pt>
    <dgm:pt modelId="{3E4CB10E-1F69-BB4E-8376-4C5EAE3495ED}" type="pres">
      <dgm:prSet presAssocID="{9CF69E4C-ADEA-8C4B-9162-814DD0DE1708}" presName="c17" presStyleLbl="node1" presStyleIdx="16" presStyleCnt="19"/>
      <dgm:spPr/>
    </dgm:pt>
    <dgm:pt modelId="{BF386CEC-5D54-FB4E-AB44-833881DD484D}" type="pres">
      <dgm:prSet presAssocID="{9CF69E4C-ADEA-8C4B-9162-814DD0DE1708}" presName="c18" presStyleLbl="node1" presStyleIdx="17" presStyleCnt="19"/>
      <dgm:spPr/>
    </dgm:pt>
    <dgm:pt modelId="{526208F6-7A73-2540-9081-E26FA43119AE}" type="pres">
      <dgm:prSet presAssocID="{E122F96F-A4E9-EC42-8A91-FEAC586D6388}" presName="chevronComposite1" presStyleCnt="0"/>
      <dgm:spPr/>
    </dgm:pt>
    <dgm:pt modelId="{5A463E80-FD7C-F647-96E7-45CB06A64085}" type="pres">
      <dgm:prSet presAssocID="{E122F96F-A4E9-EC42-8A91-FEAC586D6388}" presName="chevron1" presStyleLbl="sibTrans2D1" presStyleIdx="0" presStyleCnt="2"/>
      <dgm:spPr/>
    </dgm:pt>
    <dgm:pt modelId="{22DCAF42-8FB5-4048-9DDE-60F49934FCAF}" type="pres">
      <dgm:prSet presAssocID="{E122F96F-A4E9-EC42-8A91-FEAC586D6388}" presName="spChevron1" presStyleCnt="0"/>
      <dgm:spPr/>
    </dgm:pt>
    <dgm:pt modelId="{3C201C14-F5E3-9444-BDA3-45BE06C3AE6C}" type="pres">
      <dgm:prSet presAssocID="{E122F96F-A4E9-EC42-8A91-FEAC586D6388}" presName="overlap" presStyleCnt="0"/>
      <dgm:spPr/>
    </dgm:pt>
    <dgm:pt modelId="{B8C131B9-0BD9-2B40-9D74-7F7D9943B24C}" type="pres">
      <dgm:prSet presAssocID="{E122F96F-A4E9-EC42-8A91-FEAC586D6388}" presName="chevronComposite2" presStyleCnt="0"/>
      <dgm:spPr/>
    </dgm:pt>
    <dgm:pt modelId="{A81407E2-582A-4145-A36B-C4364429808F}" type="pres">
      <dgm:prSet presAssocID="{E122F96F-A4E9-EC42-8A91-FEAC586D6388}" presName="chevron2" presStyleLbl="sibTrans2D1" presStyleIdx="1" presStyleCnt="2"/>
      <dgm:spPr/>
    </dgm:pt>
    <dgm:pt modelId="{12A30CED-3C6F-6742-B3DE-13CDFD1CE0AA}" type="pres">
      <dgm:prSet presAssocID="{E122F96F-A4E9-EC42-8A91-FEAC586D6388}" presName="spChevron2" presStyleCnt="0"/>
      <dgm:spPr/>
    </dgm:pt>
    <dgm:pt modelId="{02E82D8A-CA70-4D4B-B45D-C58074CC84FF}" type="pres">
      <dgm:prSet presAssocID="{BEDA12A3-B421-594C-96F1-AC3360CDB79C}" presName="last" presStyleCnt="0"/>
      <dgm:spPr/>
    </dgm:pt>
    <dgm:pt modelId="{38AB3799-B29A-3D4F-8976-D74E2FA9D87D}" type="pres">
      <dgm:prSet presAssocID="{BEDA12A3-B421-594C-96F1-AC3360CDB79C}" presName="circleTx" presStyleLbl="node1" presStyleIdx="18" presStyleCnt="19"/>
      <dgm:spPr/>
    </dgm:pt>
    <dgm:pt modelId="{97E410A2-F023-3F4E-BAE9-5C039A5D87FD}" type="pres">
      <dgm:prSet presAssocID="{BEDA12A3-B421-594C-96F1-AC3360CDB79C}" presName="spN" presStyleCnt="0"/>
      <dgm:spPr/>
    </dgm:pt>
  </dgm:ptLst>
  <dgm:cxnLst>
    <dgm:cxn modelId="{32D36E08-5985-9944-83F0-25289B99B935}" type="presOf" srcId="{BEDA12A3-B421-594C-96F1-AC3360CDB79C}" destId="{38AB3799-B29A-3D4F-8976-D74E2FA9D87D}" srcOrd="0" destOrd="0" presId="urn:microsoft.com/office/officeart/2009/3/layout/RandomtoResultProcess"/>
    <dgm:cxn modelId="{E7F86809-97A9-2C47-860E-1D93D350C1C0}" type="presOf" srcId="{5E11F4F9-7023-D44C-8A24-9E1B087A98EB}" destId="{2DEC0EEF-7161-3246-93CB-27E3580503BF}" srcOrd="0" destOrd="0" presId="urn:microsoft.com/office/officeart/2009/3/layout/RandomtoResultProcess"/>
    <dgm:cxn modelId="{1A42CE20-3C14-1D43-AD09-E1692545E532}" type="presOf" srcId="{9CF69E4C-ADEA-8C4B-9162-814DD0DE1708}" destId="{19E0A138-743A-9A4C-B8B3-AC1BC417F364}" srcOrd="0" destOrd="0" presId="urn:microsoft.com/office/officeart/2009/3/layout/RandomtoResultProcess"/>
    <dgm:cxn modelId="{CDF0C36D-B2A5-DB48-B74D-E9ADB24B903D}" srcId="{5E11F4F9-7023-D44C-8A24-9E1B087A98EB}" destId="{9CF69E4C-ADEA-8C4B-9162-814DD0DE1708}" srcOrd="0" destOrd="0" parTransId="{8AACE92D-D2E7-DC42-882F-A7F7B7156218}" sibTransId="{E122F96F-A4E9-EC42-8A91-FEAC586D6388}"/>
    <dgm:cxn modelId="{A5D944E1-BCB7-D249-8956-3A06AF331D84}" srcId="{5E11F4F9-7023-D44C-8A24-9E1B087A98EB}" destId="{BEDA12A3-B421-594C-96F1-AC3360CDB79C}" srcOrd="1" destOrd="0" parTransId="{F65A6ACF-F8CF-0145-975F-11289204A986}" sibTransId="{358455D8-E7DC-CC4C-B796-45F1BFA93092}"/>
    <dgm:cxn modelId="{D774378B-C973-7545-A588-39844EEBCE96}" type="presParOf" srcId="{2DEC0EEF-7161-3246-93CB-27E3580503BF}" destId="{4F160701-6702-D245-A561-038FF0317D2E}" srcOrd="0" destOrd="0" presId="urn:microsoft.com/office/officeart/2009/3/layout/RandomtoResultProcess"/>
    <dgm:cxn modelId="{C976ECD7-0701-2049-8182-9E9556629BA0}" type="presParOf" srcId="{4F160701-6702-D245-A561-038FF0317D2E}" destId="{19E0A138-743A-9A4C-B8B3-AC1BC417F364}" srcOrd="0" destOrd="0" presId="urn:microsoft.com/office/officeart/2009/3/layout/RandomtoResultProcess"/>
    <dgm:cxn modelId="{E6315641-9F1B-1A4B-92C8-3C7E6FA27D32}" type="presParOf" srcId="{4F160701-6702-D245-A561-038FF0317D2E}" destId="{412D9EF2-87C8-7248-98D2-4883F9F64BB0}" srcOrd="1" destOrd="0" presId="urn:microsoft.com/office/officeart/2009/3/layout/RandomtoResultProcess"/>
    <dgm:cxn modelId="{09F397EE-3598-3544-93D9-7F895A2E62CF}" type="presParOf" srcId="{4F160701-6702-D245-A561-038FF0317D2E}" destId="{469545BF-3F53-F546-90B3-EBD6A4252A88}" srcOrd="2" destOrd="0" presId="urn:microsoft.com/office/officeart/2009/3/layout/RandomtoResultProcess"/>
    <dgm:cxn modelId="{298E33C0-2608-7746-9C4B-AC54DF49D632}" type="presParOf" srcId="{4F160701-6702-D245-A561-038FF0317D2E}" destId="{8AE12C92-35E7-8B43-9831-72D24691113F}" srcOrd="3" destOrd="0" presId="urn:microsoft.com/office/officeart/2009/3/layout/RandomtoResultProcess"/>
    <dgm:cxn modelId="{58FE0831-A88E-9D4C-84CB-ED6ED213BF82}" type="presParOf" srcId="{4F160701-6702-D245-A561-038FF0317D2E}" destId="{61972481-59C1-0244-9149-928E83E50E2D}" srcOrd="4" destOrd="0" presId="urn:microsoft.com/office/officeart/2009/3/layout/RandomtoResultProcess"/>
    <dgm:cxn modelId="{C91277CA-20A9-1A4A-9A71-D73D2E649D55}" type="presParOf" srcId="{4F160701-6702-D245-A561-038FF0317D2E}" destId="{C0107EC7-F161-B04C-9B89-DAADF3B2A98F}" srcOrd="5" destOrd="0" presId="urn:microsoft.com/office/officeart/2009/3/layout/RandomtoResultProcess"/>
    <dgm:cxn modelId="{970BB2C0-768C-AE41-9A3C-58B725A82DA0}" type="presParOf" srcId="{4F160701-6702-D245-A561-038FF0317D2E}" destId="{5F0B9126-625E-1B49-9B51-D200DA0072F3}" srcOrd="6" destOrd="0" presId="urn:microsoft.com/office/officeart/2009/3/layout/RandomtoResultProcess"/>
    <dgm:cxn modelId="{D66C5F62-DC4D-7B44-9BB8-DD3347CA2BC2}" type="presParOf" srcId="{4F160701-6702-D245-A561-038FF0317D2E}" destId="{B7EBC5F4-374E-214B-ABC4-B094CECC159A}" srcOrd="7" destOrd="0" presId="urn:microsoft.com/office/officeart/2009/3/layout/RandomtoResultProcess"/>
    <dgm:cxn modelId="{566BB0ED-048A-7346-81B8-06108D3845D4}" type="presParOf" srcId="{4F160701-6702-D245-A561-038FF0317D2E}" destId="{221EDBAB-2A73-484B-ACCA-B142EE225590}" srcOrd="8" destOrd="0" presId="urn:microsoft.com/office/officeart/2009/3/layout/RandomtoResultProcess"/>
    <dgm:cxn modelId="{48DB2A15-E874-F041-BE41-93A056362531}" type="presParOf" srcId="{4F160701-6702-D245-A561-038FF0317D2E}" destId="{63BD9E4C-B6FB-EB46-91BD-3ACBEC96B517}" srcOrd="9" destOrd="0" presId="urn:microsoft.com/office/officeart/2009/3/layout/RandomtoResultProcess"/>
    <dgm:cxn modelId="{CF96A746-081F-7A42-9CEA-E5089BD75A86}" type="presParOf" srcId="{4F160701-6702-D245-A561-038FF0317D2E}" destId="{5F09D819-880B-4C47-84FB-64273C37E391}" srcOrd="10" destOrd="0" presId="urn:microsoft.com/office/officeart/2009/3/layout/RandomtoResultProcess"/>
    <dgm:cxn modelId="{607FE448-2B35-5446-A392-AA38D16B6B9C}" type="presParOf" srcId="{4F160701-6702-D245-A561-038FF0317D2E}" destId="{E59E4F03-737C-4546-918D-C6486367488F}" srcOrd="11" destOrd="0" presId="urn:microsoft.com/office/officeart/2009/3/layout/RandomtoResultProcess"/>
    <dgm:cxn modelId="{53B3DDDF-981C-9146-ACA2-CD2E313A4456}" type="presParOf" srcId="{4F160701-6702-D245-A561-038FF0317D2E}" destId="{03AA13D3-36E7-6344-BB5D-6B83C344140B}" srcOrd="12" destOrd="0" presId="urn:microsoft.com/office/officeart/2009/3/layout/RandomtoResultProcess"/>
    <dgm:cxn modelId="{3B4404D6-5A87-C24D-8A3F-64F9A6E7ED6E}" type="presParOf" srcId="{4F160701-6702-D245-A561-038FF0317D2E}" destId="{E67B5CEA-F5E9-1A42-B86A-8E4B487CED65}" srcOrd="13" destOrd="0" presId="urn:microsoft.com/office/officeart/2009/3/layout/RandomtoResultProcess"/>
    <dgm:cxn modelId="{E72F21D0-9366-2A45-9A24-843D29E18E65}" type="presParOf" srcId="{4F160701-6702-D245-A561-038FF0317D2E}" destId="{75AC4414-E11B-F34C-B064-DB8BD84C1C5F}" srcOrd="14" destOrd="0" presId="urn:microsoft.com/office/officeart/2009/3/layout/RandomtoResultProcess"/>
    <dgm:cxn modelId="{C9C7F55C-A657-C043-A647-2D591E4E617A}" type="presParOf" srcId="{4F160701-6702-D245-A561-038FF0317D2E}" destId="{BD98EE42-F07C-0943-8BE3-7BCBEC2424EC}" srcOrd="15" destOrd="0" presId="urn:microsoft.com/office/officeart/2009/3/layout/RandomtoResultProcess"/>
    <dgm:cxn modelId="{748842AA-E099-4243-9C5D-849E6E8ACD01}" type="presParOf" srcId="{4F160701-6702-D245-A561-038FF0317D2E}" destId="{109F00C1-92C9-9E4E-8D8D-2E901C0AFA73}" srcOrd="16" destOrd="0" presId="urn:microsoft.com/office/officeart/2009/3/layout/RandomtoResultProcess"/>
    <dgm:cxn modelId="{3ED89FC1-3B85-A841-A40E-46AD8BD20420}" type="presParOf" srcId="{4F160701-6702-D245-A561-038FF0317D2E}" destId="{3E4CB10E-1F69-BB4E-8376-4C5EAE3495ED}" srcOrd="17" destOrd="0" presId="urn:microsoft.com/office/officeart/2009/3/layout/RandomtoResultProcess"/>
    <dgm:cxn modelId="{066AED47-9F52-3545-AD6A-A309866A1AD7}" type="presParOf" srcId="{4F160701-6702-D245-A561-038FF0317D2E}" destId="{BF386CEC-5D54-FB4E-AB44-833881DD484D}" srcOrd="18" destOrd="0" presId="urn:microsoft.com/office/officeart/2009/3/layout/RandomtoResultProcess"/>
    <dgm:cxn modelId="{7C9747BC-21B5-AC4E-9BE0-5F9E7F4C611D}" type="presParOf" srcId="{2DEC0EEF-7161-3246-93CB-27E3580503BF}" destId="{526208F6-7A73-2540-9081-E26FA43119AE}" srcOrd="1" destOrd="0" presId="urn:microsoft.com/office/officeart/2009/3/layout/RandomtoResultProcess"/>
    <dgm:cxn modelId="{73A47D42-070D-DB4E-B4FA-14D91E8AB082}" type="presParOf" srcId="{526208F6-7A73-2540-9081-E26FA43119AE}" destId="{5A463E80-FD7C-F647-96E7-45CB06A64085}" srcOrd="0" destOrd="0" presId="urn:microsoft.com/office/officeart/2009/3/layout/RandomtoResultProcess"/>
    <dgm:cxn modelId="{77384EC4-C077-4245-85FB-7B47A4E745E1}" type="presParOf" srcId="{526208F6-7A73-2540-9081-E26FA43119AE}" destId="{22DCAF42-8FB5-4048-9DDE-60F49934FCAF}" srcOrd="1" destOrd="0" presId="urn:microsoft.com/office/officeart/2009/3/layout/RandomtoResultProcess"/>
    <dgm:cxn modelId="{A321FA39-567A-7449-8128-23DECD6FECBF}" type="presParOf" srcId="{2DEC0EEF-7161-3246-93CB-27E3580503BF}" destId="{3C201C14-F5E3-9444-BDA3-45BE06C3AE6C}" srcOrd="2" destOrd="0" presId="urn:microsoft.com/office/officeart/2009/3/layout/RandomtoResultProcess"/>
    <dgm:cxn modelId="{F233247B-DBDC-9B46-851F-C67295DB8A6E}" type="presParOf" srcId="{2DEC0EEF-7161-3246-93CB-27E3580503BF}" destId="{B8C131B9-0BD9-2B40-9D74-7F7D9943B24C}" srcOrd="3" destOrd="0" presId="urn:microsoft.com/office/officeart/2009/3/layout/RandomtoResultProcess"/>
    <dgm:cxn modelId="{CA5B30FB-0068-F140-A74C-BBA52C652B0A}" type="presParOf" srcId="{B8C131B9-0BD9-2B40-9D74-7F7D9943B24C}" destId="{A81407E2-582A-4145-A36B-C4364429808F}" srcOrd="0" destOrd="0" presId="urn:microsoft.com/office/officeart/2009/3/layout/RandomtoResultProcess"/>
    <dgm:cxn modelId="{CC6106E4-8DF0-BC41-BA47-672D855DCE28}" type="presParOf" srcId="{B8C131B9-0BD9-2B40-9D74-7F7D9943B24C}" destId="{12A30CED-3C6F-6742-B3DE-13CDFD1CE0AA}" srcOrd="1" destOrd="0" presId="urn:microsoft.com/office/officeart/2009/3/layout/RandomtoResultProcess"/>
    <dgm:cxn modelId="{11E232AB-D179-3F4E-AA0C-A3DC28593EC9}" type="presParOf" srcId="{2DEC0EEF-7161-3246-93CB-27E3580503BF}" destId="{02E82D8A-CA70-4D4B-B45D-C58074CC84FF}" srcOrd="4" destOrd="0" presId="urn:microsoft.com/office/officeart/2009/3/layout/RandomtoResultProcess"/>
    <dgm:cxn modelId="{45806DE7-3C82-4649-9D0A-EDAC793F0A3B}" type="presParOf" srcId="{02E82D8A-CA70-4D4B-B45D-C58074CC84FF}" destId="{38AB3799-B29A-3D4F-8976-D74E2FA9D87D}" srcOrd="0" destOrd="0" presId="urn:microsoft.com/office/officeart/2009/3/layout/RandomtoResultProcess"/>
    <dgm:cxn modelId="{74E391FB-85BD-CC48-8355-7DD722337F6D}" type="presParOf" srcId="{02E82D8A-CA70-4D4B-B45D-C58074CC84FF}" destId="{97E410A2-F023-3F4E-BAE9-5C039A5D87F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01358-BE6E-1F4D-AB14-7BBF9322A3B9}" type="doc">
      <dgm:prSet loTypeId="urn:microsoft.com/office/officeart/2005/8/layout/hierarchy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0A19038-519F-224F-9411-DBB01CC52879}">
      <dgm:prSet/>
      <dgm:spPr/>
      <dgm:t>
        <a:bodyPr/>
        <a:lstStyle/>
        <a:p>
          <a:r>
            <a:rPr lang="en-LU" dirty="0"/>
            <a:t>Raw data extraction</a:t>
          </a:r>
        </a:p>
      </dgm:t>
    </dgm:pt>
    <dgm:pt modelId="{41D8229C-D0DB-A041-906F-339CE7468EC0}" type="parTrans" cxnId="{EF373A23-CB9D-6946-ADD8-BF509477763D}">
      <dgm:prSet/>
      <dgm:spPr/>
      <dgm:t>
        <a:bodyPr/>
        <a:lstStyle/>
        <a:p>
          <a:endParaRPr lang="en-GB"/>
        </a:p>
      </dgm:t>
    </dgm:pt>
    <dgm:pt modelId="{91447CE0-9F02-0A4D-A0CB-B17993509E45}" type="sibTrans" cxnId="{EF373A23-CB9D-6946-ADD8-BF509477763D}">
      <dgm:prSet/>
      <dgm:spPr/>
      <dgm:t>
        <a:bodyPr/>
        <a:lstStyle/>
        <a:p>
          <a:endParaRPr lang="en-GB"/>
        </a:p>
      </dgm:t>
    </dgm:pt>
    <dgm:pt modelId="{40F67329-F8B3-AD42-88BB-28DEE9B00712}">
      <dgm:prSet/>
      <dgm:spPr/>
      <dgm:t>
        <a:bodyPr/>
        <a:lstStyle/>
        <a:p>
          <a:r>
            <a:rPr lang="en-LU" dirty="0"/>
            <a:t>LLM* extraction</a:t>
          </a:r>
        </a:p>
      </dgm:t>
    </dgm:pt>
    <dgm:pt modelId="{E140EECE-09F0-CC4C-A462-38BFAD1553D2}" type="parTrans" cxnId="{FBA01B98-3DA1-7144-ACD4-4BDB7A091B43}">
      <dgm:prSet/>
      <dgm:spPr/>
      <dgm:t>
        <a:bodyPr/>
        <a:lstStyle/>
        <a:p>
          <a:endParaRPr lang="en-GB"/>
        </a:p>
      </dgm:t>
    </dgm:pt>
    <dgm:pt modelId="{4B9BAA8B-C990-904F-9D9B-8D9B011988E7}" type="sibTrans" cxnId="{FBA01B98-3DA1-7144-ACD4-4BDB7A091B43}">
      <dgm:prSet/>
      <dgm:spPr/>
      <dgm:t>
        <a:bodyPr/>
        <a:lstStyle/>
        <a:p>
          <a:endParaRPr lang="en-GB"/>
        </a:p>
      </dgm:t>
    </dgm:pt>
    <dgm:pt modelId="{F11877BA-862A-744F-B945-C79D16583BCA}">
      <dgm:prSet/>
      <dgm:spPr/>
      <dgm:t>
        <a:bodyPr/>
        <a:lstStyle/>
        <a:p>
          <a:r>
            <a:rPr lang="en-LU" dirty="0"/>
            <a:t>Entities and relationships extraction – [name, label, properties]</a:t>
          </a:r>
        </a:p>
      </dgm:t>
    </dgm:pt>
    <dgm:pt modelId="{11A1F220-E654-3D49-9FC7-85E55EE6F773}" type="parTrans" cxnId="{FD14E541-894E-B640-938A-81D56505705F}">
      <dgm:prSet/>
      <dgm:spPr/>
      <dgm:t>
        <a:bodyPr/>
        <a:lstStyle/>
        <a:p>
          <a:endParaRPr lang="en-GB"/>
        </a:p>
      </dgm:t>
    </dgm:pt>
    <dgm:pt modelId="{8B421DA6-F280-AE44-B927-60408DFC7154}" type="sibTrans" cxnId="{FD14E541-894E-B640-938A-81D56505705F}">
      <dgm:prSet/>
      <dgm:spPr/>
      <dgm:t>
        <a:bodyPr/>
        <a:lstStyle/>
        <a:p>
          <a:endParaRPr lang="en-GB"/>
        </a:p>
      </dgm:t>
    </dgm:pt>
    <dgm:pt modelId="{BAC65073-35F2-8E49-9C39-4A244322F82C}">
      <dgm:prSet/>
      <dgm:spPr/>
      <dgm:t>
        <a:bodyPr/>
        <a:lstStyle/>
        <a:p>
          <a:r>
            <a:rPr lang="en-LU" dirty="0"/>
            <a:t>Text chunk extraction – [content, embedding]</a:t>
          </a:r>
        </a:p>
      </dgm:t>
    </dgm:pt>
    <dgm:pt modelId="{75FDF45E-4258-C948-A4BD-740DB41AEBCD}" type="parTrans" cxnId="{B3AB2CA8-64A1-F442-941C-F90E8039EF99}">
      <dgm:prSet/>
      <dgm:spPr/>
      <dgm:t>
        <a:bodyPr/>
        <a:lstStyle/>
        <a:p>
          <a:endParaRPr lang="en-GB"/>
        </a:p>
      </dgm:t>
    </dgm:pt>
    <dgm:pt modelId="{562AE7E8-CE64-8C4D-94C0-189ED27100B2}" type="sibTrans" cxnId="{B3AB2CA8-64A1-F442-941C-F90E8039EF99}">
      <dgm:prSet/>
      <dgm:spPr/>
      <dgm:t>
        <a:bodyPr/>
        <a:lstStyle/>
        <a:p>
          <a:endParaRPr lang="en-GB"/>
        </a:p>
      </dgm:t>
    </dgm:pt>
    <dgm:pt modelId="{0EAE39C0-B260-7041-9EE7-326EEB89AEF9}">
      <dgm:prSet/>
      <dgm:spPr/>
      <dgm:t>
        <a:bodyPr/>
        <a:lstStyle/>
        <a:p>
          <a:r>
            <a:rPr lang="en-LU" dirty="0"/>
            <a:t>txt files</a:t>
          </a:r>
        </a:p>
      </dgm:t>
    </dgm:pt>
    <dgm:pt modelId="{C3F3E454-29CE-8B44-9A4C-53FC8FE85FB2}" type="parTrans" cxnId="{6823404F-3629-8A42-87A3-16BE29950757}">
      <dgm:prSet/>
      <dgm:spPr/>
      <dgm:t>
        <a:bodyPr/>
        <a:lstStyle/>
        <a:p>
          <a:endParaRPr lang="en-GB"/>
        </a:p>
      </dgm:t>
    </dgm:pt>
    <dgm:pt modelId="{F9CFFE46-C340-0341-A322-4B66DFDB18CD}" type="sibTrans" cxnId="{6823404F-3629-8A42-87A3-16BE29950757}">
      <dgm:prSet/>
      <dgm:spPr/>
      <dgm:t>
        <a:bodyPr/>
        <a:lstStyle/>
        <a:p>
          <a:endParaRPr lang="en-GB"/>
        </a:p>
      </dgm:t>
    </dgm:pt>
    <dgm:pt modelId="{1EA8C4C2-F7AF-0745-AD92-7485D8C282B4}" type="pres">
      <dgm:prSet presAssocID="{1CE01358-BE6E-1F4D-AB14-7BBF9322A3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555C7E-B52B-3C46-A09C-E494B94F0C17}" type="pres">
      <dgm:prSet presAssocID="{50A19038-519F-224F-9411-DBB01CC52879}" presName="hierRoot1" presStyleCnt="0"/>
      <dgm:spPr/>
    </dgm:pt>
    <dgm:pt modelId="{9AF4DC75-370C-FB45-9201-520885BA9932}" type="pres">
      <dgm:prSet presAssocID="{50A19038-519F-224F-9411-DBB01CC52879}" presName="composite" presStyleCnt="0"/>
      <dgm:spPr/>
    </dgm:pt>
    <dgm:pt modelId="{6DD2C5D9-44C5-AB4B-94FE-CE20C28DE43F}" type="pres">
      <dgm:prSet presAssocID="{50A19038-519F-224F-9411-DBB01CC52879}" presName="background" presStyleLbl="node0" presStyleIdx="0" presStyleCnt="2"/>
      <dgm:spPr/>
    </dgm:pt>
    <dgm:pt modelId="{E6629ED9-6C7F-BD48-858F-4B88BAC8B0F6}" type="pres">
      <dgm:prSet presAssocID="{50A19038-519F-224F-9411-DBB01CC52879}" presName="text" presStyleLbl="fgAcc0" presStyleIdx="0" presStyleCnt="2">
        <dgm:presLayoutVars>
          <dgm:chPref val="3"/>
        </dgm:presLayoutVars>
      </dgm:prSet>
      <dgm:spPr/>
    </dgm:pt>
    <dgm:pt modelId="{64C468C3-87C9-A949-A6DB-6519AA5A6CC2}" type="pres">
      <dgm:prSet presAssocID="{50A19038-519F-224F-9411-DBB01CC52879}" presName="hierChild2" presStyleCnt="0"/>
      <dgm:spPr/>
    </dgm:pt>
    <dgm:pt modelId="{C23DDF28-7C51-7746-A006-FFA82B393CBF}" type="pres">
      <dgm:prSet presAssocID="{C3F3E454-29CE-8B44-9A4C-53FC8FE85FB2}" presName="Name10" presStyleLbl="parChTrans1D2" presStyleIdx="0" presStyleCnt="3"/>
      <dgm:spPr/>
    </dgm:pt>
    <dgm:pt modelId="{700BD8DC-D00B-564F-A466-970CAF59FF9B}" type="pres">
      <dgm:prSet presAssocID="{0EAE39C0-B260-7041-9EE7-326EEB89AEF9}" presName="hierRoot2" presStyleCnt="0"/>
      <dgm:spPr/>
    </dgm:pt>
    <dgm:pt modelId="{5075BD58-BFC0-BA47-A590-4BAE2D0BAC7C}" type="pres">
      <dgm:prSet presAssocID="{0EAE39C0-B260-7041-9EE7-326EEB89AEF9}" presName="composite2" presStyleCnt="0"/>
      <dgm:spPr/>
    </dgm:pt>
    <dgm:pt modelId="{C2FBBF97-09BF-F743-B7C8-BCF76EBC2302}" type="pres">
      <dgm:prSet presAssocID="{0EAE39C0-B260-7041-9EE7-326EEB89AEF9}" presName="background2" presStyleLbl="node2" presStyleIdx="0" presStyleCnt="3"/>
      <dgm:spPr/>
    </dgm:pt>
    <dgm:pt modelId="{110D7A97-0633-7F43-A89A-978DE28681AF}" type="pres">
      <dgm:prSet presAssocID="{0EAE39C0-B260-7041-9EE7-326EEB89AEF9}" presName="text2" presStyleLbl="fgAcc2" presStyleIdx="0" presStyleCnt="3">
        <dgm:presLayoutVars>
          <dgm:chPref val="3"/>
        </dgm:presLayoutVars>
      </dgm:prSet>
      <dgm:spPr/>
    </dgm:pt>
    <dgm:pt modelId="{A8566834-6A71-E742-AD7E-7B2E51CF39B8}" type="pres">
      <dgm:prSet presAssocID="{0EAE39C0-B260-7041-9EE7-326EEB89AEF9}" presName="hierChild3" presStyleCnt="0"/>
      <dgm:spPr/>
    </dgm:pt>
    <dgm:pt modelId="{81870C25-A923-0045-96D9-FB27E59A0B55}" type="pres">
      <dgm:prSet presAssocID="{40F67329-F8B3-AD42-88BB-28DEE9B00712}" presName="hierRoot1" presStyleCnt="0"/>
      <dgm:spPr/>
    </dgm:pt>
    <dgm:pt modelId="{D94C37F1-3AC1-4545-A291-E1C47B9B06FB}" type="pres">
      <dgm:prSet presAssocID="{40F67329-F8B3-AD42-88BB-28DEE9B00712}" presName="composite" presStyleCnt="0"/>
      <dgm:spPr/>
    </dgm:pt>
    <dgm:pt modelId="{1E44DCC6-C594-394A-961B-D23630ACDBB0}" type="pres">
      <dgm:prSet presAssocID="{40F67329-F8B3-AD42-88BB-28DEE9B00712}" presName="background" presStyleLbl="node0" presStyleIdx="1" presStyleCnt="2"/>
      <dgm:spPr/>
    </dgm:pt>
    <dgm:pt modelId="{F3E2D805-385C-A142-A026-0A7211C1EBAB}" type="pres">
      <dgm:prSet presAssocID="{40F67329-F8B3-AD42-88BB-28DEE9B00712}" presName="text" presStyleLbl="fgAcc0" presStyleIdx="1" presStyleCnt="2">
        <dgm:presLayoutVars>
          <dgm:chPref val="3"/>
        </dgm:presLayoutVars>
      </dgm:prSet>
      <dgm:spPr/>
    </dgm:pt>
    <dgm:pt modelId="{7AFD65AA-FACD-3544-804D-2F443864478D}" type="pres">
      <dgm:prSet presAssocID="{40F67329-F8B3-AD42-88BB-28DEE9B00712}" presName="hierChild2" presStyleCnt="0"/>
      <dgm:spPr/>
    </dgm:pt>
    <dgm:pt modelId="{8DB5B450-C39B-3848-A973-38767C50E3EF}" type="pres">
      <dgm:prSet presAssocID="{75FDF45E-4258-C948-A4BD-740DB41AEBCD}" presName="Name10" presStyleLbl="parChTrans1D2" presStyleIdx="1" presStyleCnt="3"/>
      <dgm:spPr/>
    </dgm:pt>
    <dgm:pt modelId="{64AAF7B6-480A-8F41-9501-5A38ED8FD9CE}" type="pres">
      <dgm:prSet presAssocID="{BAC65073-35F2-8E49-9C39-4A244322F82C}" presName="hierRoot2" presStyleCnt="0"/>
      <dgm:spPr/>
    </dgm:pt>
    <dgm:pt modelId="{3506E585-0729-9E45-8EF0-17C6665EBD87}" type="pres">
      <dgm:prSet presAssocID="{BAC65073-35F2-8E49-9C39-4A244322F82C}" presName="composite2" presStyleCnt="0"/>
      <dgm:spPr/>
    </dgm:pt>
    <dgm:pt modelId="{78AD5D9E-CDC4-2341-AEC9-95E46FDC047D}" type="pres">
      <dgm:prSet presAssocID="{BAC65073-35F2-8E49-9C39-4A244322F82C}" presName="background2" presStyleLbl="node2" presStyleIdx="1" presStyleCnt="3"/>
      <dgm:spPr/>
    </dgm:pt>
    <dgm:pt modelId="{6762EAD9-E79E-0C4A-8F9E-3A6B1F4CC873}" type="pres">
      <dgm:prSet presAssocID="{BAC65073-35F2-8E49-9C39-4A244322F82C}" presName="text2" presStyleLbl="fgAcc2" presStyleIdx="1" presStyleCnt="3">
        <dgm:presLayoutVars>
          <dgm:chPref val="3"/>
        </dgm:presLayoutVars>
      </dgm:prSet>
      <dgm:spPr/>
    </dgm:pt>
    <dgm:pt modelId="{58144A9F-C7C2-1E4C-A9A9-5CD3AB215F1C}" type="pres">
      <dgm:prSet presAssocID="{BAC65073-35F2-8E49-9C39-4A244322F82C}" presName="hierChild3" presStyleCnt="0"/>
      <dgm:spPr/>
    </dgm:pt>
    <dgm:pt modelId="{CE4E6409-B3F7-E044-94D4-06C7EC7E0710}" type="pres">
      <dgm:prSet presAssocID="{11A1F220-E654-3D49-9FC7-85E55EE6F773}" presName="Name10" presStyleLbl="parChTrans1D2" presStyleIdx="2" presStyleCnt="3"/>
      <dgm:spPr/>
    </dgm:pt>
    <dgm:pt modelId="{54AC355A-A384-DE42-B3F7-C1F851075978}" type="pres">
      <dgm:prSet presAssocID="{F11877BA-862A-744F-B945-C79D16583BCA}" presName="hierRoot2" presStyleCnt="0"/>
      <dgm:spPr/>
    </dgm:pt>
    <dgm:pt modelId="{D76DF975-7B00-AA42-B70E-C68294CDC8F2}" type="pres">
      <dgm:prSet presAssocID="{F11877BA-862A-744F-B945-C79D16583BCA}" presName="composite2" presStyleCnt="0"/>
      <dgm:spPr/>
    </dgm:pt>
    <dgm:pt modelId="{B4809D00-F56E-8E43-9F00-DE377CA882EA}" type="pres">
      <dgm:prSet presAssocID="{F11877BA-862A-744F-B945-C79D16583BCA}" presName="background2" presStyleLbl="node2" presStyleIdx="2" presStyleCnt="3"/>
      <dgm:spPr/>
    </dgm:pt>
    <dgm:pt modelId="{7671BF95-58F5-BB42-A580-DC7EC369DC23}" type="pres">
      <dgm:prSet presAssocID="{F11877BA-862A-744F-B945-C79D16583BCA}" presName="text2" presStyleLbl="fgAcc2" presStyleIdx="2" presStyleCnt="3">
        <dgm:presLayoutVars>
          <dgm:chPref val="3"/>
        </dgm:presLayoutVars>
      </dgm:prSet>
      <dgm:spPr/>
    </dgm:pt>
    <dgm:pt modelId="{F98AAAE2-5B53-A644-919B-119845247CD5}" type="pres">
      <dgm:prSet presAssocID="{F11877BA-862A-744F-B945-C79D16583BCA}" presName="hierChild3" presStyleCnt="0"/>
      <dgm:spPr/>
    </dgm:pt>
  </dgm:ptLst>
  <dgm:cxnLst>
    <dgm:cxn modelId="{78799401-2DF8-9A43-A12A-260CD994E015}" type="presOf" srcId="{F11877BA-862A-744F-B945-C79D16583BCA}" destId="{7671BF95-58F5-BB42-A580-DC7EC369DC23}" srcOrd="0" destOrd="0" presId="urn:microsoft.com/office/officeart/2005/8/layout/hierarchy1"/>
    <dgm:cxn modelId="{8906FF0B-3990-FF4E-BD19-C9010CDE38E0}" type="presOf" srcId="{1CE01358-BE6E-1F4D-AB14-7BBF9322A3B9}" destId="{1EA8C4C2-F7AF-0745-AD92-7485D8C282B4}" srcOrd="0" destOrd="0" presId="urn:microsoft.com/office/officeart/2005/8/layout/hierarchy1"/>
    <dgm:cxn modelId="{EF373A23-CB9D-6946-ADD8-BF509477763D}" srcId="{1CE01358-BE6E-1F4D-AB14-7BBF9322A3B9}" destId="{50A19038-519F-224F-9411-DBB01CC52879}" srcOrd="0" destOrd="0" parTransId="{41D8229C-D0DB-A041-906F-339CE7468EC0}" sibTransId="{91447CE0-9F02-0A4D-A0CB-B17993509E45}"/>
    <dgm:cxn modelId="{59ECBB29-A839-F54C-89BB-800C672C6C93}" type="presOf" srcId="{40F67329-F8B3-AD42-88BB-28DEE9B00712}" destId="{F3E2D805-385C-A142-A026-0A7211C1EBAB}" srcOrd="0" destOrd="0" presId="urn:microsoft.com/office/officeart/2005/8/layout/hierarchy1"/>
    <dgm:cxn modelId="{FD14E541-894E-B640-938A-81D56505705F}" srcId="{40F67329-F8B3-AD42-88BB-28DEE9B00712}" destId="{F11877BA-862A-744F-B945-C79D16583BCA}" srcOrd="1" destOrd="0" parTransId="{11A1F220-E654-3D49-9FC7-85E55EE6F773}" sibTransId="{8B421DA6-F280-AE44-B927-60408DFC7154}"/>
    <dgm:cxn modelId="{6823404F-3629-8A42-87A3-16BE29950757}" srcId="{50A19038-519F-224F-9411-DBB01CC52879}" destId="{0EAE39C0-B260-7041-9EE7-326EEB89AEF9}" srcOrd="0" destOrd="0" parTransId="{C3F3E454-29CE-8B44-9A4C-53FC8FE85FB2}" sibTransId="{F9CFFE46-C340-0341-A322-4B66DFDB18CD}"/>
    <dgm:cxn modelId="{F3028A88-5ED5-8143-AE8E-D3DED4FAEC0A}" type="presOf" srcId="{50A19038-519F-224F-9411-DBB01CC52879}" destId="{E6629ED9-6C7F-BD48-858F-4B88BAC8B0F6}" srcOrd="0" destOrd="0" presId="urn:microsoft.com/office/officeart/2005/8/layout/hierarchy1"/>
    <dgm:cxn modelId="{FBA01B98-3DA1-7144-ACD4-4BDB7A091B43}" srcId="{1CE01358-BE6E-1F4D-AB14-7BBF9322A3B9}" destId="{40F67329-F8B3-AD42-88BB-28DEE9B00712}" srcOrd="1" destOrd="0" parTransId="{E140EECE-09F0-CC4C-A462-38BFAD1553D2}" sibTransId="{4B9BAA8B-C990-904F-9D9B-8D9B011988E7}"/>
    <dgm:cxn modelId="{651C57A7-F29A-8F4F-8FE6-9C907D775D62}" type="presOf" srcId="{75FDF45E-4258-C948-A4BD-740DB41AEBCD}" destId="{8DB5B450-C39B-3848-A973-38767C50E3EF}" srcOrd="0" destOrd="0" presId="urn:microsoft.com/office/officeart/2005/8/layout/hierarchy1"/>
    <dgm:cxn modelId="{B3AB2CA8-64A1-F442-941C-F90E8039EF99}" srcId="{40F67329-F8B3-AD42-88BB-28DEE9B00712}" destId="{BAC65073-35F2-8E49-9C39-4A244322F82C}" srcOrd="0" destOrd="0" parTransId="{75FDF45E-4258-C948-A4BD-740DB41AEBCD}" sibTransId="{562AE7E8-CE64-8C4D-94C0-189ED27100B2}"/>
    <dgm:cxn modelId="{999171BA-8F9E-F94D-B625-E6C9CB6FC402}" type="presOf" srcId="{11A1F220-E654-3D49-9FC7-85E55EE6F773}" destId="{CE4E6409-B3F7-E044-94D4-06C7EC7E0710}" srcOrd="0" destOrd="0" presId="urn:microsoft.com/office/officeart/2005/8/layout/hierarchy1"/>
    <dgm:cxn modelId="{A6633EC9-3B38-DC41-9675-D96CD599056A}" type="presOf" srcId="{C3F3E454-29CE-8B44-9A4C-53FC8FE85FB2}" destId="{C23DDF28-7C51-7746-A006-FFA82B393CBF}" srcOrd="0" destOrd="0" presId="urn:microsoft.com/office/officeart/2005/8/layout/hierarchy1"/>
    <dgm:cxn modelId="{5496BAE2-D0E6-D646-B8E8-75FB1075E51C}" type="presOf" srcId="{0EAE39C0-B260-7041-9EE7-326EEB89AEF9}" destId="{110D7A97-0633-7F43-A89A-978DE28681AF}" srcOrd="0" destOrd="0" presId="urn:microsoft.com/office/officeart/2005/8/layout/hierarchy1"/>
    <dgm:cxn modelId="{15C6C3F0-C068-F74F-93D9-5794B9A61C37}" type="presOf" srcId="{BAC65073-35F2-8E49-9C39-4A244322F82C}" destId="{6762EAD9-E79E-0C4A-8F9E-3A6B1F4CC873}" srcOrd="0" destOrd="0" presId="urn:microsoft.com/office/officeart/2005/8/layout/hierarchy1"/>
    <dgm:cxn modelId="{EBE34F45-EC7D-8845-823E-C942989E9998}" type="presParOf" srcId="{1EA8C4C2-F7AF-0745-AD92-7485D8C282B4}" destId="{69555C7E-B52B-3C46-A09C-E494B94F0C17}" srcOrd="0" destOrd="0" presId="urn:microsoft.com/office/officeart/2005/8/layout/hierarchy1"/>
    <dgm:cxn modelId="{34FE6159-B046-EA4F-BB43-4E5F3ED8A4AA}" type="presParOf" srcId="{69555C7E-B52B-3C46-A09C-E494B94F0C17}" destId="{9AF4DC75-370C-FB45-9201-520885BA9932}" srcOrd="0" destOrd="0" presId="urn:microsoft.com/office/officeart/2005/8/layout/hierarchy1"/>
    <dgm:cxn modelId="{70D26752-C2B7-3E4C-BBF8-04C98557990C}" type="presParOf" srcId="{9AF4DC75-370C-FB45-9201-520885BA9932}" destId="{6DD2C5D9-44C5-AB4B-94FE-CE20C28DE43F}" srcOrd="0" destOrd="0" presId="urn:microsoft.com/office/officeart/2005/8/layout/hierarchy1"/>
    <dgm:cxn modelId="{148FE835-CA91-3C49-A89E-4A7EAD2A7596}" type="presParOf" srcId="{9AF4DC75-370C-FB45-9201-520885BA9932}" destId="{E6629ED9-6C7F-BD48-858F-4B88BAC8B0F6}" srcOrd="1" destOrd="0" presId="urn:microsoft.com/office/officeart/2005/8/layout/hierarchy1"/>
    <dgm:cxn modelId="{8D20D9A3-06CA-8549-AB92-83AF5EDF8FE2}" type="presParOf" srcId="{69555C7E-B52B-3C46-A09C-E494B94F0C17}" destId="{64C468C3-87C9-A949-A6DB-6519AA5A6CC2}" srcOrd="1" destOrd="0" presId="urn:microsoft.com/office/officeart/2005/8/layout/hierarchy1"/>
    <dgm:cxn modelId="{49A079A3-6C48-EE4D-B87B-AAB5FEE1BEF4}" type="presParOf" srcId="{64C468C3-87C9-A949-A6DB-6519AA5A6CC2}" destId="{C23DDF28-7C51-7746-A006-FFA82B393CBF}" srcOrd="0" destOrd="0" presId="urn:microsoft.com/office/officeart/2005/8/layout/hierarchy1"/>
    <dgm:cxn modelId="{C78280CA-2BBC-1D4B-BE62-6667D48B6366}" type="presParOf" srcId="{64C468C3-87C9-A949-A6DB-6519AA5A6CC2}" destId="{700BD8DC-D00B-564F-A466-970CAF59FF9B}" srcOrd="1" destOrd="0" presId="urn:microsoft.com/office/officeart/2005/8/layout/hierarchy1"/>
    <dgm:cxn modelId="{EE321D32-43B9-7B4C-A305-56B72958F433}" type="presParOf" srcId="{700BD8DC-D00B-564F-A466-970CAF59FF9B}" destId="{5075BD58-BFC0-BA47-A590-4BAE2D0BAC7C}" srcOrd="0" destOrd="0" presId="urn:microsoft.com/office/officeart/2005/8/layout/hierarchy1"/>
    <dgm:cxn modelId="{2F5D2F8D-F9BE-A34A-B031-AD7299CCB842}" type="presParOf" srcId="{5075BD58-BFC0-BA47-A590-4BAE2D0BAC7C}" destId="{C2FBBF97-09BF-F743-B7C8-BCF76EBC2302}" srcOrd="0" destOrd="0" presId="urn:microsoft.com/office/officeart/2005/8/layout/hierarchy1"/>
    <dgm:cxn modelId="{8BCBD637-786A-6D44-9D50-4778F4F9042D}" type="presParOf" srcId="{5075BD58-BFC0-BA47-A590-4BAE2D0BAC7C}" destId="{110D7A97-0633-7F43-A89A-978DE28681AF}" srcOrd="1" destOrd="0" presId="urn:microsoft.com/office/officeart/2005/8/layout/hierarchy1"/>
    <dgm:cxn modelId="{90EB4877-C879-DF4D-8349-9890D729083A}" type="presParOf" srcId="{700BD8DC-D00B-564F-A466-970CAF59FF9B}" destId="{A8566834-6A71-E742-AD7E-7B2E51CF39B8}" srcOrd="1" destOrd="0" presId="urn:microsoft.com/office/officeart/2005/8/layout/hierarchy1"/>
    <dgm:cxn modelId="{5B0DA040-BF3F-1249-8E3A-6EBF69E04DBA}" type="presParOf" srcId="{1EA8C4C2-F7AF-0745-AD92-7485D8C282B4}" destId="{81870C25-A923-0045-96D9-FB27E59A0B55}" srcOrd="1" destOrd="0" presId="urn:microsoft.com/office/officeart/2005/8/layout/hierarchy1"/>
    <dgm:cxn modelId="{502B494E-1CAD-2642-8FDB-2E450B28CE64}" type="presParOf" srcId="{81870C25-A923-0045-96D9-FB27E59A0B55}" destId="{D94C37F1-3AC1-4545-A291-E1C47B9B06FB}" srcOrd="0" destOrd="0" presId="urn:microsoft.com/office/officeart/2005/8/layout/hierarchy1"/>
    <dgm:cxn modelId="{9CF6D763-3A0D-0445-83F1-8CB2622577D2}" type="presParOf" srcId="{D94C37F1-3AC1-4545-A291-E1C47B9B06FB}" destId="{1E44DCC6-C594-394A-961B-D23630ACDBB0}" srcOrd="0" destOrd="0" presId="urn:microsoft.com/office/officeart/2005/8/layout/hierarchy1"/>
    <dgm:cxn modelId="{F2C40509-08EB-F94B-9E9C-D96B19CE3EDB}" type="presParOf" srcId="{D94C37F1-3AC1-4545-A291-E1C47B9B06FB}" destId="{F3E2D805-385C-A142-A026-0A7211C1EBAB}" srcOrd="1" destOrd="0" presId="urn:microsoft.com/office/officeart/2005/8/layout/hierarchy1"/>
    <dgm:cxn modelId="{8F477048-6538-8E45-8CEC-49FA979AB3EB}" type="presParOf" srcId="{81870C25-A923-0045-96D9-FB27E59A0B55}" destId="{7AFD65AA-FACD-3544-804D-2F443864478D}" srcOrd="1" destOrd="0" presId="urn:microsoft.com/office/officeart/2005/8/layout/hierarchy1"/>
    <dgm:cxn modelId="{9447626D-8E3E-2C4B-9444-6114E485FE29}" type="presParOf" srcId="{7AFD65AA-FACD-3544-804D-2F443864478D}" destId="{8DB5B450-C39B-3848-A973-38767C50E3EF}" srcOrd="0" destOrd="0" presId="urn:microsoft.com/office/officeart/2005/8/layout/hierarchy1"/>
    <dgm:cxn modelId="{413490C7-9E1A-024B-9CED-89E6CD65287D}" type="presParOf" srcId="{7AFD65AA-FACD-3544-804D-2F443864478D}" destId="{64AAF7B6-480A-8F41-9501-5A38ED8FD9CE}" srcOrd="1" destOrd="0" presId="urn:microsoft.com/office/officeart/2005/8/layout/hierarchy1"/>
    <dgm:cxn modelId="{B463A62E-6098-E54F-AFD2-DCEBF7B30C4E}" type="presParOf" srcId="{64AAF7B6-480A-8F41-9501-5A38ED8FD9CE}" destId="{3506E585-0729-9E45-8EF0-17C6665EBD87}" srcOrd="0" destOrd="0" presId="urn:microsoft.com/office/officeart/2005/8/layout/hierarchy1"/>
    <dgm:cxn modelId="{7BDBFABB-C0B7-6349-8946-1540CC94943C}" type="presParOf" srcId="{3506E585-0729-9E45-8EF0-17C6665EBD87}" destId="{78AD5D9E-CDC4-2341-AEC9-95E46FDC047D}" srcOrd="0" destOrd="0" presId="urn:microsoft.com/office/officeart/2005/8/layout/hierarchy1"/>
    <dgm:cxn modelId="{D7FDFD4E-7EEB-9440-BB83-D62EC36E19C9}" type="presParOf" srcId="{3506E585-0729-9E45-8EF0-17C6665EBD87}" destId="{6762EAD9-E79E-0C4A-8F9E-3A6B1F4CC873}" srcOrd="1" destOrd="0" presId="urn:microsoft.com/office/officeart/2005/8/layout/hierarchy1"/>
    <dgm:cxn modelId="{D27C7887-885E-8642-939C-49DA6025A5BC}" type="presParOf" srcId="{64AAF7B6-480A-8F41-9501-5A38ED8FD9CE}" destId="{58144A9F-C7C2-1E4C-A9A9-5CD3AB215F1C}" srcOrd="1" destOrd="0" presId="urn:microsoft.com/office/officeart/2005/8/layout/hierarchy1"/>
    <dgm:cxn modelId="{56BB6A94-E669-8741-98C0-A7A06C9E28EA}" type="presParOf" srcId="{7AFD65AA-FACD-3544-804D-2F443864478D}" destId="{CE4E6409-B3F7-E044-94D4-06C7EC7E0710}" srcOrd="2" destOrd="0" presId="urn:microsoft.com/office/officeart/2005/8/layout/hierarchy1"/>
    <dgm:cxn modelId="{9E12BA26-B994-CD4F-98B0-4CC49125947A}" type="presParOf" srcId="{7AFD65AA-FACD-3544-804D-2F443864478D}" destId="{54AC355A-A384-DE42-B3F7-C1F851075978}" srcOrd="3" destOrd="0" presId="urn:microsoft.com/office/officeart/2005/8/layout/hierarchy1"/>
    <dgm:cxn modelId="{7D318490-9719-C541-9F9F-53799A11FD63}" type="presParOf" srcId="{54AC355A-A384-DE42-B3F7-C1F851075978}" destId="{D76DF975-7B00-AA42-B70E-C68294CDC8F2}" srcOrd="0" destOrd="0" presId="urn:microsoft.com/office/officeart/2005/8/layout/hierarchy1"/>
    <dgm:cxn modelId="{FCA41658-4CDE-7C43-9924-1E39B6C0ACA5}" type="presParOf" srcId="{D76DF975-7B00-AA42-B70E-C68294CDC8F2}" destId="{B4809D00-F56E-8E43-9F00-DE377CA882EA}" srcOrd="0" destOrd="0" presId="urn:microsoft.com/office/officeart/2005/8/layout/hierarchy1"/>
    <dgm:cxn modelId="{D425139B-E921-EC49-8889-4B2914C1C6D9}" type="presParOf" srcId="{D76DF975-7B00-AA42-B70E-C68294CDC8F2}" destId="{7671BF95-58F5-BB42-A580-DC7EC369DC23}" srcOrd="1" destOrd="0" presId="urn:microsoft.com/office/officeart/2005/8/layout/hierarchy1"/>
    <dgm:cxn modelId="{B76D09C3-DDD6-5449-89B1-04E1BABB9F0A}" type="presParOf" srcId="{54AC355A-A384-DE42-B3F7-C1F851075978}" destId="{F98AAAE2-5B53-A644-919B-119845247C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A138-743A-9A4C-B8B3-AC1BC417F364}">
      <dsp:nvSpPr>
        <dsp:cNvPr id="0" name=""/>
        <dsp:cNvSpPr/>
      </dsp:nvSpPr>
      <dsp:spPr>
        <a:xfrm>
          <a:off x="624669" y="1336173"/>
          <a:ext cx="3649386" cy="120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2700" kern="1200" dirty="0"/>
            <a:t>Given the large scientific literature* of ECMWF</a:t>
          </a:r>
        </a:p>
      </dsp:txBody>
      <dsp:txXfrm>
        <a:off x="624669" y="1336173"/>
        <a:ext cx="3649386" cy="1202638"/>
      </dsp:txXfrm>
    </dsp:sp>
    <dsp:sp modelId="{412D9EF2-87C8-7248-98D2-4883F9F64BB0}">
      <dsp:nvSpPr>
        <dsp:cNvPr id="0" name=""/>
        <dsp:cNvSpPr/>
      </dsp:nvSpPr>
      <dsp:spPr>
        <a:xfrm>
          <a:off x="620522" y="970405"/>
          <a:ext cx="290292" cy="290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45BF-3F53-F546-90B3-EBD6A4252A88}">
      <dsp:nvSpPr>
        <dsp:cNvPr id="0" name=""/>
        <dsp:cNvSpPr/>
      </dsp:nvSpPr>
      <dsp:spPr>
        <a:xfrm>
          <a:off x="823726" y="563996"/>
          <a:ext cx="290292" cy="2902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12C92-35E7-8B43-9831-72D24691113F}">
      <dsp:nvSpPr>
        <dsp:cNvPr id="0" name=""/>
        <dsp:cNvSpPr/>
      </dsp:nvSpPr>
      <dsp:spPr>
        <a:xfrm>
          <a:off x="1311417" y="645278"/>
          <a:ext cx="456173" cy="4561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72481-59C1-0244-9149-928E83E50E2D}">
      <dsp:nvSpPr>
        <dsp:cNvPr id="0" name=""/>
        <dsp:cNvSpPr/>
      </dsp:nvSpPr>
      <dsp:spPr>
        <a:xfrm>
          <a:off x="1717826" y="198228"/>
          <a:ext cx="290292" cy="290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7EC7-F161-B04C-9B89-DAADF3B2A98F}">
      <dsp:nvSpPr>
        <dsp:cNvPr id="0" name=""/>
        <dsp:cNvSpPr/>
      </dsp:nvSpPr>
      <dsp:spPr>
        <a:xfrm>
          <a:off x="2246158" y="35665"/>
          <a:ext cx="290292" cy="2902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B9126-625E-1B49-9B51-D200DA0072F3}">
      <dsp:nvSpPr>
        <dsp:cNvPr id="0" name=""/>
        <dsp:cNvSpPr/>
      </dsp:nvSpPr>
      <dsp:spPr>
        <a:xfrm>
          <a:off x="2896412" y="320151"/>
          <a:ext cx="290292" cy="290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BC5F4-374E-214B-ABC4-B094CECC159A}">
      <dsp:nvSpPr>
        <dsp:cNvPr id="0" name=""/>
        <dsp:cNvSpPr/>
      </dsp:nvSpPr>
      <dsp:spPr>
        <a:xfrm>
          <a:off x="3302821" y="523356"/>
          <a:ext cx="456173" cy="4561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DBAB-2A73-484B-ACCA-B142EE225590}">
      <dsp:nvSpPr>
        <dsp:cNvPr id="0" name=""/>
        <dsp:cNvSpPr/>
      </dsp:nvSpPr>
      <dsp:spPr>
        <a:xfrm>
          <a:off x="3871793" y="970405"/>
          <a:ext cx="290292" cy="290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9E4C-B6FB-EB46-91BD-3ACBEC96B517}">
      <dsp:nvSpPr>
        <dsp:cNvPr id="0" name=""/>
        <dsp:cNvSpPr/>
      </dsp:nvSpPr>
      <dsp:spPr>
        <a:xfrm>
          <a:off x="4115639" y="1417455"/>
          <a:ext cx="290292" cy="290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9D819-880B-4C47-84FB-64273C37E391}">
      <dsp:nvSpPr>
        <dsp:cNvPr id="0" name=""/>
        <dsp:cNvSpPr/>
      </dsp:nvSpPr>
      <dsp:spPr>
        <a:xfrm>
          <a:off x="2002312" y="563996"/>
          <a:ext cx="746465" cy="7464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4F03-737C-4546-918D-C6486367488F}">
      <dsp:nvSpPr>
        <dsp:cNvPr id="0" name=""/>
        <dsp:cNvSpPr/>
      </dsp:nvSpPr>
      <dsp:spPr>
        <a:xfrm>
          <a:off x="417317" y="2108350"/>
          <a:ext cx="290292" cy="290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A13D3-36E7-6344-BB5D-6B83C344140B}">
      <dsp:nvSpPr>
        <dsp:cNvPr id="0" name=""/>
        <dsp:cNvSpPr/>
      </dsp:nvSpPr>
      <dsp:spPr>
        <a:xfrm>
          <a:off x="661163" y="2474118"/>
          <a:ext cx="456173" cy="4561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B5CEA-F5E9-1A42-B86A-8E4B487CED65}">
      <dsp:nvSpPr>
        <dsp:cNvPr id="0" name=""/>
        <dsp:cNvSpPr/>
      </dsp:nvSpPr>
      <dsp:spPr>
        <a:xfrm>
          <a:off x="1270776" y="2799246"/>
          <a:ext cx="663524" cy="6635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C4414-E11B-F34C-B064-DB8BD84C1C5F}">
      <dsp:nvSpPr>
        <dsp:cNvPr id="0" name=""/>
        <dsp:cNvSpPr/>
      </dsp:nvSpPr>
      <dsp:spPr>
        <a:xfrm>
          <a:off x="2124235" y="3327577"/>
          <a:ext cx="290292" cy="290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EE42-F07C-0943-8BE3-7BCBEC2424EC}">
      <dsp:nvSpPr>
        <dsp:cNvPr id="0" name=""/>
        <dsp:cNvSpPr/>
      </dsp:nvSpPr>
      <dsp:spPr>
        <a:xfrm>
          <a:off x="2286798" y="2799246"/>
          <a:ext cx="456173" cy="4561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F00C1-92C9-9E4E-8D8D-2E901C0AFA73}">
      <dsp:nvSpPr>
        <dsp:cNvPr id="0" name=""/>
        <dsp:cNvSpPr/>
      </dsp:nvSpPr>
      <dsp:spPr>
        <a:xfrm>
          <a:off x="2693207" y="3368218"/>
          <a:ext cx="290292" cy="290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B10E-1F69-BB4E-8376-4C5EAE3495ED}">
      <dsp:nvSpPr>
        <dsp:cNvPr id="0" name=""/>
        <dsp:cNvSpPr/>
      </dsp:nvSpPr>
      <dsp:spPr>
        <a:xfrm>
          <a:off x="3058975" y="2717964"/>
          <a:ext cx="663524" cy="6635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86CEC-5D54-FB4E-AB44-833881DD484D}">
      <dsp:nvSpPr>
        <dsp:cNvPr id="0" name=""/>
        <dsp:cNvSpPr/>
      </dsp:nvSpPr>
      <dsp:spPr>
        <a:xfrm>
          <a:off x="3953075" y="2555400"/>
          <a:ext cx="456173" cy="4561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3E80-FD7C-F647-96E7-45CB06A64085}">
      <dsp:nvSpPr>
        <dsp:cNvPr id="0" name=""/>
        <dsp:cNvSpPr/>
      </dsp:nvSpPr>
      <dsp:spPr>
        <a:xfrm>
          <a:off x="4409248" y="644602"/>
          <a:ext cx="1339716" cy="2557664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07E2-582A-4145-A36B-C4364429808F}">
      <dsp:nvSpPr>
        <dsp:cNvPr id="0" name=""/>
        <dsp:cNvSpPr/>
      </dsp:nvSpPr>
      <dsp:spPr>
        <a:xfrm>
          <a:off x="5505380" y="644602"/>
          <a:ext cx="1339716" cy="2557664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3799-B29A-3D4F-8976-D74E2FA9D87D}">
      <dsp:nvSpPr>
        <dsp:cNvPr id="0" name=""/>
        <dsp:cNvSpPr/>
      </dsp:nvSpPr>
      <dsp:spPr>
        <a:xfrm>
          <a:off x="6991247" y="433232"/>
          <a:ext cx="3105705" cy="31057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2700" kern="1200" dirty="0"/>
            <a:t>-Organizing knowledge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2700" kern="1200" dirty="0"/>
            <a:t>- Make interactive graphs</a:t>
          </a:r>
        </a:p>
      </dsp:txBody>
      <dsp:txXfrm>
        <a:off x="7446067" y="888052"/>
        <a:ext cx="2196065" cy="2196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E6409-B3F7-E044-94D4-06C7EC7E0710}">
      <dsp:nvSpPr>
        <dsp:cNvPr id="0" name=""/>
        <dsp:cNvSpPr/>
      </dsp:nvSpPr>
      <dsp:spPr>
        <a:xfrm>
          <a:off x="5333139" y="1204248"/>
          <a:ext cx="1158578" cy="551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748"/>
              </a:lnTo>
              <a:lnTo>
                <a:pt x="1158578" y="375748"/>
              </a:lnTo>
              <a:lnTo>
                <a:pt x="1158578" y="551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5B450-C39B-3848-A973-38767C50E3EF}">
      <dsp:nvSpPr>
        <dsp:cNvPr id="0" name=""/>
        <dsp:cNvSpPr/>
      </dsp:nvSpPr>
      <dsp:spPr>
        <a:xfrm>
          <a:off x="4174561" y="1204248"/>
          <a:ext cx="1158578" cy="551378"/>
        </a:xfrm>
        <a:custGeom>
          <a:avLst/>
          <a:gdLst/>
          <a:ahLst/>
          <a:cxnLst/>
          <a:rect l="0" t="0" r="0" b="0"/>
          <a:pathLst>
            <a:path>
              <a:moveTo>
                <a:pt x="1158578" y="0"/>
              </a:moveTo>
              <a:lnTo>
                <a:pt x="1158578" y="375748"/>
              </a:lnTo>
              <a:lnTo>
                <a:pt x="0" y="375748"/>
              </a:lnTo>
              <a:lnTo>
                <a:pt x="0" y="551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DDF28-7C51-7746-A006-FFA82B393CBF}">
      <dsp:nvSpPr>
        <dsp:cNvPr id="0" name=""/>
        <dsp:cNvSpPr/>
      </dsp:nvSpPr>
      <dsp:spPr>
        <a:xfrm>
          <a:off x="1811683" y="1204248"/>
          <a:ext cx="91440" cy="551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1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2C5D9-44C5-AB4B-94FE-CE20C28DE43F}">
      <dsp:nvSpPr>
        <dsp:cNvPr id="0" name=""/>
        <dsp:cNvSpPr/>
      </dsp:nvSpPr>
      <dsp:spPr>
        <a:xfrm>
          <a:off x="909475" y="380"/>
          <a:ext cx="1895855" cy="120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9ED9-6C7F-BD48-858F-4B88BAC8B0F6}">
      <dsp:nvSpPr>
        <dsp:cNvPr id="0" name=""/>
        <dsp:cNvSpPr/>
      </dsp:nvSpPr>
      <dsp:spPr>
        <a:xfrm>
          <a:off x="1120126" y="200498"/>
          <a:ext cx="1895855" cy="1203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1500" kern="1200" dirty="0"/>
            <a:t>Raw data extraction</a:t>
          </a:r>
        </a:p>
      </dsp:txBody>
      <dsp:txXfrm>
        <a:off x="1155386" y="235758"/>
        <a:ext cx="1825335" cy="1133348"/>
      </dsp:txXfrm>
    </dsp:sp>
    <dsp:sp modelId="{C2FBBF97-09BF-F743-B7C8-BCF76EBC2302}">
      <dsp:nvSpPr>
        <dsp:cNvPr id="0" name=""/>
        <dsp:cNvSpPr/>
      </dsp:nvSpPr>
      <dsp:spPr>
        <a:xfrm>
          <a:off x="909475" y="1755626"/>
          <a:ext cx="1895855" cy="120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7A97-0633-7F43-A89A-978DE28681AF}">
      <dsp:nvSpPr>
        <dsp:cNvPr id="0" name=""/>
        <dsp:cNvSpPr/>
      </dsp:nvSpPr>
      <dsp:spPr>
        <a:xfrm>
          <a:off x="1120126" y="1955745"/>
          <a:ext cx="1895855" cy="1203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1500" kern="1200" dirty="0"/>
            <a:t>txt files</a:t>
          </a:r>
        </a:p>
      </dsp:txBody>
      <dsp:txXfrm>
        <a:off x="1155386" y="1991005"/>
        <a:ext cx="1825335" cy="1133348"/>
      </dsp:txXfrm>
    </dsp:sp>
    <dsp:sp modelId="{1E44DCC6-C594-394A-961B-D23630ACDBB0}">
      <dsp:nvSpPr>
        <dsp:cNvPr id="0" name=""/>
        <dsp:cNvSpPr/>
      </dsp:nvSpPr>
      <dsp:spPr>
        <a:xfrm>
          <a:off x="4385211" y="380"/>
          <a:ext cx="1895855" cy="120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2D805-385C-A142-A026-0A7211C1EBAB}">
      <dsp:nvSpPr>
        <dsp:cNvPr id="0" name=""/>
        <dsp:cNvSpPr/>
      </dsp:nvSpPr>
      <dsp:spPr>
        <a:xfrm>
          <a:off x="4595862" y="200498"/>
          <a:ext cx="1895855" cy="1203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1500" kern="1200" dirty="0"/>
            <a:t>LLM* extraction</a:t>
          </a:r>
        </a:p>
      </dsp:txBody>
      <dsp:txXfrm>
        <a:off x="4631122" y="235758"/>
        <a:ext cx="1825335" cy="1133348"/>
      </dsp:txXfrm>
    </dsp:sp>
    <dsp:sp modelId="{78AD5D9E-CDC4-2341-AEC9-95E46FDC047D}">
      <dsp:nvSpPr>
        <dsp:cNvPr id="0" name=""/>
        <dsp:cNvSpPr/>
      </dsp:nvSpPr>
      <dsp:spPr>
        <a:xfrm>
          <a:off x="3226633" y="1755626"/>
          <a:ext cx="1895855" cy="120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2EAD9-E79E-0C4A-8F9E-3A6B1F4CC873}">
      <dsp:nvSpPr>
        <dsp:cNvPr id="0" name=""/>
        <dsp:cNvSpPr/>
      </dsp:nvSpPr>
      <dsp:spPr>
        <a:xfrm>
          <a:off x="3437283" y="1955745"/>
          <a:ext cx="1895855" cy="1203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1500" kern="1200" dirty="0"/>
            <a:t>Text chunk extraction – [content, embedding]</a:t>
          </a:r>
        </a:p>
      </dsp:txBody>
      <dsp:txXfrm>
        <a:off x="3472543" y="1991005"/>
        <a:ext cx="1825335" cy="1133348"/>
      </dsp:txXfrm>
    </dsp:sp>
    <dsp:sp modelId="{B4809D00-F56E-8E43-9F00-DE377CA882EA}">
      <dsp:nvSpPr>
        <dsp:cNvPr id="0" name=""/>
        <dsp:cNvSpPr/>
      </dsp:nvSpPr>
      <dsp:spPr>
        <a:xfrm>
          <a:off x="5543790" y="1755626"/>
          <a:ext cx="1895855" cy="120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1BF95-58F5-BB42-A580-DC7EC369DC23}">
      <dsp:nvSpPr>
        <dsp:cNvPr id="0" name=""/>
        <dsp:cNvSpPr/>
      </dsp:nvSpPr>
      <dsp:spPr>
        <a:xfrm>
          <a:off x="5754441" y="1955745"/>
          <a:ext cx="1895855" cy="1203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LU" sz="1500" kern="1200" dirty="0"/>
            <a:t>Entities and relationships extraction – [name, label, properties]</a:t>
          </a:r>
        </a:p>
      </dsp:txBody>
      <dsp:txXfrm>
        <a:off x="5789701" y="1991005"/>
        <a:ext cx="1825335" cy="1133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0AE6-C7BD-5745-B858-F47D523848EA}" type="datetimeFigureOut">
              <a:rPr lang="en-LU" smtClean="0"/>
              <a:t>17/09/2024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3D12C-AC32-C446-8981-546C4FAC306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6579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/>
            <a:r>
              <a:rPr lang="en-US"/>
              <a:t>Key innovation action at ECMWF to address needs in data analysis, data management, visualization or services across ECMWF (Core, Copernicus, DestinE)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3D12C-AC32-C446-8981-546C4FAC3063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9578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07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Date Placeholder 10"/>
          <p:cNvSpPr txBox="1"/>
          <p:nvPr/>
        </p:nvSpPr>
        <p:spPr>
          <a:xfrm>
            <a:off x="8084956" y="6211502"/>
            <a:ext cx="1955104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sz="900">
                <a:solidFill>
                  <a:srgbClr val="064E83"/>
                </a:solidFill>
              </a:defRPr>
            </a:lvl1pPr>
          </a:lstStyle>
          <a:p>
            <a:r>
              <a:rPr sz="900"/>
              <a:t>© ECMWF 2023</a:t>
            </a:r>
          </a:p>
        </p:txBody>
      </p:sp>
      <p:sp>
        <p:nvSpPr>
          <p:cNvPr id="1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51" y="1294199"/>
            <a:ext cx="7877808" cy="519801"/>
          </a:xfrm>
          <a:prstGeom prst="rect">
            <a:avLst/>
          </a:prstGeom>
        </p:spPr>
        <p:txBody>
          <a:bodyPr anchor="b"/>
          <a:lstStyle>
            <a:lvl1pPr indent="0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64E83"/>
                </a:solidFill>
              </a:defRPr>
            </a:lvl1pPr>
            <a:lvl2pPr marL="824592" indent="-367392">
              <a:lnSpc>
                <a:spcPts val="4000"/>
              </a:lnSpc>
              <a:spcBef>
                <a:spcPts val="0"/>
              </a:spcBef>
              <a:buClrTx/>
              <a:buFontTx/>
              <a:defRPr sz="3600" b="1">
                <a:solidFill>
                  <a:srgbClr val="064E83"/>
                </a:solidFill>
              </a:defRPr>
            </a:lvl2pPr>
            <a:lvl3pPr marL="1257300" indent="-342900">
              <a:lnSpc>
                <a:spcPts val="4000"/>
              </a:lnSpc>
              <a:spcBef>
                <a:spcPts val="0"/>
              </a:spcBef>
              <a:buClrTx/>
              <a:buFontTx/>
              <a:defRPr sz="3600" b="1">
                <a:solidFill>
                  <a:srgbClr val="064E83"/>
                </a:solidFill>
              </a:defRPr>
            </a:lvl3pPr>
            <a:lvl4pPr marL="1783079" indent="-411479">
              <a:lnSpc>
                <a:spcPts val="4000"/>
              </a:lnSpc>
              <a:spcBef>
                <a:spcPts val="0"/>
              </a:spcBef>
              <a:buClrTx/>
              <a:buFontTx/>
              <a:defRPr sz="3600" b="1">
                <a:solidFill>
                  <a:srgbClr val="064E83"/>
                </a:solidFill>
              </a:defRPr>
            </a:lvl4pPr>
            <a:lvl5pPr marL="2240279" indent="-411479">
              <a:lnSpc>
                <a:spcPts val="4000"/>
              </a:lnSpc>
              <a:spcBef>
                <a:spcPts val="0"/>
              </a:spcBef>
              <a:buClrTx/>
              <a:buFontTx/>
              <a:defRPr sz="3600" b="1">
                <a:solidFill>
                  <a:srgbClr val="064E83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62251" y="1980001"/>
            <a:ext cx="7877808" cy="382157"/>
          </a:xfrm>
          <a:prstGeom prst="rect">
            <a:avLst/>
          </a:prstGeom>
        </p:spPr>
        <p:txBody>
          <a:bodyPr/>
          <a:lstStyle>
            <a:lvl1pPr indent="0">
              <a:lnSpc>
                <a:spcPts val="3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64E83"/>
                </a:solidFill>
              </a:defRPr>
            </a:lvl1pPr>
          </a:lstStyle>
          <a:p>
            <a:pPr indent="0">
              <a:lnSpc>
                <a:spcPts val="3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64E83"/>
                </a:solidFill>
              </a:defRPr>
            </a:pPr>
            <a:endParaRPr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62251" y="2700001"/>
            <a:ext cx="7877808" cy="307778"/>
          </a:xfrm>
          <a:prstGeom prst="rect">
            <a:avLst/>
          </a:prstGeom>
        </p:spPr>
        <p:txBody>
          <a:bodyPr/>
          <a:lstStyle>
            <a:lvl1pPr indent="0">
              <a:lnSpc>
                <a:spcPts val="24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64E83"/>
                </a:solidFill>
              </a:defRPr>
            </a:lvl1pPr>
          </a:lstStyle>
          <a:p>
            <a:pPr indent="0">
              <a:lnSpc>
                <a:spcPts val="2400"/>
              </a:lnSpc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64E83"/>
                </a:solidFill>
              </a:defRPr>
            </a:pPr>
            <a:endParaRPr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62251" y="3121224"/>
            <a:ext cx="7877808" cy="254772"/>
          </a:xfrm>
          <a:prstGeom prst="rect">
            <a:avLst/>
          </a:prstGeom>
        </p:spPr>
        <p:txBody>
          <a:bodyPr/>
          <a:lstStyle>
            <a:lvl1pPr indent="0">
              <a:lnSpc>
                <a:spcPts val="20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64E83"/>
                </a:solidFill>
              </a:defRPr>
            </a:lvl1pPr>
          </a:lstStyle>
          <a:p>
            <a:pPr indent="0">
              <a:lnSpc>
                <a:spcPts val="20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64E83"/>
                </a:solidFill>
              </a:defRPr>
            </a:pPr>
            <a:endParaRPr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162251" y="3429000"/>
            <a:ext cx="7877808" cy="228268"/>
          </a:xfrm>
          <a:prstGeom prst="rect">
            <a:avLst/>
          </a:prstGeom>
        </p:spPr>
        <p:txBody>
          <a:bodyPr/>
          <a:lstStyle>
            <a:lvl1pPr indent="0">
              <a:lnSpc>
                <a:spcPts val="18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064E83"/>
                </a:solidFill>
              </a:defRPr>
            </a:lvl1pPr>
          </a:lstStyle>
          <a:p>
            <a:pPr indent="0">
              <a:lnSpc>
                <a:spcPts val="18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064E83"/>
                </a:solidFill>
              </a:defRPr>
            </a:pPr>
            <a:endParaRPr/>
          </a:p>
        </p:txBody>
      </p:sp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51" y="5984876"/>
            <a:ext cx="2137819" cy="36695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1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462404"/>
      </p:ext>
    </p:extLst>
  </p:cSld>
  <p:clrMapOvr>
    <a:masterClrMapping/>
  </p:clrMapOvr>
  <p:transition spd="med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5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Viet1004/Code4Earth-2024-Challenge-24/tree/Attempt_to_add_contai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wf.int/en/publications/search?sort=bibcite_year&amp;order=desc&amp;f%5B0%5D=filter_by_type_of_publication%3Areport" TargetMode="External"/><Relationship Id="rId2" Type="http://schemas.openxmlformats.org/officeDocument/2006/relationships/hyperlink" Target="https://www.ecmwf.int/en/publications/technical-memoranda?page=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www.ecmwf.int/en/publications/technical-memorand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github.com/neo4j-labs/llm-graph-build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F97D93C-1ADB-AB3B-A5EE-EBF58D13165C}"/>
              </a:ext>
            </a:extLst>
          </p:cNvPr>
          <p:cNvSpPr txBox="1">
            <a:spLocks/>
          </p:cNvSpPr>
          <p:nvPr/>
        </p:nvSpPr>
        <p:spPr>
          <a:xfrm>
            <a:off x="5302134" y="4889951"/>
            <a:ext cx="4050471" cy="230417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F973AB3-EA99-9470-5125-442D5702F09D}"/>
              </a:ext>
            </a:extLst>
          </p:cNvPr>
          <p:cNvSpPr txBox="1"/>
          <p:nvPr/>
        </p:nvSpPr>
        <p:spPr>
          <a:xfrm>
            <a:off x="3360133" y="3008670"/>
            <a:ext cx="4327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 hangingPunct="0"/>
            <a:endParaRPr lang="de-D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Grafik 6" descr="Ein Bild, das draußen, Outdoorobjekt, Licht, Natur enthält.&#10;&#10;Beschreibung automatisch generiert.">
            <a:extLst>
              <a:ext uri="{FF2B5EF4-FFF2-40B4-BE49-F238E27FC236}">
                <a16:creationId xmlns:a16="http://schemas.microsoft.com/office/drawing/2014/main" id="{9208E8CD-A4C1-BCA9-DB06-3BAB2DE9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" y="-1628"/>
            <a:ext cx="12257455" cy="6873101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20278529-89EC-F9E6-7608-81BAD6EF61B3}"/>
              </a:ext>
            </a:extLst>
          </p:cNvPr>
          <p:cNvSpPr txBox="1"/>
          <p:nvPr/>
        </p:nvSpPr>
        <p:spPr>
          <a:xfrm>
            <a:off x="271776" y="1434721"/>
            <a:ext cx="8177473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E4F3F8"/>
                </a:solidFill>
              </a:rPr>
              <a:t>Code for Earth 2024 </a:t>
            </a:r>
            <a:br>
              <a:rPr lang="en-US" sz="3600" b="1" dirty="0"/>
            </a:br>
            <a:r>
              <a:rPr lang="en-LU" sz="3600" dirty="0">
                <a:solidFill>
                  <a:schemeClr val="bg1"/>
                </a:solidFill>
              </a:rPr>
              <a:t>KGB-TruthGuiding: Knowledge graph to </a:t>
            </a:r>
            <a:r>
              <a:rPr lang="en-LU" sz="3600">
                <a:solidFill>
                  <a:schemeClr val="bg1"/>
                </a:solidFill>
              </a:rPr>
              <a:t>enhance LLM: A use case in </a:t>
            </a:r>
            <a:endParaRPr lang="en-LU" sz="3600" dirty="0">
              <a:solidFill>
                <a:schemeClr val="bg1"/>
              </a:solidFill>
            </a:endParaRPr>
          </a:p>
          <a:p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8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B514A4F5-20D8-5CA8-8F7D-1469CDF9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233" y="261099"/>
            <a:ext cx="4939704" cy="1538393"/>
          </a:xfrm>
          <a:prstGeom prst="rect">
            <a:avLst/>
          </a:prstGeom>
        </p:spPr>
      </p:pic>
      <p:pic>
        <p:nvPicPr>
          <p:cNvPr id="9" name="Picture 8" descr="A black screen with many logos&#10;&#10;Description automatically generated">
            <a:extLst>
              <a:ext uri="{FF2B5EF4-FFF2-40B4-BE49-F238E27FC236}">
                <a16:creationId xmlns:a16="http://schemas.microsoft.com/office/drawing/2014/main" id="{669C438A-FF3C-D51E-F922-1F8707AE2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9" y="4028619"/>
            <a:ext cx="12218848" cy="2785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99F40F-A413-1203-9C6F-82F87592A648}"/>
              </a:ext>
            </a:extLst>
          </p:cNvPr>
          <p:cNvSpPr txBox="1"/>
          <p:nvPr/>
        </p:nvSpPr>
        <p:spPr>
          <a:xfrm>
            <a:off x="271776" y="3193335"/>
            <a:ext cx="2567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>
                <a:solidFill>
                  <a:schemeClr val="bg1"/>
                </a:solidFill>
              </a:rPr>
              <a:t>Presenter: </a:t>
            </a:r>
          </a:p>
          <a:p>
            <a:r>
              <a:rPr lang="en-LU" dirty="0">
                <a:solidFill>
                  <a:schemeClr val="bg1"/>
                </a:solidFill>
              </a:rPr>
              <a:t>     NGUYEN Quoc Viet</a:t>
            </a:r>
          </a:p>
          <a:p>
            <a:r>
              <a:rPr lang="en-LU" dirty="0">
                <a:solidFill>
                  <a:schemeClr val="bg1"/>
                </a:solidFill>
              </a:rPr>
              <a:t>Other 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dirty="0">
                <a:solidFill>
                  <a:schemeClr val="bg1"/>
                </a:solidFill>
              </a:rPr>
              <a:t>NGO Duc Thinh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dirty="0">
                <a:solidFill>
                  <a:schemeClr val="bg1"/>
                </a:solidFill>
              </a:rPr>
              <a:t>VU Thi Hai 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U" dirty="0">
              <a:solidFill>
                <a:schemeClr val="bg1"/>
              </a:solidFill>
            </a:endParaRPr>
          </a:p>
          <a:p>
            <a:endParaRPr lang="en-L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65076-EEFE-5B19-6A79-CA0407B97978}"/>
              </a:ext>
            </a:extLst>
          </p:cNvPr>
          <p:cNvSpPr txBox="1"/>
          <p:nvPr/>
        </p:nvSpPr>
        <p:spPr>
          <a:xfrm>
            <a:off x="7218081" y="3235841"/>
            <a:ext cx="2753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>
                <a:solidFill>
                  <a:schemeClr val="bg1"/>
                </a:solidFill>
              </a:rPr>
              <a:t>Mentors: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sz="1800" dirty="0">
                <a:solidFill>
                  <a:schemeClr val="bg1"/>
                </a:solidFill>
              </a:rPr>
              <a:t>Ana Prieto Nemesio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sz="1800" dirty="0">
                <a:solidFill>
                  <a:schemeClr val="bg1"/>
                </a:solidFill>
              </a:rPr>
              <a:t>Florian Pinault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sz="1800" dirty="0">
                <a:solidFill>
                  <a:schemeClr val="bg1"/>
                </a:solidFill>
              </a:rPr>
              <a:t>Baudouin Raoult</a:t>
            </a:r>
          </a:p>
          <a:p>
            <a:endParaRPr lang="en-L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157BE-6A1D-A0A9-597E-461A7BE3D9A1}"/>
              </a:ext>
            </a:extLst>
          </p:cNvPr>
          <p:cNvSpPr txBox="1"/>
          <p:nvPr/>
        </p:nvSpPr>
        <p:spPr>
          <a:xfrm>
            <a:off x="2876184" y="4028619"/>
            <a:ext cx="296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dirty="0">
                <a:solidFill>
                  <a:schemeClr val="bg1"/>
                </a:solidFill>
              </a:rPr>
              <a:t>DAO Nhat Minh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U" dirty="0">
                <a:solidFill>
                  <a:schemeClr val="bg1"/>
                </a:solidFill>
              </a:rPr>
              <a:t>PHAM Vu Hoang Anh</a:t>
            </a:r>
          </a:p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8781426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4B68D-AD03-9066-464C-0D48CB94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LU" sz="3400" dirty="0"/>
              <a:t>3.III. Knowledge storage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E42F-FA8E-8A19-0263-AFF979EB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LU" sz="1700" dirty="0"/>
              <a:t>Technology: Neo4j</a:t>
            </a:r>
          </a:p>
          <a:p>
            <a:r>
              <a:rPr lang="en-LU" sz="1700" dirty="0"/>
              <a:t>Graph database</a:t>
            </a:r>
          </a:p>
          <a:p>
            <a:r>
              <a:rPr lang="en-LU" sz="1700" dirty="0"/>
              <a:t>Store data in nodes and edges</a:t>
            </a:r>
          </a:p>
          <a:p>
            <a:r>
              <a:rPr lang="en-LU" sz="1700" dirty="0"/>
              <a:t>Large community base</a:t>
            </a:r>
          </a:p>
          <a:p>
            <a:pPr marL="0" indent="0">
              <a:buNone/>
            </a:pPr>
            <a:r>
              <a:rPr lang="en-LU" sz="1700" dirty="0"/>
              <a:t>=&gt; Our option: Neo4j local database </a:t>
            </a:r>
          </a:p>
        </p:txBody>
      </p:sp>
      <p:pic>
        <p:nvPicPr>
          <p:cNvPr id="2050" name="Picture 2" descr="Neo4j (Graph Database) Crash Course">
            <a:extLst>
              <a:ext uri="{FF2B5EF4-FFF2-40B4-BE49-F238E27FC236}">
                <a16:creationId xmlns:a16="http://schemas.microsoft.com/office/drawing/2014/main" id="{8CE7F38B-71A1-A030-3456-3BAE5DAB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589954"/>
            <a:ext cx="6440424" cy="36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28E26380-F313-5F27-DAE6-AAFB711A7D51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4657BED1-81FD-BB82-3DF1-CAB53545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E4E48480-1D8A-20EE-C5AB-03BA44E4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86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7670-27D3-1253-FB67-D4B104A1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3.IV. Data structure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7029EF-50D7-F50A-D6BE-2A9F2F2B2E58}"/>
              </a:ext>
            </a:extLst>
          </p:cNvPr>
          <p:cNvSpPr/>
          <p:nvPr/>
        </p:nvSpPr>
        <p:spPr>
          <a:xfrm>
            <a:off x="1257336" y="4767297"/>
            <a:ext cx="1992381" cy="19923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__Chunk__</a:t>
            </a:r>
          </a:p>
          <a:p>
            <a:pPr algn="ctr"/>
            <a:r>
              <a:rPr lang="en-L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Content: 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6F8EB6-7043-612D-9D04-5FAE7B2A33F6}"/>
              </a:ext>
            </a:extLst>
          </p:cNvPr>
          <p:cNvSpPr/>
          <p:nvPr/>
        </p:nvSpPr>
        <p:spPr>
          <a:xfrm>
            <a:off x="5620605" y="4893056"/>
            <a:ext cx="1740865" cy="174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__Entity__</a:t>
            </a:r>
          </a:p>
          <a:p>
            <a:pPr algn="ctr"/>
            <a:r>
              <a:rPr lang="en-GB" dirty="0"/>
              <a:t>N</a:t>
            </a:r>
            <a:r>
              <a:rPr lang="en-LU" dirty="0"/>
              <a:t>ame: …</a:t>
            </a:r>
          </a:p>
          <a:p>
            <a:pPr algn="ctr"/>
            <a:r>
              <a:rPr lang="en-GB" dirty="0"/>
              <a:t>T</a:t>
            </a:r>
            <a:r>
              <a:rPr lang="en-LU" dirty="0"/>
              <a:t>ext: 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838490-40AF-DD3A-637F-12AF3DA94E16}"/>
              </a:ext>
            </a:extLst>
          </p:cNvPr>
          <p:cNvSpPr/>
          <p:nvPr/>
        </p:nvSpPr>
        <p:spPr>
          <a:xfrm>
            <a:off x="9139878" y="2416456"/>
            <a:ext cx="2667609" cy="266760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__Community__</a:t>
            </a:r>
          </a:p>
          <a:p>
            <a:pPr algn="ctr"/>
            <a:r>
              <a:rPr lang="en-LU" dirty="0"/>
              <a:t>Summary: …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B92E001-3870-81F4-E42B-E627E36EF3B9}"/>
              </a:ext>
            </a:extLst>
          </p:cNvPr>
          <p:cNvSpPr/>
          <p:nvPr/>
        </p:nvSpPr>
        <p:spPr>
          <a:xfrm rot="16200000">
            <a:off x="4195611" y="4836366"/>
            <a:ext cx="607828" cy="16858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E710BB4-5DC1-7222-EAB8-F2B43C89DB64}"/>
              </a:ext>
            </a:extLst>
          </p:cNvPr>
          <p:cNvSpPr/>
          <p:nvPr/>
        </p:nvSpPr>
        <p:spPr>
          <a:xfrm rot="14725333">
            <a:off x="7977133" y="4077214"/>
            <a:ext cx="607828" cy="17443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3CDEE-7396-D782-C1F7-0AABC569B156}"/>
              </a:ext>
            </a:extLst>
          </p:cNvPr>
          <p:cNvSpPr txBox="1"/>
          <p:nvPr/>
        </p:nvSpPr>
        <p:spPr>
          <a:xfrm>
            <a:off x="3606390" y="5959806"/>
            <a:ext cx="17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APPEARED_IN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75131-00CD-7B9B-B896-0FC3A677977E}"/>
              </a:ext>
            </a:extLst>
          </p:cNvPr>
          <p:cNvSpPr txBox="1"/>
          <p:nvPr/>
        </p:nvSpPr>
        <p:spPr>
          <a:xfrm rot="20015563">
            <a:off x="7699770" y="5076517"/>
            <a:ext cx="202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IN_COMMUNITY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56B1A-2BEE-5F04-8DAA-B3BA5E92BC7C}"/>
              </a:ext>
            </a:extLst>
          </p:cNvPr>
          <p:cNvSpPr txBox="1"/>
          <p:nvPr/>
        </p:nvSpPr>
        <p:spPr>
          <a:xfrm>
            <a:off x="1037281" y="2551837"/>
            <a:ext cx="19923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Physical fluxes archived by the ECMWF model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LU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EEE5689-9FC2-3B93-9994-A8AA5325BEBE}"/>
              </a:ext>
            </a:extLst>
          </p:cNvPr>
          <p:cNvSpPr/>
          <p:nvPr/>
        </p:nvSpPr>
        <p:spPr>
          <a:xfrm rot="18881460">
            <a:off x="3631968" y="3685298"/>
            <a:ext cx="607828" cy="9843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BF3D61A-6494-C505-FB1A-278A5ADEB58F}"/>
              </a:ext>
            </a:extLst>
          </p:cNvPr>
          <p:cNvSpPr/>
          <p:nvPr/>
        </p:nvSpPr>
        <p:spPr>
          <a:xfrm rot="15014339">
            <a:off x="4056343" y="2280852"/>
            <a:ext cx="607828" cy="902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165F3-A2AD-1C0F-804A-3F7E5C80EB75}"/>
              </a:ext>
            </a:extLst>
          </p:cNvPr>
          <p:cNvSpPr txBox="1"/>
          <p:nvPr/>
        </p:nvSpPr>
        <p:spPr>
          <a:xfrm>
            <a:off x="4360257" y="3965434"/>
            <a:ext cx="174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Physical fluxes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C4964-8276-7157-C68B-22FEEFF29502}"/>
              </a:ext>
            </a:extLst>
          </p:cNvPr>
          <p:cNvSpPr txBox="1"/>
          <p:nvPr/>
        </p:nvSpPr>
        <p:spPr>
          <a:xfrm>
            <a:off x="4887746" y="2308743"/>
            <a:ext cx="19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ECWMF model</a:t>
            </a:r>
          </a:p>
        </p:txBody>
      </p:sp>
    </p:spTree>
    <p:extLst>
      <p:ext uri="{BB962C8B-B14F-4D97-AF65-F5344CB8AC3E}">
        <p14:creationId xmlns:p14="http://schemas.microsoft.com/office/powerpoint/2010/main" val="85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05 0.26181 " pathEditMode="relative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116 L 0.09713 0.2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126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5169 0.493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3" grpId="0" animBg="1"/>
      <p:bldP spid="3" grpId="1" animBg="1"/>
      <p:bldP spid="4" grpId="0" animBg="1"/>
      <p:bldP spid="4" grpId="1" animBg="1"/>
      <p:bldP spid="12" grpId="0" animBg="1"/>
      <p:bldP spid="12" grpId="1" animBg="1"/>
      <p:bldP spid="13" grpId="0"/>
      <p:bldP spid="13" grpId="1"/>
      <p:bldP spid="13" grpId="2"/>
      <p:bldP spid="14" grpId="0"/>
      <p:bldP spid="14" grpId="1"/>
      <p:bldP spid="1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3EFB-0CF1-AEB6-6616-D30845A9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3.V. Retriever mechanism – Local retriever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E70C-9764-8DBF-8811-DBC89DD7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89CFA-AFA1-6F97-09DA-F9D9BB1A37FD}"/>
              </a:ext>
            </a:extLst>
          </p:cNvPr>
          <p:cNvSpPr/>
          <p:nvPr/>
        </p:nvSpPr>
        <p:spPr>
          <a:xfrm>
            <a:off x="637953" y="2961167"/>
            <a:ext cx="1339703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User 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953AE-A4E8-1AAD-398D-6B01AE6C4F3C}"/>
              </a:ext>
            </a:extLst>
          </p:cNvPr>
          <p:cNvSpPr/>
          <p:nvPr/>
        </p:nvSpPr>
        <p:spPr>
          <a:xfrm>
            <a:off x="2402108" y="2870791"/>
            <a:ext cx="1339703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Relevant entities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994A9-B6D5-1CA0-BB3F-BAA311BB443A}"/>
              </a:ext>
            </a:extLst>
          </p:cNvPr>
          <p:cNvSpPr/>
          <p:nvPr/>
        </p:nvSpPr>
        <p:spPr>
          <a:xfrm>
            <a:off x="4260110" y="3540642"/>
            <a:ext cx="1736653" cy="605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Relevant Communities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436B9-85F1-3D69-CA0A-443242905D54}"/>
              </a:ext>
            </a:extLst>
          </p:cNvPr>
          <p:cNvSpPr/>
          <p:nvPr/>
        </p:nvSpPr>
        <p:spPr>
          <a:xfrm>
            <a:off x="4260111" y="2257610"/>
            <a:ext cx="1736652" cy="605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Relevant Chunk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4798B-3750-4E00-1301-4CC96364732C}"/>
              </a:ext>
            </a:extLst>
          </p:cNvPr>
          <p:cNvSpPr/>
          <p:nvPr/>
        </p:nvSpPr>
        <p:spPr>
          <a:xfrm>
            <a:off x="552891" y="5271976"/>
            <a:ext cx="150982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Chat History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88F32-8E23-0984-9F2F-FA1F457428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77656" y="3195084"/>
            <a:ext cx="424452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D9E193-2124-EB06-E72E-4367A41BE9A3}"/>
              </a:ext>
            </a:extLst>
          </p:cNvPr>
          <p:cNvCxnSpPr/>
          <p:nvPr/>
        </p:nvCxnSpPr>
        <p:spPr>
          <a:xfrm flipV="1">
            <a:off x="3753293" y="2478024"/>
            <a:ext cx="506817" cy="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63ECDF-7BFB-7940-F323-A639A22795F5}"/>
              </a:ext>
            </a:extLst>
          </p:cNvPr>
          <p:cNvCxnSpPr/>
          <p:nvPr/>
        </p:nvCxnSpPr>
        <p:spPr>
          <a:xfrm>
            <a:off x="3746629" y="3205716"/>
            <a:ext cx="492215" cy="63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1FA99-1D93-C9C0-6084-76A16CC86447}"/>
              </a:ext>
            </a:extLst>
          </p:cNvPr>
          <p:cNvSpPr/>
          <p:nvPr/>
        </p:nvSpPr>
        <p:spPr>
          <a:xfrm>
            <a:off x="8172895" y="2633897"/>
            <a:ext cx="2573079" cy="2418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Contexts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DCBBEB-E327-B3F6-8960-04791C0B9CDC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2062716" y="3843351"/>
            <a:ext cx="6110179" cy="1662542"/>
          </a:xfrm>
          <a:prstGeom prst="bentConnector3">
            <a:avLst>
              <a:gd name="adj1" fmla="val 87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8BD0099-206C-8D49-2711-B7EA4532ADB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96763" y="2633897"/>
            <a:ext cx="2176132" cy="1209454"/>
          </a:xfrm>
          <a:prstGeom prst="bentConnector3">
            <a:avLst>
              <a:gd name="adj1" fmla="val 65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9AC25AF-9FD3-A5C5-0E9D-A77BEF42CC6A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996763" y="3843351"/>
            <a:ext cx="21761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062C-A6B0-8553-2B65-097E2E2C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3.V. Retriever mechanism – Global retriever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0D8A6-466D-C2C6-5AB0-E7F1E84A931C}"/>
              </a:ext>
            </a:extLst>
          </p:cNvPr>
          <p:cNvSpPr/>
          <p:nvPr/>
        </p:nvSpPr>
        <p:spPr>
          <a:xfrm>
            <a:off x="637953" y="2961167"/>
            <a:ext cx="1339703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User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6552D-41AB-BBD0-58CB-EDAF7570E76D}"/>
              </a:ext>
            </a:extLst>
          </p:cNvPr>
          <p:cNvSpPr/>
          <p:nvPr/>
        </p:nvSpPr>
        <p:spPr>
          <a:xfrm>
            <a:off x="552891" y="5271976"/>
            <a:ext cx="150982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Chat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61B983-7BC9-D8D5-865B-8C30EE33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316" y="3195083"/>
            <a:ext cx="3277380" cy="216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LU" dirty="0"/>
              <a:t>Contexts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4C13163-C8F8-04D8-A214-E42B48A806E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2007675" y="3579521"/>
            <a:ext cx="992584" cy="2392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20E402E-DF78-9937-5CE0-71AE3E50F4E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078771" y="2658033"/>
            <a:ext cx="850392" cy="239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C41DC-FFCE-C470-6110-76DBC136208D}"/>
              </a:ext>
            </a:extLst>
          </p:cNvPr>
          <p:cNvSpPr/>
          <p:nvPr/>
        </p:nvSpPr>
        <p:spPr>
          <a:xfrm>
            <a:off x="3700130" y="3447394"/>
            <a:ext cx="1663996" cy="16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/>
              <a:t>Ranking global summaries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D3701-25E5-0A85-8B67-91A050769FA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64126" y="4279392"/>
            <a:ext cx="264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A036-414D-1F61-7C1F-D218D5BD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3.VI.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350F-D45C-C64B-196E-10D23ABF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U" dirty="0"/>
              <a:t>Backend:</a:t>
            </a:r>
          </a:p>
          <a:p>
            <a:pPr lvl="1"/>
            <a:r>
              <a:rPr lang="en-LU" dirty="0"/>
              <a:t>Flask application</a:t>
            </a:r>
          </a:p>
          <a:p>
            <a:r>
              <a:rPr lang="en-LU" dirty="0"/>
              <a:t>Frontend:</a:t>
            </a:r>
          </a:p>
          <a:p>
            <a:pPr lvl="1"/>
            <a:r>
              <a:rPr lang="en-LU" dirty="0"/>
              <a:t>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FFD-8949-A02C-B56F-AAC9757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3.VI. Visual-aid knowledge presentation</a:t>
            </a:r>
          </a:p>
        </p:txBody>
      </p:sp>
      <p:pic>
        <p:nvPicPr>
          <p:cNvPr id="5" name="Content Placeholder 4" descr="A question mark and speech bubbles&#10;&#10;Description automatically generated">
            <a:extLst>
              <a:ext uri="{FF2B5EF4-FFF2-40B4-BE49-F238E27FC236}">
                <a16:creationId xmlns:a16="http://schemas.microsoft.com/office/drawing/2014/main" id="{06ADB1B2-DB51-78FE-51FB-2FB7D96F3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180" y="2404213"/>
            <a:ext cx="1179576" cy="1179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5536D-6374-D4B9-D618-40C413CF7B57}"/>
              </a:ext>
            </a:extLst>
          </p:cNvPr>
          <p:cNvSpPr txBox="1"/>
          <p:nvPr/>
        </p:nvSpPr>
        <p:spPr>
          <a:xfrm>
            <a:off x="3439786" y="6325729"/>
            <a:ext cx="8752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600" dirty="0"/>
              <a:t>Image credit to: Freepik, Prosymbols, Icongeek26, </a:t>
            </a:r>
            <a:r>
              <a:rPr lang="en-GB" sz="1600" dirty="0" err="1"/>
              <a:t>smalllikeart</a:t>
            </a:r>
            <a:r>
              <a:rPr lang="en-GB" sz="1600" dirty="0"/>
              <a:t>, musketeers, </a:t>
            </a:r>
            <a:r>
              <a:rPr lang="en-GB" sz="1600" dirty="0" err="1"/>
              <a:t>Creative_Captain</a:t>
            </a:r>
            <a:r>
              <a:rPr lang="en-GB" sz="1600" dirty="0"/>
              <a:t>, Flat Icons in </a:t>
            </a:r>
            <a:r>
              <a:rPr lang="en-GB" sz="1600" dirty="0" err="1"/>
              <a:t>Flaticon.com</a:t>
            </a:r>
            <a:endParaRPr lang="en-LU" sz="1600" dirty="0"/>
          </a:p>
        </p:txBody>
      </p:sp>
      <p:pic>
        <p:nvPicPr>
          <p:cNvPr id="8" name="Picture 7" descr="A close-up of a magnifying glass and papers&#10;&#10;Description automatically generated">
            <a:extLst>
              <a:ext uri="{FF2B5EF4-FFF2-40B4-BE49-F238E27FC236}">
                <a16:creationId xmlns:a16="http://schemas.microsoft.com/office/drawing/2014/main" id="{A60828AD-191F-9DBD-F8AE-1BDBD630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7" y="2570864"/>
            <a:ext cx="1021492" cy="1021492"/>
          </a:xfrm>
          <a:prstGeom prst="rect">
            <a:avLst/>
          </a:prstGeom>
        </p:spPr>
      </p:pic>
      <p:pic>
        <p:nvPicPr>
          <p:cNvPr id="10" name="Picture 9" descr="A graphic of a server&#10;&#10;Description automatically generated">
            <a:extLst>
              <a:ext uri="{FF2B5EF4-FFF2-40B4-BE49-F238E27FC236}">
                <a16:creationId xmlns:a16="http://schemas.microsoft.com/office/drawing/2014/main" id="{6DBF1879-1335-F7E0-2481-1BFE5763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413" y="4293743"/>
            <a:ext cx="1021492" cy="1021492"/>
          </a:xfrm>
          <a:prstGeom prst="rect">
            <a:avLst/>
          </a:prstGeom>
        </p:spPr>
      </p:pic>
      <p:pic>
        <p:nvPicPr>
          <p:cNvPr id="12" name="Picture 11" descr="A colorful circle with a eye and a black background&#10;&#10;Description automatically generated">
            <a:extLst>
              <a:ext uri="{FF2B5EF4-FFF2-40B4-BE49-F238E27FC236}">
                <a16:creationId xmlns:a16="http://schemas.microsoft.com/office/drawing/2014/main" id="{8AE305EC-66A4-911C-0712-8DC0562B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775" y="4108293"/>
            <a:ext cx="1021492" cy="1021492"/>
          </a:xfrm>
          <a:prstGeom prst="rect">
            <a:avLst/>
          </a:prstGeom>
        </p:spPr>
      </p:pic>
      <p:pic>
        <p:nvPicPr>
          <p:cNvPr id="14" name="Picture 13" descr="A green and white logo&#10;&#10;Description automatically generated">
            <a:extLst>
              <a:ext uri="{FF2B5EF4-FFF2-40B4-BE49-F238E27FC236}">
                <a16:creationId xmlns:a16="http://schemas.microsoft.com/office/drawing/2014/main" id="{38D96856-25E1-1B3D-579F-3C9828944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019" y="2399520"/>
            <a:ext cx="1143512" cy="1143512"/>
          </a:xfrm>
          <a:prstGeom prst="rect">
            <a:avLst/>
          </a:prstGeom>
        </p:spPr>
      </p:pic>
      <p:pic>
        <p:nvPicPr>
          <p:cNvPr id="16" name="Picture 15" descr="A brain with a chip in the center&#10;&#10;Description automatically generated">
            <a:extLst>
              <a:ext uri="{FF2B5EF4-FFF2-40B4-BE49-F238E27FC236}">
                <a16:creationId xmlns:a16="http://schemas.microsoft.com/office/drawing/2014/main" id="{7EC9E2F8-0BF1-9611-F6E2-5F4281DD2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774" y="2636047"/>
            <a:ext cx="1021492" cy="1021492"/>
          </a:xfrm>
          <a:prstGeom prst="rect">
            <a:avLst/>
          </a:prstGeom>
        </p:spPr>
      </p:pic>
      <p:pic>
        <p:nvPicPr>
          <p:cNvPr id="18" name="Picture 17" descr="A circular white circle with colorful arrows pointing to center&#10;&#10;Description automatically generated with medium confidence">
            <a:extLst>
              <a:ext uri="{FF2B5EF4-FFF2-40B4-BE49-F238E27FC236}">
                <a16:creationId xmlns:a16="http://schemas.microsoft.com/office/drawing/2014/main" id="{59E2381B-226E-1926-DE50-53772CD36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8491" y="4818171"/>
            <a:ext cx="717381" cy="717381"/>
          </a:xfrm>
          <a:prstGeom prst="rect">
            <a:avLst/>
          </a:prstGeom>
        </p:spPr>
      </p:pic>
      <p:pic>
        <p:nvPicPr>
          <p:cNvPr id="20" name="Picture 19" descr="A yellow paper with a red square and a black background&#10;&#10;Description automatically generated">
            <a:extLst>
              <a:ext uri="{FF2B5EF4-FFF2-40B4-BE49-F238E27FC236}">
                <a16:creationId xmlns:a16="http://schemas.microsoft.com/office/drawing/2014/main" id="{37A35FA8-C383-4102-4C7E-D8CC356BB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869" y="5274104"/>
            <a:ext cx="883145" cy="883145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FC572D53-DF1D-0099-4B98-223776A663EB}"/>
              </a:ext>
            </a:extLst>
          </p:cNvPr>
          <p:cNvSpPr/>
          <p:nvPr/>
        </p:nvSpPr>
        <p:spPr>
          <a:xfrm>
            <a:off x="2372497" y="2994001"/>
            <a:ext cx="803007" cy="29289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C1D8D85-156F-7C8F-5E4F-FB9B24DBD2EF}"/>
              </a:ext>
            </a:extLst>
          </p:cNvPr>
          <p:cNvSpPr/>
          <p:nvPr/>
        </p:nvSpPr>
        <p:spPr>
          <a:xfrm rot="8441162">
            <a:off x="2860524" y="3861148"/>
            <a:ext cx="752878" cy="21886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E9F1EDD-803B-D3B5-B6DA-D349DDD20064}"/>
              </a:ext>
            </a:extLst>
          </p:cNvPr>
          <p:cNvSpPr/>
          <p:nvPr/>
        </p:nvSpPr>
        <p:spPr>
          <a:xfrm rot="1625620">
            <a:off x="3013642" y="5380509"/>
            <a:ext cx="446641" cy="23110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2F3AC65-6DAC-E7EB-F070-0BD6EAE996DA}"/>
              </a:ext>
            </a:extLst>
          </p:cNvPr>
          <p:cNvSpPr/>
          <p:nvPr/>
        </p:nvSpPr>
        <p:spPr>
          <a:xfrm rot="20072417">
            <a:off x="4666242" y="5409888"/>
            <a:ext cx="477116" cy="23695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685ED05-4445-B719-5B44-3731ED32A5B3}"/>
              </a:ext>
            </a:extLst>
          </p:cNvPr>
          <p:cNvSpPr/>
          <p:nvPr/>
        </p:nvSpPr>
        <p:spPr>
          <a:xfrm rot="15123768">
            <a:off x="4289954" y="4023124"/>
            <a:ext cx="678731" cy="25724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F6E379-C94B-4934-E96B-6B300B588CE3}"/>
              </a:ext>
            </a:extLst>
          </p:cNvPr>
          <p:cNvSpPr/>
          <p:nvPr/>
        </p:nvSpPr>
        <p:spPr>
          <a:xfrm>
            <a:off x="3488405" y="4538223"/>
            <a:ext cx="2711227" cy="1771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4C33C6C-8B1B-47EC-CD76-EC90DDE8D42E}"/>
              </a:ext>
            </a:extLst>
          </p:cNvPr>
          <p:cNvSpPr/>
          <p:nvPr/>
        </p:nvSpPr>
        <p:spPr>
          <a:xfrm>
            <a:off x="5406184" y="3038698"/>
            <a:ext cx="678731" cy="25724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9144D14-C1D1-4722-0D85-955A11AA6FF6}"/>
              </a:ext>
            </a:extLst>
          </p:cNvPr>
          <p:cNvSpPr/>
          <p:nvPr/>
        </p:nvSpPr>
        <p:spPr>
          <a:xfrm>
            <a:off x="7995203" y="3038698"/>
            <a:ext cx="678731" cy="21254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9653E4A-0744-0438-F3F0-839B2736CBC5}"/>
              </a:ext>
            </a:extLst>
          </p:cNvPr>
          <p:cNvSpPr/>
          <p:nvPr/>
        </p:nvSpPr>
        <p:spPr>
          <a:xfrm rot="1673750">
            <a:off x="7915005" y="3875006"/>
            <a:ext cx="777711" cy="2140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34" name="Gruppieren 14">
            <a:extLst>
              <a:ext uri="{FF2B5EF4-FFF2-40B4-BE49-F238E27FC236}">
                <a16:creationId xmlns:a16="http://schemas.microsoft.com/office/drawing/2014/main" id="{B4CEF7BA-C328-C4D1-D554-86EC806A9055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3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786E4301-E251-8E2C-16AB-FB4BC0DFB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3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D3F5D44D-76BA-41B2-4DB8-C97FE3FC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8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ECFB-B83E-7180-DD1B-96AF8B74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4.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69B1-9014-AA64-C0E7-9B1E9EA6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U" dirty="0"/>
              <a:t>Link:</a:t>
            </a:r>
            <a:r>
              <a:rPr lang="en-GB" dirty="0">
                <a:hlinkClick r:id="rId2"/>
              </a:rPr>
              <a:t>Viet1004/Code4Earth-2024-Challenge-24 at Attempt_to_add_container (github.com)</a:t>
            </a:r>
            <a:endParaRPr lang="en-LU" dirty="0"/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B603F4D6-8978-79F3-FC17-1D0FB1728DD0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32506959-5DD0-43A8-3153-9B00947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4C43709D-0F47-30CF-A86D-0B04FFA8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61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7B3A-D706-F80B-8D4F-EE0FD07E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3CE2-F78E-109C-95CD-5DC04FB1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U" dirty="0"/>
              <a:t>Prompt engineering</a:t>
            </a:r>
          </a:p>
          <a:p>
            <a:r>
              <a:rPr lang="en-LU" dirty="0"/>
              <a:t>Unpredictability of LLMs</a:t>
            </a:r>
          </a:p>
          <a:p>
            <a:r>
              <a:rPr lang="en-LU" dirty="0"/>
              <a:t>Open API limit call in constructing database</a:t>
            </a:r>
          </a:p>
          <a:p>
            <a:r>
              <a:rPr lang="en-LU"/>
              <a:t>Visualization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45053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D6E-1E2D-B9DC-C39D-C1AB2891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5.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5E7C-1975-6880-135A-849F6F20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LU" dirty="0"/>
              <a:t>Enhance the entity extraction:</a:t>
            </a:r>
          </a:p>
          <a:p>
            <a:pPr lvl="1"/>
            <a:r>
              <a:rPr lang="en-GB" b="0" dirty="0">
                <a:effectLst/>
              </a:rPr>
              <a:t>Entity Resolution</a:t>
            </a:r>
          </a:p>
          <a:p>
            <a:pPr lvl="1"/>
            <a:r>
              <a:rPr lang="en-GB" dirty="0"/>
              <a:t>Prompt engineering</a:t>
            </a:r>
            <a:endParaRPr lang="en-GB" b="0" dirty="0">
              <a:effectLst/>
            </a:endParaRPr>
          </a:p>
          <a:p>
            <a:r>
              <a:rPr lang="en-GB" dirty="0"/>
              <a:t>Extend local retriever</a:t>
            </a:r>
          </a:p>
          <a:p>
            <a:r>
              <a:rPr lang="en-GB" dirty="0"/>
              <a:t>Enhance visualization</a:t>
            </a:r>
            <a:br>
              <a:rPr lang="en-GB" dirty="0"/>
            </a:br>
            <a:endParaRPr lang="en-LU" dirty="0"/>
          </a:p>
          <a:p>
            <a:pPr lvl="1"/>
            <a:endParaRPr lang="en-LU" dirty="0"/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AEBB68AE-7A4C-3531-BEDB-BABFE085AFDB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09B876C4-D395-EC7C-5863-236C159A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46DA09EE-38A7-709D-E087-2B2B7E24B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72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5430-B6EB-B040-2435-7F30397B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BF61-782D-5D94-3A59-E12D99A9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Collect dataset: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Create a Crawl tool for ECMWF homepage:</a:t>
            </a:r>
            <a:endParaRPr lang="en-GB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=&gt; download publications and reports from ECMWF</a:t>
            </a:r>
            <a:endParaRPr lang="en-GB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Data source:</a:t>
            </a:r>
            <a:endParaRPr lang="en-GB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sng" strike="noStrike" dirty="0">
                <a:solidFill>
                  <a:srgbClr val="0097A7"/>
                </a:solidFill>
                <a:effectLst/>
                <a:hlinkClick r:id="rId2"/>
              </a:rPr>
              <a:t>Technical Memoranda</a:t>
            </a: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 (38 pages - downloaded 10 pages 250 files)</a:t>
            </a:r>
            <a:endParaRPr lang="en-GB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sng" strike="noStrike" dirty="0">
                <a:solidFill>
                  <a:srgbClr val="0097A7"/>
                </a:solidFill>
                <a:effectLst/>
                <a:hlinkClick r:id="rId3"/>
              </a:rPr>
              <a:t>Reports</a:t>
            </a: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 (23 pages - downloaded 10 pages 240 files)</a:t>
            </a:r>
            <a:endParaRPr lang="en-GB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Extract texts from pdf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Use the package </a:t>
            </a:r>
            <a:r>
              <a:rPr lang="en-GB" sz="1400" b="0" i="0" u="none" strike="noStrike" dirty="0" err="1">
                <a:solidFill>
                  <a:srgbClr val="595959"/>
                </a:solidFill>
                <a:effectLst/>
              </a:rPr>
              <a:t>PyMuPDF</a:t>
            </a: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 </a:t>
            </a:r>
            <a:endParaRPr lang="en-GB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Text extracted: saved under file ‘.txt</a:t>
            </a:r>
            <a:endParaRPr lang="en-GB" sz="1400" b="0" dirty="0">
              <a:effectLst/>
            </a:endParaRPr>
          </a:p>
          <a:p>
            <a:br>
              <a:rPr lang="en-GB" sz="1400" dirty="0"/>
            </a:br>
            <a:endParaRPr lang="en-LU" sz="1400" dirty="0"/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EEDAD023-B947-4093-B06F-CE01BBDB6075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7BAC2661-99DB-089D-05DB-59E9E586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2A338265-D40D-B215-CF3E-8DCCAD3E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26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C400-A734-0391-D1E9-BAA01504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88B2-6029-EF24-42A2-D2CCC85C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LU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LU" dirty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LU" dirty="0"/>
              <a:t>Our approach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LU" dirty="0"/>
              <a:t>Knowledge extraction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LU" dirty="0"/>
              <a:t>Knowledge storage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LU" dirty="0"/>
              <a:t>Community detection + Local and global retriever (GraphRAG paper)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LU" dirty="0"/>
              <a:t>Visual-aid knowledge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LU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LU" dirty="0"/>
              <a:t>Future direction</a:t>
            </a:r>
          </a:p>
          <a:p>
            <a:pPr marL="0" indent="0">
              <a:buNone/>
            </a:pPr>
            <a:r>
              <a:rPr lang="en-LU" dirty="0"/>
              <a:t>Annex</a:t>
            </a:r>
          </a:p>
          <a:p>
            <a:endParaRPr lang="en-LU" dirty="0"/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9E551EC6-C93F-CBFC-74CB-5B5CC7B5464E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9E411B97-8646-667D-D400-1CAAECE9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C1D4315E-B151-F234-2B1B-CFF5FEE9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EC40-BCA8-B136-F9DE-3377FCA8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6DA3-0768-0F84-8BFC-2BDFC748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Entity and Entity Relation Extraction:</a:t>
            </a:r>
            <a:endParaRPr lang="en-GB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Experiment with LLMs for the prompts to guide the model extract the entity and entity relation (</a:t>
            </a:r>
            <a:r>
              <a:rPr lang="en-GB" sz="1400" b="1" i="1" u="none" strike="noStrike" dirty="0">
                <a:solidFill>
                  <a:srgbClr val="595959"/>
                </a:solidFill>
                <a:effectLst/>
              </a:rPr>
              <a:t>done</a:t>
            </a: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):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Open LLMs (</a:t>
            </a:r>
            <a:r>
              <a:rPr lang="en-GB" sz="1400" b="0" i="0" u="none" strike="noStrike" dirty="0" err="1">
                <a:solidFill>
                  <a:srgbClr val="595959"/>
                </a:solidFill>
                <a:effectLst/>
              </a:rPr>
              <a:t>olama</a:t>
            </a: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 with Lama3):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Low quality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Take a lot of time + computation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ChatGPT (paid products):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Less time + better quality, however, it needs paid</a:t>
            </a:r>
          </a:p>
          <a:p>
            <a:pPr marL="9144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595959"/>
                </a:solidFill>
                <a:effectLst/>
              </a:rPr>
              <a:t>Best performance if there is human feedbacks</a:t>
            </a:r>
          </a:p>
          <a:p>
            <a:endParaRPr lang="en-LU" sz="1400" dirty="0"/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EE57B009-CCE2-0B9B-E033-37EFD3535F7C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F5933B7E-EE6D-5A96-6EF8-4859E4E19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F882A78B-E4F3-25E7-FABA-ADB5AA8B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74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C80A-13EC-64AE-21EA-D3FF66C1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LU" dirty="0"/>
              <a:t>1. Problem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0F6A2A-847C-9189-FF69-67BCE6791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185065"/>
              </p:ext>
            </p:extLst>
          </p:nvPr>
        </p:nvGraphicFramePr>
        <p:xfrm>
          <a:off x="1115567" y="2478024"/>
          <a:ext cx="10660421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ieren 14">
            <a:extLst>
              <a:ext uri="{FF2B5EF4-FFF2-40B4-BE49-F238E27FC236}">
                <a16:creationId xmlns:a16="http://schemas.microsoft.com/office/drawing/2014/main" id="{0C921C81-7571-DC15-AB12-D85B23E1FAA3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8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5A74E38A-85B7-1548-2C5F-4F107022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9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541DD154-7EFB-0659-0538-91646888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68200F-8062-E3D5-0BC6-FA4531F4F46E}"/>
              </a:ext>
            </a:extLst>
          </p:cNvPr>
          <p:cNvSpPr txBox="1"/>
          <p:nvPr/>
        </p:nvSpPr>
        <p:spPr>
          <a:xfrm>
            <a:off x="3793524" y="6362629"/>
            <a:ext cx="749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*Example source: </a:t>
            </a:r>
            <a:r>
              <a:rPr lang="en-GB" dirty="0">
                <a:hlinkClick r:id="rId9"/>
              </a:rPr>
              <a:t>Technical Memoranda | ECMWF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62149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CE5-7FFB-0B1D-1CF7-532DE23B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1.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0458-AC27-2E8F-D9D9-0E496259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U" dirty="0"/>
              <a:t>LLMs finds themselves in many application recently</a:t>
            </a:r>
          </a:p>
          <a:p>
            <a:r>
              <a:rPr lang="en-LU" dirty="0"/>
              <a:t>LLMs usually suffer from hallucilation and knowledge cutoffs</a:t>
            </a:r>
          </a:p>
          <a:p>
            <a:r>
              <a:rPr lang="en-LU" dirty="0"/>
              <a:t>A common way is to add external knowledge</a:t>
            </a:r>
          </a:p>
          <a:p>
            <a:pPr marL="457200" lvl="1" indent="0">
              <a:buNone/>
            </a:pPr>
            <a:r>
              <a:rPr lang="en-LU" dirty="0"/>
              <a:t>=&gt; GraphRAG: LLMs on steroids </a:t>
            </a:r>
          </a:p>
        </p:txBody>
      </p:sp>
    </p:spTree>
    <p:extLst>
      <p:ext uri="{BB962C8B-B14F-4D97-AF65-F5344CB8AC3E}">
        <p14:creationId xmlns:p14="http://schemas.microsoft.com/office/powerpoint/2010/main" val="37061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FAAF8-C4C7-DC9D-CB29-06C9909E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LU" sz="3200" dirty="0"/>
              <a:t>2.1  Our solution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8E3-23B6-8974-AF7E-AE8AA4B5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LU" sz="1800" dirty="0"/>
              <a:t>Structured data storage: Knowle</a:t>
            </a:r>
            <a:r>
              <a:rPr lang="en-GB" sz="1800" dirty="0"/>
              <a:t>d</a:t>
            </a:r>
            <a:r>
              <a:rPr lang="en-LU" sz="1800" dirty="0"/>
              <a:t>ge graph</a:t>
            </a:r>
          </a:p>
          <a:p>
            <a:r>
              <a:rPr lang="en-LU" sz="1800" dirty="0"/>
              <a:t>What is a knowledge graph?</a:t>
            </a:r>
          </a:p>
          <a:p>
            <a:pPr lvl="1"/>
            <a:r>
              <a:rPr lang="en-GB" sz="1600" dirty="0"/>
              <a:t>Structured representation of entities and relationships.</a:t>
            </a:r>
          </a:p>
          <a:p>
            <a:pPr lvl="1"/>
            <a:r>
              <a:rPr lang="en-GB" sz="1600" dirty="0"/>
              <a:t>Enables comprehensive data organization and retrieval.</a:t>
            </a:r>
          </a:p>
          <a:p>
            <a:pPr lvl="1"/>
            <a:r>
              <a:rPr lang="en-GB" sz="1600" dirty="0"/>
              <a:t>Enhances contextual understanding and accuracy.</a:t>
            </a:r>
            <a:endParaRPr lang="en-LU" sz="1600" dirty="0"/>
          </a:p>
          <a:p>
            <a:r>
              <a:rPr lang="en-LU" sz="1800" dirty="0"/>
              <a:t>Benefit for chatbot:</a:t>
            </a:r>
          </a:p>
          <a:p>
            <a:pPr lvl="1"/>
            <a:r>
              <a:rPr lang="en-LU" sz="1600" dirty="0"/>
              <a:t>Enhancing retrieval</a:t>
            </a:r>
          </a:p>
          <a:p>
            <a:pPr lvl="1"/>
            <a:r>
              <a:rPr lang="en-LU" sz="1600" dirty="0"/>
              <a:t>Indexing knowledge</a:t>
            </a:r>
          </a:p>
          <a:p>
            <a:pPr lvl="1"/>
            <a:r>
              <a:rPr lang="en-LU" sz="1600" dirty="0"/>
              <a:t>Visualization for comprehensibility</a:t>
            </a:r>
          </a:p>
          <a:p>
            <a:endParaRPr lang="en-LU" sz="1800" dirty="0"/>
          </a:p>
        </p:txBody>
      </p:sp>
      <p:pic>
        <p:nvPicPr>
          <p:cNvPr id="1028" name="Picture 4" descr="5 Reasons Knowledge Graph will never bloom | by Dongsheng Wang | Medium">
            <a:extLst>
              <a:ext uri="{FF2B5EF4-FFF2-40B4-BE49-F238E27FC236}">
                <a16:creationId xmlns:a16="http://schemas.microsoft.com/office/drawing/2014/main" id="{7E4BF4A9-F4F7-54AD-78E2-D9705D8A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082824"/>
            <a:ext cx="4097657" cy="259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14">
            <a:extLst>
              <a:ext uri="{FF2B5EF4-FFF2-40B4-BE49-F238E27FC236}">
                <a16:creationId xmlns:a16="http://schemas.microsoft.com/office/drawing/2014/main" id="{0C33AC60-363B-6411-9593-6FFCB9C08ADA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7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05E08160-B522-F52A-FEC7-BFEB0076D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8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FD45662F-D7AF-E743-53B6-6B85AB5F1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01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E95E-6B95-1E4A-12AA-77C9435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2.2.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1201-9A79-DB17-DC4E-FF5D162D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llm-graph-builder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Developed by neo4j</a:t>
            </a:r>
          </a:p>
          <a:p>
            <a:pPr lvl="1"/>
            <a:r>
              <a:rPr lang="en-GB" dirty="0"/>
              <a:t>Friendly user interface</a:t>
            </a:r>
          </a:p>
          <a:p>
            <a:pPr lvl="1"/>
            <a:r>
              <a:rPr lang="en-GB" dirty="0"/>
              <a:t>Cloud database</a:t>
            </a:r>
          </a:p>
          <a:p>
            <a:r>
              <a:rPr lang="en-GB" dirty="0"/>
              <a:t> </a:t>
            </a:r>
            <a:r>
              <a:rPr lang="en-GB" dirty="0">
                <a:hlinkClick r:id="rId3"/>
              </a:rPr>
              <a:t>GraphRAG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Developed by Microsoft</a:t>
            </a:r>
          </a:p>
          <a:p>
            <a:pPr lvl="1"/>
            <a:r>
              <a:rPr lang="en-GB" dirty="0"/>
              <a:t>Novel ideas</a:t>
            </a:r>
          </a:p>
          <a:p>
            <a:pPr lvl="1"/>
            <a:r>
              <a:rPr lang="en-GB" dirty="0"/>
              <a:t>Heavy</a:t>
            </a:r>
          </a:p>
          <a:p>
            <a:pPr lvl="1"/>
            <a:r>
              <a:rPr lang="en-GB" dirty="0"/>
              <a:t>No visualization 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402793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078D-3AAC-0215-909D-CFA4138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3C10-1C42-B5E1-408E-7D1DE69D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LU" dirty="0"/>
              <a:t>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LU" dirty="0"/>
              <a:t>Knowledge extraction</a:t>
            </a:r>
          </a:p>
          <a:p>
            <a:pPr marL="571500" indent="-571500">
              <a:buFont typeface="+mj-lt"/>
              <a:buAutoNum type="romanUcPeriod"/>
            </a:pPr>
            <a:r>
              <a:rPr lang="en-LU" dirty="0"/>
              <a:t>Knowledge storage</a:t>
            </a:r>
          </a:p>
          <a:p>
            <a:pPr marL="571500" indent="-571500">
              <a:buFont typeface="+mj-lt"/>
              <a:buAutoNum type="romanUcPeriod"/>
            </a:pPr>
            <a:r>
              <a:rPr lang="en-LU" dirty="0"/>
              <a:t>Data structure</a:t>
            </a:r>
          </a:p>
          <a:p>
            <a:pPr marL="571500" indent="-571500">
              <a:buFont typeface="+mj-lt"/>
              <a:buAutoNum type="romanUcPeriod"/>
            </a:pPr>
            <a:r>
              <a:rPr lang="en-LU" dirty="0"/>
              <a:t>Retriever</a:t>
            </a:r>
          </a:p>
          <a:p>
            <a:pPr marL="571500" indent="-571500">
              <a:buFont typeface="+mj-lt"/>
              <a:buAutoNum type="romanUcPeriod"/>
            </a:pPr>
            <a:r>
              <a:rPr lang="en-LU" dirty="0"/>
              <a:t>Web application</a:t>
            </a:r>
          </a:p>
        </p:txBody>
      </p:sp>
      <p:grpSp>
        <p:nvGrpSpPr>
          <p:cNvPr id="4" name="Gruppieren 14">
            <a:extLst>
              <a:ext uri="{FF2B5EF4-FFF2-40B4-BE49-F238E27FC236}">
                <a16:creationId xmlns:a16="http://schemas.microsoft.com/office/drawing/2014/main" id="{04E411AF-2676-70E6-E78F-A32ADB2E859D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5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57D44E8B-82D6-3FD1-072C-7A32A7E21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6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9837B179-6457-4617-3B6E-300B2681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A21-AFF8-87A9-EA0D-DF36457D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3.I. Overview</a:t>
            </a:r>
          </a:p>
        </p:txBody>
      </p:sp>
      <p:pic>
        <p:nvPicPr>
          <p:cNvPr id="6" name="Content Placeholder 5" descr="A purple and white paper with text&#10;&#10;Description automatically generated">
            <a:extLst>
              <a:ext uri="{FF2B5EF4-FFF2-40B4-BE49-F238E27FC236}">
                <a16:creationId xmlns:a16="http://schemas.microsoft.com/office/drawing/2014/main" id="{9697DE08-63C8-F8A0-56EC-E5132EAE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244" y="2316028"/>
            <a:ext cx="883144" cy="883144"/>
          </a:xfrm>
        </p:spPr>
      </p:pic>
      <p:pic>
        <p:nvPicPr>
          <p:cNvPr id="7" name="Picture 6" descr="A yellow paper with a red square and a black background&#10;&#10;Description automatically generated">
            <a:extLst>
              <a:ext uri="{FF2B5EF4-FFF2-40B4-BE49-F238E27FC236}">
                <a16:creationId xmlns:a16="http://schemas.microsoft.com/office/drawing/2014/main" id="{D3DB4D14-4187-B1A6-EA5A-1599BD28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7" y="2316028"/>
            <a:ext cx="883145" cy="88314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EFD56DF-1951-D8B5-E5A7-7BBE0623ECA4}"/>
              </a:ext>
            </a:extLst>
          </p:cNvPr>
          <p:cNvSpPr/>
          <p:nvPr/>
        </p:nvSpPr>
        <p:spPr>
          <a:xfrm>
            <a:off x="1921035" y="2599509"/>
            <a:ext cx="1592874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AE53E-3B34-A175-61F1-B7CCA70834BD}"/>
              </a:ext>
            </a:extLst>
          </p:cNvPr>
          <p:cNvSpPr txBox="1"/>
          <p:nvPr/>
        </p:nvSpPr>
        <p:spPr>
          <a:xfrm>
            <a:off x="1921035" y="2131362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Kg_generator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BCC7CA-2414-18C3-D676-3E39D2B6D5BA}"/>
              </a:ext>
            </a:extLst>
          </p:cNvPr>
          <p:cNvSpPr/>
          <p:nvPr/>
        </p:nvSpPr>
        <p:spPr>
          <a:xfrm>
            <a:off x="1828800" y="2062716"/>
            <a:ext cx="1685109" cy="4465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1" name="Picture 10" descr="A graphic of a server&#10;&#10;Description automatically generated">
            <a:extLst>
              <a:ext uri="{FF2B5EF4-FFF2-40B4-BE49-F238E27FC236}">
                <a16:creationId xmlns:a16="http://schemas.microsoft.com/office/drawing/2014/main" id="{5C9B601F-694C-B2D6-BD88-FF4FBEC9B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244" y="3786984"/>
            <a:ext cx="1021492" cy="1021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F7F922-D65A-3139-C366-59FA087A5E21}"/>
              </a:ext>
            </a:extLst>
          </p:cNvPr>
          <p:cNvSpPr txBox="1"/>
          <p:nvPr/>
        </p:nvSpPr>
        <p:spPr>
          <a:xfrm>
            <a:off x="3604535" y="4963170"/>
            <a:ext cx="96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neo4j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01928-7C2A-A043-F08E-A116DF6EF069}"/>
              </a:ext>
            </a:extLst>
          </p:cNvPr>
          <p:cNvSpPr/>
          <p:nvPr/>
        </p:nvSpPr>
        <p:spPr>
          <a:xfrm>
            <a:off x="3512299" y="4894524"/>
            <a:ext cx="967471" cy="4465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179BECC-D1E4-38AA-EB01-26BC81D37ACB}"/>
              </a:ext>
            </a:extLst>
          </p:cNvPr>
          <p:cNvSpPr/>
          <p:nvPr/>
        </p:nvSpPr>
        <p:spPr>
          <a:xfrm rot="5400000">
            <a:off x="3771465" y="3357474"/>
            <a:ext cx="584701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30C6B-A807-FF0F-839E-1E32C83CDB7B}"/>
              </a:ext>
            </a:extLst>
          </p:cNvPr>
          <p:cNvSpPr txBox="1"/>
          <p:nvPr/>
        </p:nvSpPr>
        <p:spPr>
          <a:xfrm>
            <a:off x="2069144" y="3271349"/>
            <a:ext cx="129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LU" dirty="0"/>
              <a:t>eo4j</a:t>
            </a:r>
            <a:br>
              <a:rPr lang="en-LU" dirty="0"/>
            </a:br>
            <a:r>
              <a:rPr lang="en-LU" dirty="0"/>
              <a:t>_uploader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27F21D-A98C-1CD6-86A3-30EAAF27A589}"/>
              </a:ext>
            </a:extLst>
          </p:cNvPr>
          <p:cNvSpPr/>
          <p:nvPr/>
        </p:nvSpPr>
        <p:spPr>
          <a:xfrm>
            <a:off x="2007335" y="3291832"/>
            <a:ext cx="1310497" cy="6463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8" name="Picture 17" descr="A computer screen with a gear and arrows&#10;&#10;Description automatically generated">
            <a:extLst>
              <a:ext uri="{FF2B5EF4-FFF2-40B4-BE49-F238E27FC236}">
                <a16:creationId xmlns:a16="http://schemas.microsoft.com/office/drawing/2014/main" id="{04B9C8DD-B620-52EA-52F9-9408D822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036" y="3845615"/>
            <a:ext cx="904230" cy="904230"/>
          </a:xfrm>
          <a:prstGeom prst="rect">
            <a:avLst/>
          </a:prstGeom>
        </p:spPr>
      </p:pic>
      <p:pic>
        <p:nvPicPr>
          <p:cNvPr id="20" name="Picture 19" descr="A computer and a phone&#10;&#10;Description automatically generated">
            <a:extLst>
              <a:ext uri="{FF2B5EF4-FFF2-40B4-BE49-F238E27FC236}">
                <a16:creationId xmlns:a16="http://schemas.microsoft.com/office/drawing/2014/main" id="{9F9CB710-F43C-3205-CA83-B38C22474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548566" y="3845615"/>
            <a:ext cx="904230" cy="904230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66796876-0259-F117-18CC-0C7A704C7EBC}"/>
              </a:ext>
            </a:extLst>
          </p:cNvPr>
          <p:cNvSpPr/>
          <p:nvPr/>
        </p:nvSpPr>
        <p:spPr>
          <a:xfrm rot="10800000">
            <a:off x="4847449" y="4023410"/>
            <a:ext cx="1592874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FB8ECCC-B91D-DD17-A055-A0272668717A}"/>
              </a:ext>
            </a:extLst>
          </p:cNvPr>
          <p:cNvSpPr/>
          <p:nvPr/>
        </p:nvSpPr>
        <p:spPr>
          <a:xfrm rot="10800000">
            <a:off x="7751979" y="4015816"/>
            <a:ext cx="1592874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5165FA1-259C-D628-29E5-170F3106BD6F}"/>
              </a:ext>
            </a:extLst>
          </p:cNvPr>
          <p:cNvSpPr/>
          <p:nvPr/>
        </p:nvSpPr>
        <p:spPr>
          <a:xfrm>
            <a:off x="7751979" y="4435171"/>
            <a:ext cx="1592874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1C11B74-5F7F-8963-40D1-F8F08CED540D}"/>
              </a:ext>
            </a:extLst>
          </p:cNvPr>
          <p:cNvSpPr/>
          <p:nvPr/>
        </p:nvSpPr>
        <p:spPr>
          <a:xfrm>
            <a:off x="4847448" y="4474793"/>
            <a:ext cx="1592874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C22AB-55D6-97D1-C43E-EF166611A402}"/>
              </a:ext>
            </a:extLst>
          </p:cNvPr>
          <p:cNvSpPr txBox="1"/>
          <p:nvPr/>
        </p:nvSpPr>
        <p:spPr>
          <a:xfrm>
            <a:off x="6644036" y="4963170"/>
            <a:ext cx="78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dirty="0"/>
              <a:t>Flask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7AD9AC-01DD-C768-82AD-DF85122B9E14}"/>
              </a:ext>
            </a:extLst>
          </p:cNvPr>
          <p:cNvSpPr/>
          <p:nvPr/>
        </p:nvSpPr>
        <p:spPr>
          <a:xfrm>
            <a:off x="6644035" y="4963170"/>
            <a:ext cx="904229" cy="3779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393-2DA7-6C63-8ED2-F477F929A9B0}"/>
              </a:ext>
            </a:extLst>
          </p:cNvPr>
          <p:cNvSpPr txBox="1"/>
          <p:nvPr/>
        </p:nvSpPr>
        <p:spPr>
          <a:xfrm>
            <a:off x="9712532" y="4933126"/>
            <a:ext cx="90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React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0184659-F8AE-FCC0-B0E4-2B96B4ECCCC9}"/>
              </a:ext>
            </a:extLst>
          </p:cNvPr>
          <p:cNvSpPr/>
          <p:nvPr/>
        </p:nvSpPr>
        <p:spPr>
          <a:xfrm>
            <a:off x="9712532" y="4933126"/>
            <a:ext cx="736478" cy="3779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57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 animBg="1"/>
      <p:bldP spid="12" grpId="0"/>
      <p:bldP spid="12" grpId="1"/>
      <p:bldP spid="13" grpId="0" animBg="1"/>
      <p:bldP spid="14" grpId="0" animBg="1"/>
      <p:bldP spid="15" grpId="0"/>
      <p:bldP spid="16" grpId="0" animBg="1"/>
      <p:bldP spid="21" grpId="0" animBg="1"/>
      <p:bldP spid="22" grpId="0" animBg="1"/>
      <p:bldP spid="23" grpId="0" animBg="1"/>
      <p:bldP spid="24" grpId="0" animBg="1"/>
      <p:bldP spid="3" grpId="0"/>
      <p:bldP spid="4" grpId="0" animBg="1"/>
      <p:bldP spid="5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A886-DAE1-BE1C-DECF-2EBF553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3.II. Knowledge extraction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CBC0A3-9FCF-3066-9466-D41F6EC9C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70259"/>
              </p:ext>
            </p:extLst>
          </p:nvPr>
        </p:nvGraphicFramePr>
        <p:xfrm>
          <a:off x="1115568" y="2478024"/>
          <a:ext cx="8559773" cy="315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loud 19">
            <a:extLst>
              <a:ext uri="{FF2B5EF4-FFF2-40B4-BE49-F238E27FC236}">
                <a16:creationId xmlns:a16="http://schemas.microsoft.com/office/drawing/2014/main" id="{FEB86200-3D88-30A3-28BD-2377375EE5E7}"/>
              </a:ext>
            </a:extLst>
          </p:cNvPr>
          <p:cNvSpPr/>
          <p:nvPr/>
        </p:nvSpPr>
        <p:spPr>
          <a:xfrm>
            <a:off x="9303485" y="4628724"/>
            <a:ext cx="1980211" cy="914400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C3972-2058-A764-7530-25E44C45678D}"/>
              </a:ext>
            </a:extLst>
          </p:cNvPr>
          <p:cNvSpPr txBox="1"/>
          <p:nvPr/>
        </p:nvSpPr>
        <p:spPr>
          <a:xfrm>
            <a:off x="9618582" y="4813756"/>
            <a:ext cx="14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100" dirty="0"/>
              <a:t>Self-verification + fewshot examples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F3FD012-69F8-E71F-C7F4-19A6CA676233}"/>
              </a:ext>
            </a:extLst>
          </p:cNvPr>
          <p:cNvSpPr/>
          <p:nvPr/>
        </p:nvSpPr>
        <p:spPr>
          <a:xfrm rot="21434027">
            <a:off x="8761224" y="4151869"/>
            <a:ext cx="1269042" cy="914400"/>
          </a:xfrm>
          <a:prstGeom prst="arc">
            <a:avLst>
              <a:gd name="adj1" fmla="val 11020033"/>
              <a:gd name="adj2" fmla="val 487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0AA953F-3938-0A73-A5C2-FA02460B3DEC}"/>
              </a:ext>
            </a:extLst>
          </p:cNvPr>
          <p:cNvSpPr/>
          <p:nvPr/>
        </p:nvSpPr>
        <p:spPr>
          <a:xfrm rot="10572815">
            <a:off x="8754413" y="5012482"/>
            <a:ext cx="1230761" cy="919186"/>
          </a:xfrm>
          <a:prstGeom prst="arc">
            <a:avLst>
              <a:gd name="adj1" fmla="val 1116409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48" name="Gruppieren 14">
            <a:extLst>
              <a:ext uri="{FF2B5EF4-FFF2-40B4-BE49-F238E27FC236}">
                <a16:creationId xmlns:a16="http://schemas.microsoft.com/office/drawing/2014/main" id="{BBCAFAD3-9367-9E6F-5AFB-7DA6635F8803}"/>
              </a:ext>
            </a:extLst>
          </p:cNvPr>
          <p:cNvGrpSpPr/>
          <p:nvPr/>
        </p:nvGrpSpPr>
        <p:grpSpPr>
          <a:xfrm>
            <a:off x="354466" y="6362629"/>
            <a:ext cx="2677315" cy="338654"/>
            <a:chOff x="354466" y="6362629"/>
            <a:chExt cx="2677315" cy="338654"/>
          </a:xfrm>
        </p:grpSpPr>
        <p:pic>
          <p:nvPicPr>
            <p:cNvPr id="49" name="Grafik 17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EED0CB36-5CF1-8773-E9BE-A0521C72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466" y="6362629"/>
              <a:ext cx="1005433" cy="328932"/>
            </a:xfrm>
            <a:prstGeom prst="rect">
              <a:avLst/>
            </a:prstGeom>
          </p:spPr>
        </p:pic>
        <p:pic>
          <p:nvPicPr>
            <p:cNvPr id="50" name="Grafik 9" descr="Ein Bild, das Logo enthält.&#10;&#10;Beschreibung automatisch generiert.">
              <a:extLst>
                <a:ext uri="{FF2B5EF4-FFF2-40B4-BE49-F238E27FC236}">
                  <a16:creationId xmlns:a16="http://schemas.microsoft.com/office/drawing/2014/main" id="{0249964A-5CCE-7EB6-7196-FEC03943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3708" y="6403648"/>
              <a:ext cx="1518073" cy="297635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7DA71A-AC8B-9128-A0D5-BE8330054291}"/>
              </a:ext>
            </a:extLst>
          </p:cNvPr>
          <p:cNvSpPr txBox="1"/>
          <p:nvPr/>
        </p:nvSpPr>
        <p:spPr>
          <a:xfrm>
            <a:off x="3632886" y="6362629"/>
            <a:ext cx="62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LLM*: Large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4386158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10503</TotalTime>
  <Words>649</Words>
  <Application>Microsoft Macintosh PowerPoint</Application>
  <PresentationFormat>Widescreen</PresentationFormat>
  <Paragraphs>147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Menlo</vt:lpstr>
      <vt:lpstr>AccentBoxVTI</vt:lpstr>
      <vt:lpstr>PowerPoint Presentation</vt:lpstr>
      <vt:lpstr>Agenda</vt:lpstr>
      <vt:lpstr>1. Problem description</vt:lpstr>
      <vt:lpstr>1. Problem description</vt:lpstr>
      <vt:lpstr>2.1  Our solution</vt:lpstr>
      <vt:lpstr>2.2. Related work</vt:lpstr>
      <vt:lpstr>3. Our approach</vt:lpstr>
      <vt:lpstr>3.I. Overview</vt:lpstr>
      <vt:lpstr>3.II. Knowledge extraction</vt:lpstr>
      <vt:lpstr>3.III. Knowledge storage</vt:lpstr>
      <vt:lpstr>3.IV. Data structure</vt:lpstr>
      <vt:lpstr>3.V. Retriever mechanism – Local retriever</vt:lpstr>
      <vt:lpstr>3.V. Retriever mechanism – Global retriever</vt:lpstr>
      <vt:lpstr>3.VI. Web application</vt:lpstr>
      <vt:lpstr>3.VI. Visual-aid knowledge presentation</vt:lpstr>
      <vt:lpstr>4. Demo</vt:lpstr>
      <vt:lpstr>Difficulty</vt:lpstr>
      <vt:lpstr>5. Future direction</vt:lpstr>
      <vt:lpstr>Annex</vt:lpstr>
      <vt:lpstr>Annex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Quoc Viet NGUYEN</dc:creator>
  <cp:lastModifiedBy>Quoc Viet NGUYEN</cp:lastModifiedBy>
  <cp:revision>1</cp:revision>
  <dcterms:created xsi:type="dcterms:W3CDTF">2024-07-16T10:07:39Z</dcterms:created>
  <dcterms:modified xsi:type="dcterms:W3CDTF">2024-09-17T20:08:11Z</dcterms:modified>
</cp:coreProperties>
</file>