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635"/>
  </p:normalViewPr>
  <p:slideViewPr>
    <p:cSldViewPr snapToGrid="0">
      <p:cViewPr varScale="1">
        <p:scale>
          <a:sx n="149" d="100"/>
          <a:sy n="149" d="100"/>
        </p:scale>
        <p:origin x="1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E2E1A-223C-8C4F-A857-2EE89FD33F60}" type="datetimeFigureOut">
              <a:rPr lang="en-US" smtClean="0"/>
              <a:t>9/1/25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2A6579-C068-864F-B684-DA9AA43E8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45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2A6579-C068-864F-B684-DA9AA43E81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54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E5B73-E27A-6417-A78A-79651AAF3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72EB3-F536-8F56-7689-EDF23641F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BD2C8-1D4B-6A84-A3D6-9909EF815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56FB-FC6E-3541-AD9D-3EC08FB6FFB1}" type="datetimeFigureOut">
              <a:rPr lang="en-US" smtClean="0"/>
              <a:t>9/1/25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E1F3E-B4D3-25B0-7E90-2755A3B6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1425D-76A0-4681-8C1E-500B56AA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CAF5-F827-B246-87EB-C41794C78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7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A4D1C-415B-FEDC-81D0-6EC33BE8E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79F52F-0287-1986-13DB-6FA498073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0BCE1-2378-D423-6D20-48D1D1113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56FB-FC6E-3541-AD9D-3EC08FB6FFB1}" type="datetimeFigureOut">
              <a:rPr lang="en-US" smtClean="0"/>
              <a:t>9/1/25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CBD1C-7C74-1257-BE40-8226BC009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4766B-9C3C-E0B9-6AAF-64F604FBB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CAF5-F827-B246-87EB-C41794C78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C5FC67-1745-B7EC-AFE1-8EE9275251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0CAC6-399C-3EFB-E696-07DEABF8D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05880-E35B-7764-A482-583FDFDC3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56FB-FC6E-3541-AD9D-3EC08FB6FFB1}" type="datetimeFigureOut">
              <a:rPr lang="en-US" smtClean="0"/>
              <a:t>9/1/25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22CD6-B9E1-9439-C735-3D4E24B08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D91C2-2637-89F0-49CF-D08F7DA8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CAF5-F827-B246-87EB-C41794C78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5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F1841-66F5-1BB1-2542-248ECA21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5A1CB-0C7D-2920-4A33-12BD26E09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5EBE5-E733-3C50-6BE1-93FB5F521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56FB-FC6E-3541-AD9D-3EC08FB6FFB1}" type="datetimeFigureOut">
              <a:rPr lang="en-US" smtClean="0"/>
              <a:t>9/1/25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CE365-461E-6AD7-EE2C-502B4721D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61C2D-0513-31B2-2F06-47747DF5D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CAF5-F827-B246-87EB-C41794C78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48DDC-FFAD-DBA8-3624-9A3F0C91B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F91F0-3BD9-7CEA-1B82-9B4A48194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5F422-6F71-8006-3021-207E323ED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56FB-FC6E-3541-AD9D-3EC08FB6FFB1}" type="datetimeFigureOut">
              <a:rPr lang="en-US" smtClean="0"/>
              <a:t>9/1/25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6AA08-379D-C73D-C0E5-C4BAA5E88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793BC-4EB1-53E8-264B-596DBFF7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CAF5-F827-B246-87EB-C41794C78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84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559B-1840-2432-0146-7E2269EE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C53E8-1164-7214-4734-171933B89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6072C-66D0-FDD1-0835-1E91F4F82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C1A51-B003-891D-C9BF-870784EAB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56FB-FC6E-3541-AD9D-3EC08FB6FFB1}" type="datetimeFigureOut">
              <a:rPr lang="en-US" smtClean="0"/>
              <a:t>9/1/25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E7CFB-D839-014B-32EC-9EB3F8455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39B6D-ED48-CF46-48CC-413B0F2A1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CAF5-F827-B246-87EB-C41794C78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6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2850D-6043-F449-9193-7A88B56C6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B515C-3A33-AE74-8724-FF5AA24B6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663342-DFFB-0D61-E97B-8D3E6237C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BD9DBB-1E6A-64F5-AC12-3376CB9AE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EFB246-0008-B683-890D-EE4A9C62AF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FF22CE-684F-1BF9-87BD-04721423A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56FB-FC6E-3541-AD9D-3EC08FB6FFB1}" type="datetimeFigureOut">
              <a:rPr lang="en-US" smtClean="0"/>
              <a:t>9/1/25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B0AC21-2E8C-F8F9-7784-6FDB82C3D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204670-0FAC-2499-9228-86E1456A3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CAF5-F827-B246-87EB-C41794C78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71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5A59-883E-2F18-ADD0-15C271FA9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B33625-E583-9FE5-81FD-8C33A3421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56FB-FC6E-3541-AD9D-3EC08FB6FFB1}" type="datetimeFigureOut">
              <a:rPr lang="en-US" smtClean="0"/>
              <a:t>9/1/25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4E6A2E-2EF8-A81D-4FE6-970B74112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C6E35-403F-8451-43FB-2EC171EFA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CAF5-F827-B246-87EB-C41794C78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7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5227E-2F9B-E73E-A79F-43C361ED3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56FB-FC6E-3541-AD9D-3EC08FB6FFB1}" type="datetimeFigureOut">
              <a:rPr lang="en-US" smtClean="0"/>
              <a:t>9/1/25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987551-A493-C73B-34FA-F64B78E2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AA7D6-BDA6-7B43-B899-A4006B567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CAF5-F827-B246-87EB-C41794C78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5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8578-A9C2-A14F-5765-1BE09ED0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90FCD-2C6D-E28D-A82D-310BA552D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DE4A8-A40F-1A89-924A-DDE33012A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D6B1B-56DB-FFDD-7C81-ABC86B6DD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56FB-FC6E-3541-AD9D-3EC08FB6FFB1}" type="datetimeFigureOut">
              <a:rPr lang="en-US" smtClean="0"/>
              <a:t>9/1/25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FBAAD-4512-4B0F-37B8-BF4E21719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5B202-3CDF-7410-6F78-437463E40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CAF5-F827-B246-87EB-C41794C78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47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D88B-1C51-3464-3389-3ACE2F6D6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7238CA-B40C-F2C0-499D-D986881BF6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65F3D-64F5-A168-205A-BD6005F9D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3781B-9A2D-5EF6-1930-3DA054D8A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56FB-FC6E-3541-AD9D-3EC08FB6FFB1}" type="datetimeFigureOut">
              <a:rPr lang="en-US" smtClean="0"/>
              <a:t>9/1/25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4FCBB-403B-B08A-71B7-8A6518E58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D859A-A21D-E9CA-84A2-B8C2901B7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CAF5-F827-B246-87EB-C41794C78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1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322DF7-313D-2B9C-DD71-E9F9842B1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975CE-D911-7927-7B78-1E0963FFE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F955E-901D-8726-7409-4797CD5F1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2556FB-FC6E-3541-AD9D-3EC08FB6FFB1}" type="datetimeFigureOut">
              <a:rPr lang="en-US" smtClean="0"/>
              <a:t>9/1/25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6E371-252F-5D92-C289-0D048C58D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EA9E1-BA66-E52C-D3BA-CCBD9A1E5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D0CAF5-F827-B246-87EB-C41794C78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3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B9BEC4-E217-6EED-1FF0-E71BAEACE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18" y="135835"/>
            <a:ext cx="3073942" cy="17248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F61596-C3FB-BE63-DC7E-2D2AC1DE52A6}"/>
              </a:ext>
            </a:extLst>
          </p:cNvPr>
          <p:cNvSpPr txBox="1"/>
          <p:nvPr/>
        </p:nvSpPr>
        <p:spPr>
          <a:xfrm>
            <a:off x="4152239" y="680458"/>
            <a:ext cx="695597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iome" panose="020B0503030204020804" pitchFamily="34" charset="0"/>
                <a:cs typeface="Biome" panose="020B0503030204020804" pitchFamily="34" charset="0"/>
              </a:rPr>
              <a:t>How are events defined?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F8B64E-BAC5-2AC5-D6FF-2E7B4BC63470}"/>
              </a:ext>
            </a:extLst>
          </p:cNvPr>
          <p:cNvSpPr/>
          <p:nvPr/>
        </p:nvSpPr>
        <p:spPr>
          <a:xfrm>
            <a:off x="3876392" y="3298692"/>
            <a:ext cx="5345807" cy="34558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3A81DE4-B9A1-4EB9-BE7B-1AB4B191B64F}"/>
                  </a:ext>
                </a:extLst>
              </p:cNvPr>
              <p:cNvSpPr txBox="1"/>
              <p:nvPr/>
            </p:nvSpPr>
            <p:spPr>
              <a:xfrm>
                <a:off x="713133" y="3176288"/>
                <a:ext cx="29820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latin typeface="Biome" panose="020B0503030204020804" pitchFamily="34" charset="0"/>
                    <a:cs typeface="Biome" panose="020B0503030204020804" pitchFamily="34" charset="0"/>
                  </a:rPr>
                  <a:t>Energy events</a:t>
                </a:r>
              </a:p>
              <a:p>
                <a:pPr algn="r"/>
                <a:r>
                  <a:rPr lang="en-US" sz="1400" dirty="0">
                    <a:latin typeface="Biome" panose="020B0503030204020804" pitchFamily="34" charset="0"/>
                    <a:cs typeface="Biome" panose="020B0503030204020804" pitchFamily="34" charset="0"/>
                  </a:rPr>
                  <a:t>(e.g.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  <a:cs typeface="Biome" panose="020B0503030204020804" pitchFamily="34" charset="0"/>
                      </a:rPr>
                      <m:t>𝑆𝑃𝑉</m:t>
                    </m:r>
                    <m:r>
                      <a:rPr lang="fr-FR" sz="1400" i="1">
                        <a:latin typeface="Cambria Math" panose="02040503050406030204" pitchFamily="18" charset="0"/>
                        <a:cs typeface="Biome" panose="020B0503030204020804" pitchFamily="34" charset="0"/>
                      </a:rPr>
                      <m:t>&lt;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cs typeface="Biome" panose="020B0503030204020804" pitchFamily="34" charset="0"/>
                      </a:rPr>
                      <m:t>10%</m:t>
                    </m:r>
                  </m:oMath>
                </a14:m>
                <a:r>
                  <a:rPr lang="en-US" sz="1400" dirty="0">
                    <a:latin typeface="Biome" panose="020B0503030204020804" pitchFamily="34" charset="0"/>
                    <a:cs typeface="Biome" panose="020B05030302040208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3A81DE4-B9A1-4EB9-BE7B-1AB4B191B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33" y="3176288"/>
                <a:ext cx="2982098" cy="584775"/>
              </a:xfrm>
              <a:prstGeom prst="rect">
                <a:avLst/>
              </a:prstGeom>
              <a:blipFill>
                <a:blip r:embed="rId4"/>
                <a:stretch>
                  <a:fillRect t="-4255" r="-2128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2C4EEBEB-F4CE-71F3-2886-50ABE0D20735}"/>
              </a:ext>
            </a:extLst>
          </p:cNvPr>
          <p:cNvSpPr/>
          <p:nvPr/>
        </p:nvSpPr>
        <p:spPr>
          <a:xfrm>
            <a:off x="3876392" y="2350986"/>
            <a:ext cx="5345807" cy="34558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4E16A75-8081-E2EA-53BD-3F79A5370E93}"/>
                  </a:ext>
                </a:extLst>
              </p:cNvPr>
              <p:cNvSpPr txBox="1"/>
              <p:nvPr/>
            </p:nvSpPr>
            <p:spPr>
              <a:xfrm>
                <a:off x="713133" y="2228582"/>
                <a:ext cx="298209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latin typeface="Biome" panose="020B0503030204020804" pitchFamily="34" charset="0"/>
                    <a:cs typeface="Biome" panose="020B0503030204020804" pitchFamily="34" charset="0"/>
                  </a:rPr>
                  <a:t>Climate events</a:t>
                </a:r>
              </a:p>
              <a:p>
                <a:pPr algn="r"/>
                <a:r>
                  <a:rPr lang="en-US" sz="1400" dirty="0">
                    <a:latin typeface="Biome" panose="020B0503030204020804" pitchFamily="34" charset="0"/>
                    <a:cs typeface="Biome" panose="020B0503030204020804" pitchFamily="34" charset="0"/>
                  </a:rPr>
                  <a:t>(e.g.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  <a:cs typeface="Biome" panose="020B0503030204020804" pitchFamily="34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  <a:cs typeface="Biome" panose="020B0503030204020804" pitchFamily="34" charset="0"/>
                          </a:rPr>
                          <m:t>𝑇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  <a:cs typeface="Biome" panose="020B0503030204020804" pitchFamily="34" charset="0"/>
                          </a:rPr>
                          <m:t>2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  <a:cs typeface="Biome" panose="020B0503030204020804" pitchFamily="34" charset="0"/>
                          </a:rPr>
                          <m:t>𝑚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  <a:cs typeface="Biome" panose="020B0503030204020804" pitchFamily="34" charset="0"/>
                      </a:rPr>
                      <m:t>&lt;0°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cs typeface="Biome" panose="020B0503030204020804" pitchFamily="34" charset="0"/>
                      </a:rPr>
                      <m:t>𝐶</m:t>
                    </m:r>
                  </m:oMath>
                </a14:m>
                <a:r>
                  <a:rPr lang="en-US" sz="1400" dirty="0">
                    <a:latin typeface="Biome" panose="020B0503030204020804" pitchFamily="34" charset="0"/>
                    <a:cs typeface="Biome" panose="020B05030302040208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4E16A75-8081-E2EA-53BD-3F79A5370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33" y="2228582"/>
                <a:ext cx="2982097" cy="584775"/>
              </a:xfrm>
              <a:prstGeom prst="rect">
                <a:avLst/>
              </a:prstGeom>
              <a:blipFill>
                <a:blip r:embed="rId5"/>
                <a:stretch>
                  <a:fillRect t="-4255" r="-2128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9074BF80-54F4-8B24-A3E9-25182D713F2B}"/>
              </a:ext>
            </a:extLst>
          </p:cNvPr>
          <p:cNvSpPr/>
          <p:nvPr/>
        </p:nvSpPr>
        <p:spPr>
          <a:xfrm>
            <a:off x="4238714" y="2350986"/>
            <a:ext cx="325775" cy="34558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6C3A6-61E2-E313-3261-821E1903EB79}"/>
              </a:ext>
            </a:extLst>
          </p:cNvPr>
          <p:cNvSpPr/>
          <p:nvPr/>
        </p:nvSpPr>
        <p:spPr>
          <a:xfrm>
            <a:off x="4979121" y="2350986"/>
            <a:ext cx="832017" cy="34558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3AF2BDF-10F7-548C-A030-E7942A3AF27C}"/>
              </a:ext>
            </a:extLst>
          </p:cNvPr>
          <p:cNvSpPr/>
          <p:nvPr/>
        </p:nvSpPr>
        <p:spPr>
          <a:xfrm>
            <a:off x="6549295" y="2350984"/>
            <a:ext cx="153151" cy="34558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33C83A5-E068-E268-9A93-AB0103F45621}"/>
              </a:ext>
            </a:extLst>
          </p:cNvPr>
          <p:cNvSpPr/>
          <p:nvPr/>
        </p:nvSpPr>
        <p:spPr>
          <a:xfrm>
            <a:off x="8223789" y="2350984"/>
            <a:ext cx="742931" cy="34558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0C3C0E8-BFB0-87E9-1802-B02EE1D59977}"/>
              </a:ext>
            </a:extLst>
          </p:cNvPr>
          <p:cNvSpPr/>
          <p:nvPr/>
        </p:nvSpPr>
        <p:spPr>
          <a:xfrm>
            <a:off x="4401601" y="3298692"/>
            <a:ext cx="913883" cy="34558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3DCBD2A-4DFA-E3B1-129B-186316FA8D9E}"/>
              </a:ext>
            </a:extLst>
          </p:cNvPr>
          <p:cNvSpPr/>
          <p:nvPr/>
        </p:nvSpPr>
        <p:spPr>
          <a:xfrm>
            <a:off x="6096000" y="3298692"/>
            <a:ext cx="308037" cy="34558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9ABE08-774E-30F9-7B88-8E1B284B6CC0}"/>
              </a:ext>
            </a:extLst>
          </p:cNvPr>
          <p:cNvSpPr txBox="1"/>
          <p:nvPr/>
        </p:nvSpPr>
        <p:spPr>
          <a:xfrm>
            <a:off x="3819070" y="1951583"/>
            <a:ext cx="3785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err="1">
                <a:latin typeface="Biome" panose="020B0503030204020804" pitchFamily="34" charset="0"/>
                <a:cs typeface="Biome" panose="020B0503030204020804" pitchFamily="34" charset="0"/>
              </a:rPr>
              <a:t>Color</a:t>
            </a:r>
            <a:r>
              <a:rPr lang="fr-FR" sz="1200" i="1" dirty="0">
                <a:latin typeface="Biome" panose="020B0503030204020804" pitchFamily="34" charset="0"/>
                <a:cs typeface="Biome" panose="020B0503030204020804" pitchFamily="34" charset="0"/>
              </a:rPr>
              <a:t> shows times </a:t>
            </a:r>
            <a:r>
              <a:rPr lang="fr-FR" sz="1200" i="1" dirty="0" err="1">
                <a:latin typeface="Biome" panose="020B0503030204020804" pitchFamily="34" charset="0"/>
                <a:cs typeface="Biome" panose="020B0503030204020804" pitchFamily="34" charset="0"/>
              </a:rPr>
              <a:t>when</a:t>
            </a:r>
            <a:r>
              <a:rPr lang="fr-FR" sz="1200" i="1" dirty="0">
                <a:latin typeface="Biome" panose="020B0503030204020804" pitchFamily="34" charset="0"/>
                <a:cs typeface="Biome" panose="020B0503030204020804" pitchFamily="34" charset="0"/>
              </a:rPr>
              <a:t> the condition </a:t>
            </a:r>
            <a:r>
              <a:rPr lang="fr-FR" sz="1200" i="1" dirty="0" err="1">
                <a:latin typeface="Biome" panose="020B0503030204020804" pitchFamily="34" charset="0"/>
                <a:cs typeface="Biome" panose="020B0503030204020804" pitchFamily="34" charset="0"/>
              </a:rPr>
              <a:t>is</a:t>
            </a:r>
            <a:r>
              <a:rPr lang="fr-FR" sz="1200" i="1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sz="1200" i="1" dirty="0" err="1">
                <a:latin typeface="Biome" panose="020B0503030204020804" pitchFamily="34" charset="0"/>
                <a:cs typeface="Biome" panose="020B0503030204020804" pitchFamily="34" charset="0"/>
              </a:rPr>
              <a:t>true</a:t>
            </a:r>
            <a:endParaRPr lang="en-US" sz="1050" i="1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655064-BE36-7F78-A039-00F385178A82}"/>
              </a:ext>
            </a:extLst>
          </p:cNvPr>
          <p:cNvSpPr/>
          <p:nvPr/>
        </p:nvSpPr>
        <p:spPr>
          <a:xfrm>
            <a:off x="8462715" y="3298690"/>
            <a:ext cx="308037" cy="34558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1AF3E56-F031-FD17-27DC-A8F9FF706832}"/>
              </a:ext>
            </a:extLst>
          </p:cNvPr>
          <p:cNvSpPr txBox="1"/>
          <p:nvPr/>
        </p:nvSpPr>
        <p:spPr>
          <a:xfrm>
            <a:off x="713133" y="4128987"/>
            <a:ext cx="2982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Compound events</a:t>
            </a:r>
          </a:p>
          <a:p>
            <a:pPr algn="r"/>
            <a:r>
              <a:rPr lang="en-US" sz="1400" dirty="0">
                <a:latin typeface="Biome" panose="020B0503030204020804" pitchFamily="34" charset="0"/>
                <a:cs typeface="Biome" panose="020B0503030204020804" pitchFamily="34" charset="0"/>
              </a:rPr>
              <a:t>= climate event &amp; energy event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915C83-379D-D320-6357-3B9194454227}"/>
              </a:ext>
            </a:extLst>
          </p:cNvPr>
          <p:cNvSpPr txBox="1"/>
          <p:nvPr/>
        </p:nvSpPr>
        <p:spPr>
          <a:xfrm>
            <a:off x="9654390" y="2359929"/>
            <a:ext cx="2178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solidFill>
                  <a:schemeClr val="accent4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4 </a:t>
            </a:r>
            <a:r>
              <a:rPr lang="fr-FR" sz="1400" i="1" dirty="0" err="1">
                <a:solidFill>
                  <a:schemeClr val="accent4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climate</a:t>
            </a:r>
            <a:r>
              <a:rPr lang="fr-FR" sz="1400" i="1" dirty="0">
                <a:solidFill>
                  <a:schemeClr val="accent4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sz="1400" i="1" dirty="0" err="1">
                <a:solidFill>
                  <a:schemeClr val="accent4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events</a:t>
            </a:r>
            <a:endParaRPr lang="en-US" sz="1100" i="1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549429-CE26-B1B0-1E4A-D9B51F781F76}"/>
              </a:ext>
            </a:extLst>
          </p:cNvPr>
          <p:cNvSpPr txBox="1"/>
          <p:nvPr/>
        </p:nvSpPr>
        <p:spPr>
          <a:xfrm>
            <a:off x="9654390" y="3316116"/>
            <a:ext cx="2178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solidFill>
                  <a:schemeClr val="accent6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3 </a:t>
            </a:r>
            <a:r>
              <a:rPr lang="fr-FR" sz="1400" i="1" dirty="0" err="1">
                <a:solidFill>
                  <a:schemeClr val="accent6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energy</a:t>
            </a:r>
            <a:r>
              <a:rPr lang="fr-FR" sz="1400" i="1" dirty="0">
                <a:solidFill>
                  <a:schemeClr val="accent6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sz="1400" i="1" dirty="0" err="1">
                <a:solidFill>
                  <a:schemeClr val="accent6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events</a:t>
            </a:r>
            <a:endParaRPr lang="en-US" sz="1100" i="1" dirty="0">
              <a:solidFill>
                <a:schemeClr val="accent6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8507120-D102-FF22-B12C-7BB607B9A558}"/>
              </a:ext>
            </a:extLst>
          </p:cNvPr>
          <p:cNvGrpSpPr/>
          <p:nvPr/>
        </p:nvGrpSpPr>
        <p:grpSpPr>
          <a:xfrm>
            <a:off x="3876392" y="4253427"/>
            <a:ext cx="5951272" cy="709931"/>
            <a:chOff x="1401873" y="3589964"/>
            <a:chExt cx="1893283" cy="29059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1417FF3-7155-B00D-758A-A527AC992CB9}"/>
                </a:ext>
              </a:extLst>
            </p:cNvPr>
            <p:cNvSpPr/>
            <p:nvPr/>
          </p:nvSpPr>
          <p:spPr>
            <a:xfrm>
              <a:off x="1401873" y="3589964"/>
              <a:ext cx="1700666" cy="14145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4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B925C27-179F-3202-CB10-F62E43B1E4CE}"/>
                </a:ext>
              </a:extLst>
            </p:cNvPr>
            <p:cNvSpPr txBox="1"/>
            <p:nvPr/>
          </p:nvSpPr>
          <p:spPr>
            <a:xfrm>
              <a:off x="2909922" y="3741976"/>
              <a:ext cx="385234" cy="138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Biome" panose="020B0503030204020804" pitchFamily="34" charset="0"/>
                  <a:cs typeface="Biome" panose="020B0503030204020804" pitchFamily="34" charset="0"/>
                </a:rPr>
                <a:t>→ time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12D2FD6-FEF6-E427-6A47-EE7A81858786}"/>
              </a:ext>
            </a:extLst>
          </p:cNvPr>
          <p:cNvSpPr/>
          <p:nvPr/>
        </p:nvSpPr>
        <p:spPr>
          <a:xfrm>
            <a:off x="4401601" y="4253425"/>
            <a:ext cx="162888" cy="34558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0BB139E-0EAD-3973-C60D-61C7D5C7A1AD}"/>
              </a:ext>
            </a:extLst>
          </p:cNvPr>
          <p:cNvSpPr/>
          <p:nvPr/>
        </p:nvSpPr>
        <p:spPr>
          <a:xfrm>
            <a:off x="4979121" y="4253425"/>
            <a:ext cx="336363" cy="34558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776BED0-29C7-A6BF-E624-C2B3BACAE18A}"/>
              </a:ext>
            </a:extLst>
          </p:cNvPr>
          <p:cNvSpPr/>
          <p:nvPr/>
        </p:nvSpPr>
        <p:spPr>
          <a:xfrm>
            <a:off x="8462715" y="4253425"/>
            <a:ext cx="308037" cy="34558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9A29CA-6D42-3974-ED52-C8B72E46531C}"/>
              </a:ext>
            </a:extLst>
          </p:cNvPr>
          <p:cNvSpPr txBox="1"/>
          <p:nvPr/>
        </p:nvSpPr>
        <p:spPr>
          <a:xfrm>
            <a:off x="9654390" y="4288162"/>
            <a:ext cx="2178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solidFill>
                  <a:schemeClr val="accent2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3 compound </a:t>
            </a:r>
            <a:r>
              <a:rPr lang="fr-FR" sz="1400" i="1" dirty="0" err="1">
                <a:solidFill>
                  <a:schemeClr val="accent2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events</a:t>
            </a:r>
            <a:endParaRPr lang="en-US" sz="1100" i="1" dirty="0">
              <a:solidFill>
                <a:schemeClr val="accent2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348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58</Words>
  <Application>Microsoft Macintosh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Biome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Stella Bourdin</dc:creator>
  <cp:lastModifiedBy>Stella Bourdin</cp:lastModifiedBy>
  <cp:revision>1</cp:revision>
  <dcterms:created xsi:type="dcterms:W3CDTF">2025-09-01T08:46:28Z</dcterms:created>
  <dcterms:modified xsi:type="dcterms:W3CDTF">2025-09-01T09:00:49Z</dcterms:modified>
</cp:coreProperties>
</file>