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5C5F5E"/>
    <a:srgbClr val="83CBEB"/>
    <a:srgbClr val="9F9F9F"/>
    <a:srgbClr val="E2BE26"/>
    <a:srgbClr val="0070C0"/>
    <a:srgbClr val="00B0F0"/>
    <a:srgbClr val="596938"/>
    <a:srgbClr val="8D9D5F"/>
    <a:srgbClr val="B0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8" autoAdjust="0"/>
    <p:restoredTop sz="94620"/>
  </p:normalViewPr>
  <p:slideViewPr>
    <p:cSldViewPr snapToGrid="0">
      <p:cViewPr varScale="1">
        <p:scale>
          <a:sx n="203" d="100"/>
          <a:sy n="203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7DEC4-9E22-F928-2E5C-9B835BAD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0A6728-5D3D-29FF-7A5A-69899FDC8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12303D-68A8-D8A9-9505-1CB9C87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E497E5-6F48-6EA2-798D-7C94E457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349525-6002-6650-635F-ECB18872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48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57F5C-3EFE-5265-93B0-D2178234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D9525D-9D56-531D-7304-E178448A4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1C418-44FA-019D-F961-9E30B729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49EDF-2ABA-40BD-5A36-E4D4769E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9A213-CD2A-3BE7-7F57-65BE9D06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F73F9F-8FDD-0E50-CBE5-5BF9A64C4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DF43BD-CAF0-EA30-3269-5967DAE2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55E647-3D29-8ECD-FF25-77DA0D79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3717B0-93F1-351A-B854-FF0ED885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BFB219-A25B-334B-E89B-D8FB1BFF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4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42912-0057-3824-310D-18B9FCD4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6881E-506E-08BE-C762-48A8CB97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2A3187-E97F-BB74-920C-B391591F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FD9AC7-D045-ECEA-8707-E8087371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3BD84-63B0-41AB-2EE3-9D96C75F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04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2470F-3BDB-928D-F0F5-FB3F09D4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40F840-6F92-7A62-5B28-D063C701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220025-BA04-6091-C856-FC0BE69A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0B3A36-CEB8-EA4A-99CA-A0FB5EFC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567FA2-A96D-BE5F-59FA-1E0B7A8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68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CFEAD-2EF5-41C0-F0E8-1F790F30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AA6C9-3B4D-CDAF-894F-21A65D0DE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C3F80-1DBE-97A5-B7C9-622EB5B30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ACDEC-22A2-C8FF-D9DC-251BCF7F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30642A-20B1-09EA-B574-20DA1D0E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41C04-244A-A329-DC4B-B45262B7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E273F-A8F1-FD80-5A3B-E29D0AE9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C20CFF-8D85-410C-623A-66A406A1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77722D-7008-8409-4D20-A7A428B3A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B5A565-F900-CB50-E30F-16B3F517F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97477B7-C4FF-6D4D-8E57-5027496E4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E4FEB3-0085-56F4-F240-1C02ADC9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AC028C-9E6B-396E-2836-35D8B84E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087A3B-0561-E995-A4C2-6541D3A1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19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35A69D-E99D-0D5C-2714-E8B51B0A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2A6B15-E55F-A7D7-4237-715C3210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4FB884-3239-EF1E-A73D-BDC74011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C0D527-A3B0-8AB9-61CC-6B81DA9F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5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8D22B25-2D5F-1055-4C68-23A3E021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F3F3D5-5D9F-8640-24E2-FA3FC2FB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CD37F9-6A80-0138-B819-3419C273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65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FD704-ECEF-DC0D-5E65-C342AE6A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9A5297-A1D3-D450-7AE8-49589EAE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ED847D-717E-4575-4144-8C6C1A35D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931ADC-78B6-57BA-9911-1CDACA18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B48E76-FF56-B574-7B7E-2D4C6A9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C12D07-8ECE-9D06-8CC7-4D21BC56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8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4D2525-DE96-E9E9-EAF3-B36D644D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B90F6C-604C-F1CB-9A6E-9A3EC0C67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6B5CCA-90AD-3BEC-DF96-82E17C95D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D9DB6E-1B26-5B03-B385-11A5A5FE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80FBB2-43A1-FFD3-81B7-C7FF72F9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AC6CAF-F3F3-E1C2-6F89-69837B51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7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E0F957-F71B-7FF9-5D80-6D079349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AB4DF0-DFB7-D449-AAD9-575BD3A1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EFAF8-E101-C087-F214-950B8721A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AFD03-7A3F-4F6B-A798-D262D9F1A98B}" type="datetimeFigureOut">
              <a:rPr lang="fr-FR" smtClean="0"/>
              <a:t>08/05/2025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DBC36-7FD6-D67D-7616-1F5821FD7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560D5B-0821-CCC9-39A2-10552070C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83B9E-7004-42C0-A68E-C6351DCD81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7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EE60E-14F3-6706-B465-F26B81C3F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755" y="2921420"/>
            <a:ext cx="9860991" cy="2387600"/>
          </a:xfrm>
        </p:spPr>
        <p:txBody>
          <a:bodyPr>
            <a:noAutofit/>
          </a:bodyPr>
          <a:lstStyle/>
          <a:p>
            <a:r>
              <a:rPr lang="fr-FR" sz="19900" b="1" dirty="0">
                <a:latin typeface="Biome" panose="020B0503030204020804" pitchFamily="34" charset="0"/>
                <a:cs typeface="Biome" panose="020B0503030204020804" pitchFamily="34" charset="0"/>
              </a:rPr>
              <a:t>WEAVE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B7CBC0C-62B4-DAFD-9DB7-91D59A488B5C}"/>
              </a:ext>
            </a:extLst>
          </p:cNvPr>
          <p:cNvSpPr txBox="1"/>
          <p:nvPr/>
        </p:nvSpPr>
        <p:spPr>
          <a:xfrm>
            <a:off x="2437451" y="4701351"/>
            <a:ext cx="903638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fr-FR" sz="2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Weather</a:t>
            </a:r>
            <a:r>
              <a:rPr lang="fr-FR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-Energy </a:t>
            </a:r>
            <a:r>
              <a:rPr lang="fr-FR" sz="2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Analysis</a:t>
            </a:r>
            <a:r>
              <a:rPr lang="fr-FR" sz="2400" dirty="0">
                <a:latin typeface="Biome Light" panose="020B0502040204020203" pitchFamily="34" charset="0"/>
                <a:cs typeface="Biome Light" panose="020B0502040204020203" pitchFamily="34" charset="0"/>
              </a:rPr>
              <a:t> &amp; Visualisation for </a:t>
            </a:r>
            <a:r>
              <a:rPr lang="fr-FR" sz="2400" dirty="0" err="1">
                <a:latin typeface="Biome Light" panose="020B0502040204020203" pitchFamily="34" charset="0"/>
                <a:cs typeface="Biome Light" panose="020B0502040204020203" pitchFamily="34" charset="0"/>
              </a:rPr>
              <a:t>Extremes</a:t>
            </a:r>
            <a:endParaRPr lang="fr-FR" sz="2400" dirty="0"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86EBC90-C82B-2FE7-FA70-7E4701523259}"/>
              </a:ext>
            </a:extLst>
          </p:cNvPr>
          <p:cNvGrpSpPr/>
          <p:nvPr/>
        </p:nvGrpSpPr>
        <p:grpSpPr>
          <a:xfrm>
            <a:off x="10970469" y="1673182"/>
            <a:ext cx="759283" cy="1267027"/>
            <a:chOff x="6093137" y="1870657"/>
            <a:chExt cx="497272" cy="876523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C61A6BB6-A96F-9DAA-3C4A-8522DAD682B8}"/>
                </a:ext>
              </a:extLst>
            </p:cNvPr>
            <p:cNvSpPr/>
            <p:nvPr/>
          </p:nvSpPr>
          <p:spPr>
            <a:xfrm>
              <a:off x="6217658" y="2235974"/>
              <a:ext cx="200024" cy="511206"/>
            </a:xfrm>
            <a:custGeom>
              <a:avLst/>
              <a:gdLst>
                <a:gd name="connsiteX0" fmla="*/ 112709 w 200024"/>
                <a:gd name="connsiteY0" fmla="*/ 0 h 511206"/>
                <a:gd name="connsiteX1" fmla="*/ 61436 w 200024"/>
                <a:gd name="connsiteY1" fmla="*/ 36995 h 511206"/>
                <a:gd name="connsiteX2" fmla="*/ 39976 w 200024"/>
                <a:gd name="connsiteY2" fmla="*/ 473107 h 511206"/>
                <a:gd name="connsiteX3" fmla="*/ 0 w 200024"/>
                <a:gd name="connsiteY3" fmla="*/ 473107 h 511206"/>
                <a:gd name="connsiteX4" fmla="*/ 0 w 200024"/>
                <a:gd name="connsiteY4" fmla="*/ 511207 h 511206"/>
                <a:gd name="connsiteX5" fmla="*/ 38100 w 200024"/>
                <a:gd name="connsiteY5" fmla="*/ 511207 h 511206"/>
                <a:gd name="connsiteX6" fmla="*/ 161925 w 200024"/>
                <a:gd name="connsiteY6" fmla="*/ 511207 h 511206"/>
                <a:gd name="connsiteX7" fmla="*/ 200025 w 200024"/>
                <a:gd name="connsiteY7" fmla="*/ 511207 h 511206"/>
                <a:gd name="connsiteX8" fmla="*/ 200025 w 200024"/>
                <a:gd name="connsiteY8" fmla="*/ 473107 h 511206"/>
                <a:gd name="connsiteX9" fmla="*/ 159429 w 200024"/>
                <a:gd name="connsiteY9" fmla="*/ 473107 h 511206"/>
                <a:gd name="connsiteX10" fmla="*/ 128616 w 200024"/>
                <a:gd name="connsiteY10" fmla="*/ 3277 h 511206"/>
                <a:gd name="connsiteX11" fmla="*/ 112709 w 200024"/>
                <a:gd name="connsiteY11" fmla="*/ 0 h 51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024" h="511206">
                  <a:moveTo>
                    <a:pt x="112709" y="0"/>
                  </a:moveTo>
                  <a:lnTo>
                    <a:pt x="61436" y="36995"/>
                  </a:lnTo>
                  <a:lnTo>
                    <a:pt x="39976" y="473107"/>
                  </a:lnTo>
                  <a:lnTo>
                    <a:pt x="0" y="473107"/>
                  </a:lnTo>
                  <a:lnTo>
                    <a:pt x="0" y="511207"/>
                  </a:lnTo>
                  <a:lnTo>
                    <a:pt x="38100" y="511207"/>
                  </a:lnTo>
                  <a:lnTo>
                    <a:pt x="161925" y="511207"/>
                  </a:lnTo>
                  <a:lnTo>
                    <a:pt x="200025" y="511207"/>
                  </a:lnTo>
                  <a:lnTo>
                    <a:pt x="200025" y="473107"/>
                  </a:lnTo>
                  <a:lnTo>
                    <a:pt x="159429" y="473107"/>
                  </a:lnTo>
                  <a:lnTo>
                    <a:pt x="128616" y="3277"/>
                  </a:lnTo>
                  <a:lnTo>
                    <a:pt x="112709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0598DAA0-D1FE-F3D3-8934-FFECFF77FF44}"/>
                </a:ext>
              </a:extLst>
            </p:cNvPr>
            <p:cNvSpPr/>
            <p:nvPr/>
          </p:nvSpPr>
          <p:spPr>
            <a:xfrm>
              <a:off x="6238836" y="1870657"/>
              <a:ext cx="105218" cy="253217"/>
            </a:xfrm>
            <a:custGeom>
              <a:avLst/>
              <a:gdLst>
                <a:gd name="connsiteX0" fmla="*/ 23084 w 105218"/>
                <a:gd name="connsiteY0" fmla="*/ 246855 h 253217"/>
                <a:gd name="connsiteX1" fmla="*/ 27532 w 105218"/>
                <a:gd name="connsiteY1" fmla="*/ 253217 h 253217"/>
                <a:gd name="connsiteX2" fmla="*/ 36857 w 105218"/>
                <a:gd name="connsiteY2" fmla="*/ 241864 h 253217"/>
                <a:gd name="connsiteX3" fmla="*/ 103313 w 105218"/>
                <a:gd name="connsiteY3" fmla="*/ 236149 h 253217"/>
                <a:gd name="connsiteX4" fmla="*/ 105218 w 105218"/>
                <a:gd name="connsiteY4" fmla="*/ 227881 h 253217"/>
                <a:gd name="connsiteX5" fmla="*/ 33504 w 105218"/>
                <a:gd name="connsiteY5" fmla="*/ 12016 h 253217"/>
                <a:gd name="connsiteX6" fmla="*/ 12012 w 105218"/>
                <a:gd name="connsiteY6" fmla="*/ 791 h 253217"/>
                <a:gd name="connsiteX7" fmla="*/ 119 w 105218"/>
                <a:gd name="connsiteY7" fmla="*/ 19160 h 25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218" h="253217">
                  <a:moveTo>
                    <a:pt x="23084" y="246855"/>
                  </a:moveTo>
                  <a:lnTo>
                    <a:pt x="27532" y="253217"/>
                  </a:lnTo>
                  <a:cubicBezTo>
                    <a:pt x="30111" y="249027"/>
                    <a:pt x="33248" y="245208"/>
                    <a:pt x="36857" y="241864"/>
                  </a:cubicBezTo>
                  <a:cubicBezTo>
                    <a:pt x="55214" y="225254"/>
                    <a:pt x="82391" y="222917"/>
                    <a:pt x="103313" y="236149"/>
                  </a:cubicBezTo>
                  <a:lnTo>
                    <a:pt x="105218" y="227881"/>
                  </a:lnTo>
                  <a:lnTo>
                    <a:pt x="33504" y="12016"/>
                  </a:lnTo>
                  <a:cubicBezTo>
                    <a:pt x="30669" y="2981"/>
                    <a:pt x="21047" y="-2044"/>
                    <a:pt x="12012" y="791"/>
                  </a:cubicBezTo>
                  <a:cubicBezTo>
                    <a:pt x="4148" y="3259"/>
                    <a:pt x="-848" y="10974"/>
                    <a:pt x="119" y="1916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0" name="Forme libre : forme 39">
              <a:extLst>
                <a:ext uri="{FF2B5EF4-FFF2-40B4-BE49-F238E27FC236}">
                  <a16:creationId xmlns:a16="http://schemas.microsoft.com/office/drawing/2014/main" id="{287BF1C3-0A1D-92A5-5EFA-E6022F7855B1}"/>
                </a:ext>
              </a:extLst>
            </p:cNvPr>
            <p:cNvSpPr/>
            <p:nvPr/>
          </p:nvSpPr>
          <p:spPr>
            <a:xfrm>
              <a:off x="6338177" y="2130561"/>
              <a:ext cx="252232" cy="125876"/>
            </a:xfrm>
            <a:custGeom>
              <a:avLst/>
              <a:gdLst>
                <a:gd name="connsiteX0" fmla="*/ 241783 w 252232"/>
                <a:gd name="connsiteY0" fmla="*/ 92945 h 125876"/>
                <a:gd name="connsiteX1" fmla="*/ 35376 w 252232"/>
                <a:gd name="connsiteY1" fmla="*/ 0 h 125876"/>
                <a:gd name="connsiteX2" fmla="*/ 25156 w 252232"/>
                <a:gd name="connsiteY2" fmla="*/ 1133 h 125876"/>
                <a:gd name="connsiteX3" fmla="*/ 0 w 252232"/>
                <a:gd name="connsiteY3" fmla="*/ 72009 h 125876"/>
                <a:gd name="connsiteX4" fmla="*/ 9820 w 252232"/>
                <a:gd name="connsiteY4" fmla="*/ 79896 h 125876"/>
                <a:gd name="connsiteX5" fmla="*/ 231277 w 252232"/>
                <a:gd name="connsiteY5" fmla="*/ 125444 h 125876"/>
                <a:gd name="connsiteX6" fmla="*/ 251802 w 252232"/>
                <a:gd name="connsiteY6" fmla="*/ 112536 h 125876"/>
                <a:gd name="connsiteX7" fmla="*/ 241783 w 252232"/>
                <a:gd name="connsiteY7" fmla="*/ 92945 h 12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32" h="125876">
                  <a:moveTo>
                    <a:pt x="241783" y="92945"/>
                  </a:moveTo>
                  <a:lnTo>
                    <a:pt x="35376" y="0"/>
                  </a:lnTo>
                  <a:lnTo>
                    <a:pt x="25156" y="1133"/>
                  </a:lnTo>
                  <a:cubicBezTo>
                    <a:pt x="37257" y="27677"/>
                    <a:pt x="26128" y="59034"/>
                    <a:pt x="0" y="72009"/>
                  </a:cubicBezTo>
                  <a:lnTo>
                    <a:pt x="9820" y="79896"/>
                  </a:lnTo>
                  <a:lnTo>
                    <a:pt x="231277" y="125444"/>
                  </a:lnTo>
                  <a:cubicBezTo>
                    <a:pt x="240509" y="127547"/>
                    <a:pt x="249698" y="121769"/>
                    <a:pt x="251802" y="112536"/>
                  </a:cubicBezTo>
                  <a:cubicBezTo>
                    <a:pt x="253646" y="104441"/>
                    <a:pt x="249425" y="96188"/>
                    <a:pt x="241783" y="9294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1" name="Forme libre : forme 40">
              <a:extLst>
                <a:ext uri="{FF2B5EF4-FFF2-40B4-BE49-F238E27FC236}">
                  <a16:creationId xmlns:a16="http://schemas.microsoft.com/office/drawing/2014/main" id="{B4F5E5E3-342C-7FA9-B19A-51EB97B6CD76}"/>
                </a:ext>
              </a:extLst>
            </p:cNvPr>
            <p:cNvSpPr/>
            <p:nvPr/>
          </p:nvSpPr>
          <p:spPr>
            <a:xfrm>
              <a:off x="6093137" y="2154611"/>
              <a:ext cx="216227" cy="200719"/>
            </a:xfrm>
            <a:custGeom>
              <a:avLst/>
              <a:gdLst>
                <a:gd name="connsiteX0" fmla="*/ 216228 w 216227"/>
                <a:gd name="connsiteY0" fmla="*/ 54169 h 200719"/>
                <a:gd name="connsiteX1" fmla="*/ 164555 w 216227"/>
                <a:gd name="connsiteY1" fmla="*/ 0 h 200719"/>
                <a:gd name="connsiteX2" fmla="*/ 154077 w 216227"/>
                <a:gd name="connsiteY2" fmla="*/ 3591 h 200719"/>
                <a:gd name="connsiteX3" fmla="*/ 4468 w 216227"/>
                <a:gd name="connsiteY3" fmla="*/ 172031 h 200719"/>
                <a:gd name="connsiteX4" fmla="*/ 5602 w 216227"/>
                <a:gd name="connsiteY4" fmla="*/ 196251 h 200719"/>
                <a:gd name="connsiteX5" fmla="*/ 27328 w 216227"/>
                <a:gd name="connsiteY5" fmla="*/ 197368 h 200719"/>
                <a:gd name="connsiteX6" fmla="*/ 211732 w 216227"/>
                <a:gd name="connsiteY6" fmla="*/ 64570 h 20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227" h="200719">
                  <a:moveTo>
                    <a:pt x="216228" y="54169"/>
                  </a:moveTo>
                  <a:cubicBezTo>
                    <a:pt x="187415" y="52563"/>
                    <a:pt x="164801" y="28857"/>
                    <a:pt x="164555" y="0"/>
                  </a:cubicBezTo>
                  <a:lnTo>
                    <a:pt x="154077" y="3591"/>
                  </a:lnTo>
                  <a:lnTo>
                    <a:pt x="4468" y="172031"/>
                  </a:lnTo>
                  <a:cubicBezTo>
                    <a:pt x="-1907" y="179033"/>
                    <a:pt x="-1399" y="189876"/>
                    <a:pt x="5602" y="196251"/>
                  </a:cubicBezTo>
                  <a:cubicBezTo>
                    <a:pt x="11651" y="201759"/>
                    <a:pt x="20747" y="202226"/>
                    <a:pt x="27328" y="197368"/>
                  </a:cubicBezTo>
                  <a:lnTo>
                    <a:pt x="211732" y="6457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2400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1380C997-055A-9949-2C56-BC867DC7B5D3}"/>
                </a:ext>
              </a:extLst>
            </p:cNvPr>
            <p:cNvSpPr/>
            <p:nvPr/>
          </p:nvSpPr>
          <p:spPr>
            <a:xfrm>
              <a:off x="6286024" y="2126815"/>
              <a:ext cx="53549" cy="53550"/>
            </a:xfrm>
            <a:custGeom>
              <a:avLst/>
              <a:gdLst>
                <a:gd name="connsiteX0" fmla="*/ 8815 w 53549"/>
                <a:gd name="connsiteY0" fmla="*/ 6917 h 53550"/>
                <a:gd name="connsiteX1" fmla="*/ 6917 w 53549"/>
                <a:gd name="connsiteY1" fmla="*/ 44735 h 53550"/>
                <a:gd name="connsiteX2" fmla="*/ 44735 w 53549"/>
                <a:gd name="connsiteY2" fmla="*/ 46633 h 53550"/>
                <a:gd name="connsiteX3" fmla="*/ 46639 w 53549"/>
                <a:gd name="connsiteY3" fmla="*/ 8822 h 53550"/>
                <a:gd name="connsiteX4" fmla="*/ 8822 w 53549"/>
                <a:gd name="connsiteY4" fmla="*/ 6911 h 53550"/>
                <a:gd name="connsiteX5" fmla="*/ 8815 w 53549"/>
                <a:gd name="connsiteY5" fmla="*/ 6917 h 5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49" h="53550">
                  <a:moveTo>
                    <a:pt x="8815" y="6917"/>
                  </a:moveTo>
                  <a:cubicBezTo>
                    <a:pt x="-2152" y="16836"/>
                    <a:pt x="-3002" y="33767"/>
                    <a:pt x="6917" y="44735"/>
                  </a:cubicBezTo>
                  <a:cubicBezTo>
                    <a:pt x="16836" y="55702"/>
                    <a:pt x="33768" y="56552"/>
                    <a:pt x="44735" y="46633"/>
                  </a:cubicBezTo>
                  <a:cubicBezTo>
                    <a:pt x="55699" y="36716"/>
                    <a:pt x="56552" y="19790"/>
                    <a:pt x="46639" y="8822"/>
                  </a:cubicBezTo>
                  <a:cubicBezTo>
                    <a:pt x="36723" y="-2149"/>
                    <a:pt x="19793" y="-3004"/>
                    <a:pt x="8822" y="6911"/>
                  </a:cubicBezTo>
                  <a:cubicBezTo>
                    <a:pt x="8820" y="6913"/>
                    <a:pt x="8817" y="6915"/>
                    <a:pt x="8815" y="691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sz="2400"/>
            </a:p>
          </p:txBody>
        </p:sp>
      </p:grpSp>
      <p:pic>
        <p:nvPicPr>
          <p:cNvPr id="5" name="Graphic 4" descr="Windy with solid fill">
            <a:extLst>
              <a:ext uri="{FF2B5EF4-FFF2-40B4-BE49-F238E27FC236}">
                <a16:creationId xmlns:a16="http://schemas.microsoft.com/office/drawing/2014/main" id="{145B1BB5-2405-4E28-91E5-DB4654662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621" y="2841214"/>
            <a:ext cx="1979134" cy="197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595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7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Biome</vt:lpstr>
      <vt:lpstr>Biome Light</vt:lpstr>
      <vt:lpstr>Thème Office</vt:lpstr>
      <vt:lpstr>WEAVE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Clément Devenet Climat Clément</dc:creator>
  <cp:lastModifiedBy>Stella Bourdin</cp:lastModifiedBy>
  <cp:revision>4</cp:revision>
  <dcterms:created xsi:type="dcterms:W3CDTF">2025-05-07T12:14:28Z</dcterms:created>
  <dcterms:modified xsi:type="dcterms:W3CDTF">2025-05-08T10:24:24Z</dcterms:modified>
</cp:coreProperties>
</file>