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8a6a6ba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8a6a6ba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8a6a6ba8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8a6a6ba8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8a6a6ba8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8a6a6ba8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8a6a6ba8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8a6a6ba8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8a6a6ba8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8a6a6ba8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8a6a6ba8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8a6a6ba8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8a6a6ba8a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8a6a6ba8a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8a6a6ba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8a6a6ba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8a6a6ba8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8a6a6ba8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8a6a6ba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8a6a6ba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8a6a6ba8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8a6a6ba8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8a6a6ba8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8a6a6ba8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8a6a6ba8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8a6a6ba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8a6a6ba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8a6a6ba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977017" y="8416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Ricochet Robots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009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SMP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Titouan André-Louis Laurène Aurélien Oumaima</a:t>
            </a:r>
            <a:endParaRPr/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4072" y="606851"/>
            <a:ext cx="2588675" cy="25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Gestion des objectifs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Classe Objectif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d’un vecteur d’objectifs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Tirage d’un objectif à atteindre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Objectifs sur le plateau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Objectif à atteindre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Fin de jeu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925" y="904088"/>
            <a:ext cx="3158175" cy="333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Etat d’avancement du projet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Création d’une partie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Plateau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Robot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Joueurs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Objectifs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Jeu fonctionnel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Joueurs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Tours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Objectifs atteints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Fin de jeu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4116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Utilisation de Git/GitHUB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Conception du diagramme 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Développement à plusieurs</a:t>
            </a:r>
            <a:endParaRPr/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200"/>
              <a:t>Axes d’amélioration :</a:t>
            </a:r>
            <a:endParaRPr b="1" sz="2200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Rajouts de tests unitaires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Implémentation du sablier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Amélioration de l’affichage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Amélioration </a:t>
            </a:r>
            <a:r>
              <a:rPr lang="fr"/>
              <a:t>système</a:t>
            </a:r>
            <a:r>
              <a:rPr lang="fr"/>
              <a:t> de direction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Affichage de l’objectif central (plutôt que sous forme d’indication)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Mise en commun UML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61" y="966000"/>
            <a:ext cx="3377200" cy="30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724" y="445025"/>
            <a:ext cx="4988550" cy="45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idx="4294967295" type="ctrTitle"/>
          </p:nvPr>
        </p:nvSpPr>
        <p:spPr>
          <a:xfrm>
            <a:off x="597125" y="254775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 :</a:t>
            </a:r>
            <a:endParaRPr/>
          </a:p>
        </p:txBody>
      </p:sp>
      <p:sp>
        <p:nvSpPr>
          <p:cNvPr id="69" name="Google Shape;69;p14"/>
          <p:cNvSpPr txBox="1"/>
          <p:nvPr>
            <p:ph idx="4294967295" type="subTitle"/>
          </p:nvPr>
        </p:nvSpPr>
        <p:spPr>
          <a:xfrm>
            <a:off x="2646425" y="1047375"/>
            <a:ext cx="37029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 de l’UML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Présentation des classes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Robot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plateauRicochet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Case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Master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fr" sz="1800"/>
              <a:t>Objectifs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Etat d’avancement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Difficultés rencontrées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729650" y="159300"/>
            <a:ext cx="14772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400"/>
              <a:t>UML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6000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655275" y="797150"/>
            <a:ext cx="7971300" cy="4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Description des Acteurs :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Joueur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Sélectionner un robot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Choisir parmi les robots rouge, vert, bleu ou jaune (R/G/B/Y)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Annoncer nombre de coups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Déclarer combien de déplacements seront nécessaires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Choisir une direction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Indiquer où déplacer le robot (Haut/Bas/Gauche/Droite)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Consulter les scores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Voir les points de chaque joueur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Master</a:t>
            </a:r>
            <a:endParaRPr b="1"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Configurer le jeu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Paramétrage initial du plateau et des règles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Ajouter des joueurs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Enregistrer les participants et leurs informations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Visualiser les statistiques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Suivi des performances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1"/>
                </a:solidFill>
                <a:highlight>
                  <a:schemeClr val="lt1"/>
                </a:highlight>
              </a:rPr>
              <a:t>Fonctionnalités du Système</a:t>
            </a:r>
            <a:endParaRPr sz="12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Initialiser le plateau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Création du plateau de jeu 16x16 avec les murs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Initialiser robots/objectifs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Placement aléatoire des robots et configuration des objectifs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Gérer un tour de jeu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Orchestration des actions des joueurs et validation des coups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Déplacer un robot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Exécution du mouvement jusqu'à rencontrer un obstacle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Valider un objectif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Vérification si un robot atteint sa cible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Attribuer points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Mise à jour des scores après réussite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Gérer le temps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Suivi du temps de réflexion avec le sablier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fr" sz="1000">
                <a:solidFill>
                  <a:schemeClr val="dk1"/>
                </a:solidFill>
                <a:highlight>
                  <a:schemeClr val="lt1"/>
                </a:highlight>
              </a:rPr>
              <a:t>Afficher plateau de jeu</a:t>
            </a:r>
            <a:r>
              <a:rPr lang="fr" sz="1000">
                <a:solidFill>
                  <a:schemeClr val="dk1"/>
                </a:solidFill>
                <a:highlight>
                  <a:schemeClr val="lt1"/>
                </a:highlight>
              </a:rPr>
              <a:t> : Rendu graphique du plateau avec les robots et objectifs</a:t>
            </a:r>
            <a:endParaRPr sz="1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highlight>
                <a:schemeClr val="lt1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Robots et leurs attributs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563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Récupération des commandes de clavier pour la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Initialisation des attributs des Robots</a:t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975" y="747488"/>
            <a:ext cx="2662950" cy="3648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Plateau ricochet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51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Génération et gestion des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Génération des bords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Déplacement des robots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en fonction des bords et des robots présent sur le plateau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fr"/>
              <a:t>renvoie la nouvelle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925" y="555075"/>
            <a:ext cx="3764450" cy="40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Case plateau :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775" y="183438"/>
            <a:ext cx="4105275" cy="47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417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Génération des bords d’une case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Attribution de la couleur (objectif ou non)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Vérification de la présence d’un robot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449" y="403350"/>
            <a:ext cx="5032551" cy="433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27975" y="15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du programme : r</a:t>
            </a:r>
            <a:r>
              <a:rPr lang="fr"/>
              <a:t>ôle centrale de Master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27975" y="1329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Génération et gestion des objets ( robot, plateau, objectif)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Gestion du jeux et des tours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5775" y="154550"/>
            <a:ext cx="1764580" cy="48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de jeux tour par tour: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Réflexion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Lorsqu’un joueur trouve une solution, le sablier se lance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Les joueurs annoncent ensuite leurs coups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Déroulement du jeu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Si le joueur sélectionné atteint son objectif, alors la manche se termine. Sinon, on passe au joueur suivant. Les scores des joueurs sont mis à jour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