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58" r:id="rId2"/>
    <p:sldId id="260" r:id="rId3"/>
    <p:sldId id="259" r:id="rId4"/>
    <p:sldId id="263" r:id="rId5"/>
    <p:sldId id="267" r:id="rId6"/>
    <p:sldId id="268" r:id="rId7"/>
    <p:sldId id="264" r:id="rId8"/>
    <p:sldId id="262" r:id="rId9"/>
    <p:sldId id="269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64" y="-9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F6471-0B87-4AE9-8320-1CEE4DA9B8D4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BA221-FEC6-4938-8643-9B7F257EA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50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99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53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67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67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67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67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0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95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99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7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C086AB1-6DBA-4E83-AD48-68D01DD6469A}" type="datetimeFigureOut">
              <a:rPr lang="zh-CN" altLang="en-US" sz="1400" smtClean="0">
                <a:solidFill>
                  <a:srgbClr val="080808"/>
                </a:solidFill>
              </a:rPr>
              <a:pPr defTabSz="685800"/>
              <a:t>2017/11/9</a:t>
            </a:fld>
            <a:endParaRPr lang="zh-CN" altLang="en-US" sz="1400">
              <a:solidFill>
                <a:srgbClr val="080808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zh-CN" altLang="en-US" sz="1400">
              <a:solidFill>
                <a:srgbClr val="080808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84584CB0-D3B1-4BCE-9F98-E447F5CE9F4C}" type="slidenum">
              <a:rPr lang="zh-CN" altLang="en-US" sz="1400" smtClean="0">
                <a:solidFill>
                  <a:srgbClr val="080808"/>
                </a:solidFill>
              </a:rPr>
              <a:pPr defTabSz="685800"/>
              <a:t>‹#›</a:t>
            </a:fld>
            <a:endParaRPr lang="zh-CN" altLang="en-US" sz="14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0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C086AB1-6DBA-4E83-AD48-68D01DD6469A}" type="datetimeFigureOut">
              <a:rPr lang="zh-CN" altLang="en-US" sz="1400" smtClean="0">
                <a:solidFill>
                  <a:srgbClr val="080808"/>
                </a:solidFill>
              </a:rPr>
              <a:pPr defTabSz="685800"/>
              <a:t>2017/11/9</a:t>
            </a:fld>
            <a:endParaRPr lang="zh-CN" altLang="en-US" sz="1400">
              <a:solidFill>
                <a:srgbClr val="080808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zh-CN" altLang="en-US" sz="1400">
              <a:solidFill>
                <a:srgbClr val="080808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84584CB0-D3B1-4BCE-9F98-E447F5CE9F4C}" type="slidenum">
              <a:rPr lang="zh-CN" altLang="en-US" sz="1400" smtClean="0">
                <a:solidFill>
                  <a:srgbClr val="080808"/>
                </a:solidFill>
              </a:rPr>
              <a:pPr defTabSz="685800"/>
              <a:t>‹#›</a:t>
            </a:fld>
            <a:endParaRPr lang="zh-CN" altLang="en-US" sz="14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45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C086AB1-6DBA-4E83-AD48-68D01DD6469A}" type="datetimeFigureOut">
              <a:rPr lang="zh-CN" altLang="en-US" sz="1400" smtClean="0">
                <a:solidFill>
                  <a:srgbClr val="080808"/>
                </a:solidFill>
              </a:rPr>
              <a:pPr defTabSz="685800"/>
              <a:t>2017/11/9</a:t>
            </a:fld>
            <a:endParaRPr lang="zh-CN" altLang="en-US" sz="1400">
              <a:solidFill>
                <a:srgbClr val="080808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zh-CN" altLang="en-US" sz="1400">
              <a:solidFill>
                <a:srgbClr val="080808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84584CB0-D3B1-4BCE-9F98-E447F5CE9F4C}" type="slidenum">
              <a:rPr lang="zh-CN" altLang="en-US" sz="1400" smtClean="0">
                <a:solidFill>
                  <a:srgbClr val="080808"/>
                </a:solidFill>
              </a:rPr>
              <a:pPr defTabSz="685800"/>
              <a:t>‹#›</a:t>
            </a:fld>
            <a:endParaRPr lang="zh-CN" altLang="en-US" sz="14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0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C086AB1-6DBA-4E83-AD48-68D01DD6469A}" type="datetimeFigureOut">
              <a:rPr lang="zh-CN" altLang="en-US" sz="1400" smtClean="0">
                <a:solidFill>
                  <a:srgbClr val="080808"/>
                </a:solidFill>
              </a:rPr>
              <a:pPr defTabSz="685800"/>
              <a:t>2017/11/9</a:t>
            </a:fld>
            <a:endParaRPr lang="zh-CN" altLang="en-US" sz="1400">
              <a:solidFill>
                <a:srgbClr val="080808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zh-CN" altLang="en-US" sz="1400">
              <a:solidFill>
                <a:srgbClr val="080808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84584CB0-D3B1-4BCE-9F98-E447F5CE9F4C}" type="slidenum">
              <a:rPr lang="zh-CN" altLang="en-US" sz="1400" smtClean="0">
                <a:solidFill>
                  <a:srgbClr val="080808"/>
                </a:solidFill>
              </a:rPr>
              <a:pPr defTabSz="685800"/>
              <a:t>‹#›</a:t>
            </a:fld>
            <a:endParaRPr lang="zh-CN" altLang="en-US" sz="14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9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C086AB1-6DBA-4E83-AD48-68D01DD6469A}" type="datetimeFigureOut">
              <a:rPr lang="zh-CN" altLang="en-US" sz="1400" smtClean="0">
                <a:solidFill>
                  <a:srgbClr val="080808"/>
                </a:solidFill>
              </a:rPr>
              <a:pPr defTabSz="685800"/>
              <a:t>2017/11/9</a:t>
            </a:fld>
            <a:endParaRPr lang="zh-CN" altLang="en-US" sz="1400">
              <a:solidFill>
                <a:srgbClr val="080808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zh-CN" altLang="en-US" sz="1400">
              <a:solidFill>
                <a:srgbClr val="080808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84584CB0-D3B1-4BCE-9F98-E447F5CE9F4C}" type="slidenum">
              <a:rPr lang="zh-CN" altLang="en-US" sz="1400" smtClean="0">
                <a:solidFill>
                  <a:srgbClr val="080808"/>
                </a:solidFill>
              </a:rPr>
              <a:pPr defTabSz="685800"/>
              <a:t>‹#›</a:t>
            </a:fld>
            <a:endParaRPr lang="zh-CN" altLang="en-US" sz="14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2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C086AB1-6DBA-4E83-AD48-68D01DD6469A}" type="datetimeFigureOut">
              <a:rPr lang="zh-CN" altLang="en-US" sz="1400" smtClean="0">
                <a:solidFill>
                  <a:srgbClr val="080808"/>
                </a:solidFill>
              </a:rPr>
              <a:pPr defTabSz="685800"/>
              <a:t>2017/11/9</a:t>
            </a:fld>
            <a:endParaRPr lang="zh-CN" altLang="en-US" sz="1400">
              <a:solidFill>
                <a:srgbClr val="080808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zh-CN" altLang="en-US" sz="1400">
              <a:solidFill>
                <a:srgbClr val="080808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84584CB0-D3B1-4BCE-9F98-E447F5CE9F4C}" type="slidenum">
              <a:rPr lang="zh-CN" altLang="en-US" sz="1400" smtClean="0">
                <a:solidFill>
                  <a:srgbClr val="080808"/>
                </a:solidFill>
              </a:rPr>
              <a:pPr defTabSz="685800"/>
              <a:t>‹#›</a:t>
            </a:fld>
            <a:endParaRPr lang="zh-CN" altLang="en-US" sz="14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06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C086AB1-6DBA-4E83-AD48-68D01DD6469A}" type="datetimeFigureOut">
              <a:rPr lang="zh-CN" altLang="en-US" sz="1400" smtClean="0">
                <a:solidFill>
                  <a:srgbClr val="080808"/>
                </a:solidFill>
              </a:rPr>
              <a:pPr defTabSz="685800"/>
              <a:t>2017/11/9</a:t>
            </a:fld>
            <a:endParaRPr lang="zh-CN" altLang="en-US" sz="1400">
              <a:solidFill>
                <a:srgbClr val="080808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zh-CN" altLang="en-US" sz="1400">
              <a:solidFill>
                <a:srgbClr val="08080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84584CB0-D3B1-4BCE-9F98-E447F5CE9F4C}" type="slidenum">
              <a:rPr lang="zh-CN" altLang="en-US" sz="1400" smtClean="0">
                <a:solidFill>
                  <a:srgbClr val="080808"/>
                </a:solidFill>
              </a:rPr>
              <a:pPr defTabSz="685800"/>
              <a:t>‹#›</a:t>
            </a:fld>
            <a:endParaRPr lang="zh-CN" altLang="en-US" sz="14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3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C086AB1-6DBA-4E83-AD48-68D01DD6469A}" type="datetimeFigureOut">
              <a:rPr lang="zh-CN" altLang="en-US" sz="1400" smtClean="0">
                <a:solidFill>
                  <a:srgbClr val="080808"/>
                </a:solidFill>
              </a:rPr>
              <a:pPr defTabSz="685800"/>
              <a:t>2017/11/9</a:t>
            </a:fld>
            <a:endParaRPr lang="zh-CN" altLang="en-US" sz="1400">
              <a:solidFill>
                <a:srgbClr val="080808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zh-CN" altLang="en-US" sz="1400">
              <a:solidFill>
                <a:srgbClr val="080808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84584CB0-D3B1-4BCE-9F98-E447F5CE9F4C}" type="slidenum">
              <a:rPr lang="zh-CN" altLang="en-US" sz="1400" smtClean="0">
                <a:solidFill>
                  <a:srgbClr val="080808"/>
                </a:solidFill>
              </a:rPr>
              <a:pPr defTabSz="685800"/>
              <a:t>‹#›</a:t>
            </a:fld>
            <a:endParaRPr lang="zh-CN" altLang="en-US" sz="14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6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C086AB1-6DBA-4E83-AD48-68D01DD6469A}" type="datetimeFigureOut">
              <a:rPr lang="zh-CN" altLang="en-US" sz="1400" smtClean="0">
                <a:solidFill>
                  <a:srgbClr val="080808"/>
                </a:solidFill>
              </a:rPr>
              <a:pPr defTabSz="685800"/>
              <a:t>2017/11/9</a:t>
            </a:fld>
            <a:endParaRPr lang="zh-CN" altLang="en-US" sz="1400">
              <a:solidFill>
                <a:srgbClr val="080808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zh-CN" altLang="en-US" sz="1400">
              <a:solidFill>
                <a:srgbClr val="080808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84584CB0-D3B1-4BCE-9F98-E447F5CE9F4C}" type="slidenum">
              <a:rPr lang="zh-CN" altLang="en-US" sz="1400" smtClean="0">
                <a:solidFill>
                  <a:srgbClr val="080808"/>
                </a:solidFill>
              </a:rPr>
              <a:pPr defTabSz="685800"/>
              <a:t>‹#›</a:t>
            </a:fld>
            <a:endParaRPr lang="zh-CN" altLang="en-US" sz="14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1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3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3275855" y="1003233"/>
            <a:ext cx="2808312" cy="1776484"/>
            <a:chOff x="1640491" y="1220490"/>
            <a:chExt cx="1668447" cy="1055428"/>
          </a:xfrm>
        </p:grpSpPr>
        <p:sp>
          <p:nvSpPr>
            <p:cNvPr id="52" name="六边形 51"/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4" name="TextBox 88"/>
            <p:cNvSpPr txBox="1"/>
            <p:nvPr/>
          </p:nvSpPr>
          <p:spPr>
            <a:xfrm>
              <a:off x="1640491" y="1596213"/>
              <a:ext cx="1668447" cy="329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en-US" altLang="zh-CN" sz="3600" b="1" dirty="0">
                  <a:solidFill>
                    <a:srgbClr val="BD0000"/>
                  </a:solidFill>
                  <a:latin typeface="微软雅黑" pitchFamily="34" charset="-122"/>
                </a:rPr>
                <a:t> </a:t>
              </a:r>
              <a:r>
                <a:rPr lang="en-US" altLang="zh-CN" sz="3600" b="1" dirty="0" smtClean="0">
                  <a:solidFill>
                    <a:srgbClr val="BD0000"/>
                  </a:solidFill>
                  <a:latin typeface="微软雅黑" pitchFamily="34" charset="-122"/>
                </a:rPr>
                <a:t>   </a:t>
              </a:r>
              <a:r>
                <a:rPr lang="en-US" altLang="zh-CN" sz="3600" b="1" dirty="0" err="1" smtClean="0">
                  <a:solidFill>
                    <a:srgbClr val="BD0000"/>
                  </a:solidFill>
                  <a:latin typeface="微软雅黑" pitchFamily="34" charset="-122"/>
                </a:rPr>
                <a:t>UTime</a:t>
              </a:r>
              <a:endParaRPr lang="en-US" altLang="zh-CN" sz="3600" b="1" dirty="0">
                <a:solidFill>
                  <a:srgbClr val="BD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58" name="TextBox 1"/>
          <p:cNvSpPr txBox="1"/>
          <p:nvPr/>
        </p:nvSpPr>
        <p:spPr>
          <a:xfrm>
            <a:off x="3171344" y="2953395"/>
            <a:ext cx="2723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85800"/>
            <a:r>
              <a:rPr lang="zh-CN" altLang="en-US" sz="3000" b="1" spc="300" dirty="0" smtClean="0">
                <a:solidFill>
                  <a:srgbClr val="BD0000"/>
                </a:solidFill>
                <a:latin typeface="微软雅黑" pitchFamily="34" charset="-122"/>
              </a:rPr>
              <a:t>小组项目汇报</a:t>
            </a:r>
            <a:endParaRPr lang="zh-CN" altLang="en-US" sz="3000" b="1" spc="300" dirty="0">
              <a:solidFill>
                <a:srgbClr val="BD0000"/>
              </a:solidFill>
              <a:latin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9872" y="393990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第七组  谢琪  杨芙蓉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46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/>
        </p:nvSpPr>
        <p:spPr bwMode="gray">
          <a:xfrm>
            <a:off x="3707904" y="236306"/>
            <a:ext cx="1584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defTabSz="685800"/>
            <a:r>
              <a: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1006747" y="1190848"/>
            <a:ext cx="6696075" cy="654050"/>
            <a:chOff x="1006747" y="1190848"/>
            <a:chExt cx="6696075" cy="654050"/>
          </a:xfrm>
        </p:grpSpPr>
        <p:sp>
          <p:nvSpPr>
            <p:cNvPr id="28" name="矩形 1"/>
            <p:cNvSpPr>
              <a:spLocks noChangeArrowheads="1"/>
            </p:cNvSpPr>
            <p:nvPr/>
          </p:nvSpPr>
          <p:spPr bwMode="auto">
            <a:xfrm>
              <a:off x="1006747" y="1190848"/>
              <a:ext cx="41322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</a:pPr>
              <a:r>
                <a:rPr lang="zh-CN" altLang="en-US" sz="12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大学生课堂内外事情比较多，合理规划日程安排尤为重要。</a:t>
              </a:r>
              <a:endPara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spcBef>
                  <a:spcPct val="0"/>
                </a:spcBef>
              </a:pPr>
              <a:r>
                <a:rPr lang="zh-CN" altLang="en-US" sz="12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目前已有应用对大学生针对性不强，有的需要付费。</a:t>
              </a:r>
              <a:endParaRPr lang="zh-CN" altLang="en-US" sz="12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任意多边形 577"/>
            <p:cNvSpPr>
              <a:spLocks noChangeArrowheads="1"/>
            </p:cNvSpPr>
            <p:nvPr/>
          </p:nvSpPr>
          <p:spPr bwMode="auto">
            <a:xfrm>
              <a:off x="1024210" y="1798861"/>
              <a:ext cx="6678612" cy="46037"/>
            </a:xfrm>
            <a:custGeom>
              <a:avLst/>
              <a:gdLst>
                <a:gd name="T0" fmla="*/ 6678612 w 4397828"/>
                <a:gd name="T1" fmla="*/ 0 h 46990"/>
                <a:gd name="T2" fmla="*/ 6678612 w 4397828"/>
                <a:gd name="T3" fmla="*/ 0 h 46990"/>
                <a:gd name="T4" fmla="*/ 0 w 4397828"/>
                <a:gd name="T5" fmla="*/ 0 h 46990"/>
                <a:gd name="T6" fmla="*/ 0 60000 65536"/>
                <a:gd name="T7" fmla="*/ 0 60000 65536"/>
                <a:gd name="T8" fmla="*/ 0 60000 65536"/>
                <a:gd name="T9" fmla="*/ 0 w 4397828"/>
                <a:gd name="T10" fmla="*/ 0 h 46990"/>
                <a:gd name="T11" fmla="*/ 4397828 w 4397828"/>
                <a:gd name="T12" fmla="*/ 46990 h 469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97828" h="46990">
                  <a:moveTo>
                    <a:pt x="4397828" y="0"/>
                  </a:moveTo>
                  <a:lnTo>
                    <a:pt x="4397828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bevel/>
              <a:headEnd/>
              <a:tailEnd/>
            </a:ln>
          </p:spPr>
          <p:txBody>
            <a:bodyPr anchor="ctr"/>
            <a:lstStyle/>
            <a:p>
              <a:pPr defTabSz="685800"/>
              <a:endParaRPr lang="zh-CN" altLang="en-US" sz="1400">
                <a:solidFill>
                  <a:srgbClr val="080808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006747" y="2060798"/>
            <a:ext cx="6630988" cy="773113"/>
            <a:chOff x="1006747" y="2060798"/>
            <a:chExt cx="6630988" cy="773113"/>
          </a:xfrm>
        </p:grpSpPr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1006747" y="2060798"/>
              <a:ext cx="38766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</a:pPr>
              <a:r>
                <a:rPr lang="zh-CN" altLang="en-US" sz="12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作业是大学生学习的</a:t>
              </a:r>
              <a:r>
                <a:rPr lang="zh-CN" altLang="en-US" sz="12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</a:t>
              </a:r>
              <a:r>
                <a:rPr lang="zh-CN" altLang="en-US" sz="12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重要部分，能够及时高效完成显得很重要。是否有临时作业、</a:t>
              </a:r>
              <a:r>
                <a:rPr lang="en-US" altLang="zh-CN" sz="12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deadline</a:t>
              </a:r>
              <a:r>
                <a:rPr lang="zh-CN" altLang="en-US" sz="12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、具体要求？</a:t>
              </a:r>
              <a:endParaRPr lang="zh-CN" altLang="en-US" sz="12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任意多边形 631"/>
            <p:cNvSpPr>
              <a:spLocks noChangeArrowheads="1"/>
            </p:cNvSpPr>
            <p:nvPr/>
          </p:nvSpPr>
          <p:spPr bwMode="auto">
            <a:xfrm>
              <a:off x="1024210" y="2786286"/>
              <a:ext cx="6613525" cy="47625"/>
            </a:xfrm>
            <a:custGeom>
              <a:avLst/>
              <a:gdLst>
                <a:gd name="T0" fmla="*/ 6613525 w 4397828"/>
                <a:gd name="T1" fmla="*/ 0 h 46990"/>
                <a:gd name="T2" fmla="*/ 6613525 w 4397828"/>
                <a:gd name="T3" fmla="*/ 0 h 46990"/>
                <a:gd name="T4" fmla="*/ 0 w 4397828"/>
                <a:gd name="T5" fmla="*/ 0 h 46990"/>
                <a:gd name="T6" fmla="*/ 0 60000 65536"/>
                <a:gd name="T7" fmla="*/ 0 60000 65536"/>
                <a:gd name="T8" fmla="*/ 0 60000 65536"/>
                <a:gd name="T9" fmla="*/ 0 w 4397828"/>
                <a:gd name="T10" fmla="*/ 0 h 46990"/>
                <a:gd name="T11" fmla="*/ 4397828 w 4397828"/>
                <a:gd name="T12" fmla="*/ 46990 h 469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97828" h="46990">
                  <a:moveTo>
                    <a:pt x="4397828" y="0"/>
                  </a:moveTo>
                  <a:lnTo>
                    <a:pt x="43978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 cmpd="sng">
              <a:solidFill>
                <a:schemeClr val="bg2"/>
              </a:solidFill>
              <a:prstDash val="solid"/>
              <a:bevel/>
              <a:headEnd/>
              <a:tailEnd/>
            </a:ln>
          </p:spPr>
          <p:txBody>
            <a:bodyPr anchor="ctr"/>
            <a:lstStyle/>
            <a:p>
              <a:pPr defTabSz="685800"/>
              <a:endParaRPr lang="zh-CN" altLang="en-US" sz="1400">
                <a:solidFill>
                  <a:srgbClr val="080808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006747" y="3122836"/>
            <a:ext cx="6319838" cy="693737"/>
            <a:chOff x="1006747" y="3122836"/>
            <a:chExt cx="6319838" cy="693737"/>
          </a:xfrm>
        </p:grpSpPr>
        <p:sp>
          <p:nvSpPr>
            <p:cNvPr id="53" name="矩形 1"/>
            <p:cNvSpPr>
              <a:spLocks noChangeArrowheads="1"/>
            </p:cNvSpPr>
            <p:nvPr/>
          </p:nvSpPr>
          <p:spPr bwMode="auto">
            <a:xfrm>
              <a:off x="1006747" y="3122836"/>
              <a:ext cx="40751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</a:pPr>
              <a:r>
                <a:rPr lang="zh-CN" altLang="en-US" sz="12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大夏平台，微信或者</a:t>
              </a:r>
              <a:r>
                <a:rPr lang="en-US" altLang="zh-CN" sz="12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2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，有同学没有收到！</a:t>
              </a:r>
              <a:endPara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spcBef>
                  <a:spcPct val="0"/>
                </a:spcBef>
              </a:pPr>
              <a:r>
                <a:rPr lang="zh-CN" altLang="en-US" sz="12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</a:t>
              </a:r>
              <a:r>
                <a:rPr lang="zh-CN" altLang="en-US" sz="12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便于教师进行作业管理。想预约却不知道对方时间安排。</a:t>
              </a:r>
              <a:endParaRPr lang="zh-CN" altLang="en-US" sz="12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任意多边形 634"/>
            <p:cNvSpPr>
              <a:spLocks noChangeArrowheads="1"/>
            </p:cNvSpPr>
            <p:nvPr/>
          </p:nvSpPr>
          <p:spPr bwMode="auto">
            <a:xfrm>
              <a:off x="1024210" y="3773711"/>
              <a:ext cx="6302375" cy="42862"/>
            </a:xfrm>
            <a:custGeom>
              <a:avLst/>
              <a:gdLst>
                <a:gd name="T0" fmla="*/ 6302375 w 4397828"/>
                <a:gd name="T1" fmla="*/ 0 h 43180"/>
                <a:gd name="T2" fmla="*/ 6302375 w 4397828"/>
                <a:gd name="T3" fmla="*/ 0 h 43180"/>
                <a:gd name="T4" fmla="*/ 0 w 4397828"/>
                <a:gd name="T5" fmla="*/ 0 h 43180"/>
                <a:gd name="T6" fmla="*/ 0 60000 65536"/>
                <a:gd name="T7" fmla="*/ 0 60000 65536"/>
                <a:gd name="T8" fmla="*/ 0 60000 65536"/>
                <a:gd name="T9" fmla="*/ 0 w 4397828"/>
                <a:gd name="T10" fmla="*/ 0 h 43180"/>
                <a:gd name="T11" fmla="*/ 4397828 w 4397828"/>
                <a:gd name="T12" fmla="*/ 43180 h 43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97828" h="43180">
                  <a:moveTo>
                    <a:pt x="4397828" y="0"/>
                  </a:moveTo>
                  <a:lnTo>
                    <a:pt x="4397828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bevel/>
              <a:headEnd/>
              <a:tailEnd/>
            </a:ln>
          </p:spPr>
          <p:txBody>
            <a:bodyPr anchor="ctr"/>
            <a:lstStyle/>
            <a:p>
              <a:pPr defTabSz="685800"/>
              <a:endParaRPr lang="zh-CN" altLang="en-US" sz="1400">
                <a:solidFill>
                  <a:srgbClr val="080808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24210" y="4083918"/>
            <a:ext cx="6707187" cy="720080"/>
            <a:chOff x="1024210" y="4083918"/>
            <a:chExt cx="6707187" cy="720080"/>
          </a:xfrm>
        </p:grpSpPr>
        <p:sp>
          <p:nvSpPr>
            <p:cNvPr id="56" name="矩形 1"/>
            <p:cNvSpPr>
              <a:spLocks noChangeArrowheads="1"/>
            </p:cNvSpPr>
            <p:nvPr/>
          </p:nvSpPr>
          <p:spPr bwMode="auto">
            <a:xfrm>
              <a:off x="1045319" y="4083918"/>
              <a:ext cx="4822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</a:pPr>
              <a:r>
                <a:rPr lang="zh-CN" altLang="en-US" sz="12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不知道还有哪些同学还没有按照要求完成作业。</a:t>
              </a:r>
              <a:endPara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spcBef>
                  <a:spcPct val="0"/>
                </a:spcBef>
              </a:pPr>
              <a:r>
                <a:rPr lang="zh-CN" altLang="en-US" sz="12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作业临时改动如何处理？</a:t>
              </a:r>
              <a:endPara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任意多边形 636"/>
            <p:cNvSpPr>
              <a:spLocks noChangeArrowheads="1"/>
            </p:cNvSpPr>
            <p:nvPr/>
          </p:nvSpPr>
          <p:spPr bwMode="auto">
            <a:xfrm>
              <a:off x="1024210" y="4759548"/>
              <a:ext cx="6707187" cy="44450"/>
            </a:xfrm>
            <a:custGeom>
              <a:avLst/>
              <a:gdLst>
                <a:gd name="T0" fmla="*/ 6707187 w 4397828"/>
                <a:gd name="T1" fmla="*/ 0 h 45720"/>
                <a:gd name="T2" fmla="*/ 6707187 w 4397828"/>
                <a:gd name="T3" fmla="*/ 0 h 45720"/>
                <a:gd name="T4" fmla="*/ 0 w 4397828"/>
                <a:gd name="T5" fmla="*/ 0 h 45720"/>
                <a:gd name="T6" fmla="*/ 0 60000 65536"/>
                <a:gd name="T7" fmla="*/ 0 60000 65536"/>
                <a:gd name="T8" fmla="*/ 0 60000 65536"/>
                <a:gd name="T9" fmla="*/ 0 w 4397828"/>
                <a:gd name="T10" fmla="*/ 0 h 45720"/>
                <a:gd name="T11" fmla="*/ 4397828 w 4397828"/>
                <a:gd name="T12" fmla="*/ 45720 h 45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97828" h="45720">
                  <a:moveTo>
                    <a:pt x="4397828" y="0"/>
                  </a:moveTo>
                  <a:lnTo>
                    <a:pt x="43978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 cmpd="sng">
              <a:solidFill>
                <a:schemeClr val="bg1"/>
              </a:solidFill>
              <a:prstDash val="solid"/>
              <a:bevel/>
              <a:headEnd/>
              <a:tailEnd/>
            </a:ln>
          </p:spPr>
          <p:txBody>
            <a:bodyPr anchor="ctr"/>
            <a:lstStyle/>
            <a:p>
              <a:pPr defTabSz="685800"/>
              <a:endParaRPr lang="zh-CN" altLang="en-US" sz="1400">
                <a:solidFill>
                  <a:srgbClr val="080808"/>
                </a:solidFill>
              </a:endParaRPr>
            </a:p>
          </p:txBody>
        </p:sp>
      </p:grpSp>
      <p:sp>
        <p:nvSpPr>
          <p:cNvPr id="58" name="Freeform 5"/>
          <p:cNvSpPr>
            <a:spLocks noChangeArrowheads="1"/>
          </p:cNvSpPr>
          <p:nvPr/>
        </p:nvSpPr>
        <p:spPr bwMode="auto">
          <a:xfrm>
            <a:off x="5076056" y="612998"/>
            <a:ext cx="2589212" cy="1192213"/>
          </a:xfrm>
          <a:custGeom>
            <a:avLst/>
            <a:gdLst>
              <a:gd name="T0" fmla="*/ 2463608 w 1175"/>
              <a:gd name="T1" fmla="*/ 857247 h 541"/>
              <a:gd name="T2" fmla="*/ 1004835 w 1175"/>
              <a:gd name="T3" fmla="*/ 229187 h 541"/>
              <a:gd name="T4" fmla="*/ 0 w 1175"/>
              <a:gd name="T5" fmla="*/ 1192213 h 541"/>
              <a:gd name="T6" fmla="*/ 2589212 w 1175"/>
              <a:gd name="T7" fmla="*/ 1192213 h 541"/>
              <a:gd name="T8" fmla="*/ 2463608 w 1175"/>
              <a:gd name="T9" fmla="*/ 857247 h 5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5"/>
              <a:gd name="T16" fmla="*/ 0 h 541"/>
              <a:gd name="T17" fmla="*/ 1175 w 1175"/>
              <a:gd name="T18" fmla="*/ 541 h 5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5" h="541">
                <a:moveTo>
                  <a:pt x="1118" y="389"/>
                </a:moveTo>
                <a:cubicBezTo>
                  <a:pt x="895" y="0"/>
                  <a:pt x="456" y="104"/>
                  <a:pt x="456" y="104"/>
                </a:cubicBezTo>
                <a:cubicBezTo>
                  <a:pt x="126" y="200"/>
                  <a:pt x="25" y="389"/>
                  <a:pt x="0" y="541"/>
                </a:cubicBezTo>
                <a:cubicBezTo>
                  <a:pt x="1175" y="541"/>
                  <a:pt x="1175" y="541"/>
                  <a:pt x="1175" y="541"/>
                </a:cubicBezTo>
                <a:cubicBezTo>
                  <a:pt x="1150" y="449"/>
                  <a:pt x="1118" y="389"/>
                  <a:pt x="1118" y="389"/>
                </a:cubicBezTo>
                <a:close/>
              </a:path>
            </a:pathLst>
          </a:cu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4883422" y="1805211"/>
            <a:ext cx="2928938" cy="984250"/>
          </a:xfrm>
          <a:custGeom>
            <a:avLst/>
            <a:gdLst>
              <a:gd name="T0" fmla="*/ 259861 w 1330"/>
              <a:gd name="T1" fmla="*/ 495428 h 447"/>
              <a:gd name="T2" fmla="*/ 224625 w 1330"/>
              <a:gd name="T3" fmla="*/ 618734 h 447"/>
              <a:gd name="T4" fmla="*/ 17618 w 1330"/>
              <a:gd name="T5" fmla="*/ 955625 h 447"/>
              <a:gd name="T6" fmla="*/ 0 w 1330"/>
              <a:gd name="T7" fmla="*/ 984250 h 447"/>
              <a:gd name="T8" fmla="*/ 2752761 w 1330"/>
              <a:gd name="T9" fmla="*/ 984250 h 447"/>
              <a:gd name="T10" fmla="*/ 2818828 w 1330"/>
              <a:gd name="T11" fmla="*/ 0 h 447"/>
              <a:gd name="T12" fmla="*/ 231232 w 1330"/>
              <a:gd name="T13" fmla="*/ 0 h 447"/>
              <a:gd name="T14" fmla="*/ 259861 w 1330"/>
              <a:gd name="T15" fmla="*/ 495428 h 4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30"/>
              <a:gd name="T25" fmla="*/ 0 h 447"/>
              <a:gd name="T26" fmla="*/ 1330 w 1330"/>
              <a:gd name="T27" fmla="*/ 447 h 44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30" h="447">
                <a:moveTo>
                  <a:pt x="118" y="225"/>
                </a:moveTo>
                <a:cubicBezTo>
                  <a:pt x="121" y="237"/>
                  <a:pt x="116" y="242"/>
                  <a:pt x="102" y="281"/>
                </a:cubicBezTo>
                <a:cubicBezTo>
                  <a:pt x="89" y="321"/>
                  <a:pt x="18" y="422"/>
                  <a:pt x="8" y="434"/>
                </a:cubicBezTo>
                <a:cubicBezTo>
                  <a:pt x="5" y="438"/>
                  <a:pt x="2" y="442"/>
                  <a:pt x="0" y="447"/>
                </a:cubicBezTo>
                <a:cubicBezTo>
                  <a:pt x="1250" y="447"/>
                  <a:pt x="1250" y="447"/>
                  <a:pt x="1250" y="447"/>
                </a:cubicBezTo>
                <a:cubicBezTo>
                  <a:pt x="1330" y="289"/>
                  <a:pt x="1311" y="119"/>
                  <a:pt x="1280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85" y="125"/>
                  <a:pt x="118" y="225"/>
                  <a:pt x="118" y="225"/>
                </a:cubicBezTo>
              </a:path>
            </a:pathLst>
          </a:custGeom>
          <a:solidFill>
            <a:schemeClr val="bg2"/>
          </a:soli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60" name="Freeform 7"/>
          <p:cNvSpPr>
            <a:spLocks noChangeArrowheads="1"/>
          </p:cNvSpPr>
          <p:nvPr/>
        </p:nvSpPr>
        <p:spPr bwMode="auto">
          <a:xfrm>
            <a:off x="4864372" y="2789461"/>
            <a:ext cx="2773363" cy="985837"/>
          </a:xfrm>
          <a:custGeom>
            <a:avLst/>
            <a:gdLst>
              <a:gd name="T0" fmla="*/ 2205 w 1258"/>
              <a:gd name="T1" fmla="*/ 55136 h 447"/>
              <a:gd name="T2" fmla="*/ 44092 w 1258"/>
              <a:gd name="T3" fmla="*/ 143354 h 447"/>
              <a:gd name="T4" fmla="*/ 257936 w 1258"/>
              <a:gd name="T5" fmla="*/ 176436 h 447"/>
              <a:gd name="T6" fmla="*/ 288800 w 1258"/>
              <a:gd name="T7" fmla="*/ 240394 h 447"/>
              <a:gd name="T8" fmla="*/ 242504 w 1258"/>
              <a:gd name="T9" fmla="*/ 286709 h 447"/>
              <a:gd name="T10" fmla="*/ 220458 w 1258"/>
              <a:gd name="T11" fmla="*/ 333023 h 447"/>
              <a:gd name="T12" fmla="*/ 242504 w 1258"/>
              <a:gd name="T13" fmla="*/ 385954 h 447"/>
              <a:gd name="T14" fmla="*/ 304232 w 1258"/>
              <a:gd name="T15" fmla="*/ 476378 h 447"/>
              <a:gd name="T16" fmla="*/ 286596 w 1258"/>
              <a:gd name="T17" fmla="*/ 502843 h 447"/>
              <a:gd name="T18" fmla="*/ 268959 w 1258"/>
              <a:gd name="T19" fmla="*/ 542541 h 447"/>
              <a:gd name="T20" fmla="*/ 273368 w 1258"/>
              <a:gd name="T21" fmla="*/ 602088 h 447"/>
              <a:gd name="T22" fmla="*/ 374779 w 1258"/>
              <a:gd name="T23" fmla="*/ 694717 h 447"/>
              <a:gd name="T24" fmla="*/ 376983 w 1258"/>
              <a:gd name="T25" fmla="*/ 725594 h 447"/>
              <a:gd name="T26" fmla="*/ 394620 w 1258"/>
              <a:gd name="T27" fmla="*/ 985837 h 447"/>
              <a:gd name="T28" fmla="*/ 2460312 w 1258"/>
              <a:gd name="T29" fmla="*/ 985837 h 447"/>
              <a:gd name="T30" fmla="*/ 2387561 w 1258"/>
              <a:gd name="T31" fmla="*/ 730005 h 447"/>
              <a:gd name="T32" fmla="*/ 2623451 w 1258"/>
              <a:gd name="T33" fmla="*/ 222751 h 447"/>
              <a:gd name="T34" fmla="*/ 2773363 w 1258"/>
              <a:gd name="T35" fmla="*/ 0 h 447"/>
              <a:gd name="T36" fmla="*/ 17637 w 1258"/>
              <a:gd name="T37" fmla="*/ 0 h 447"/>
              <a:gd name="T38" fmla="*/ 2205 w 1258"/>
              <a:gd name="T39" fmla="*/ 55136 h 44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258"/>
              <a:gd name="T61" fmla="*/ 0 h 447"/>
              <a:gd name="T62" fmla="*/ 1258 w 1258"/>
              <a:gd name="T63" fmla="*/ 447 h 44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258" h="447">
                <a:moveTo>
                  <a:pt x="1" y="25"/>
                </a:moveTo>
                <a:cubicBezTo>
                  <a:pt x="0" y="43"/>
                  <a:pt x="7" y="58"/>
                  <a:pt x="20" y="65"/>
                </a:cubicBezTo>
                <a:cubicBezTo>
                  <a:pt x="33" y="73"/>
                  <a:pt x="117" y="80"/>
                  <a:pt x="117" y="80"/>
                </a:cubicBezTo>
                <a:cubicBezTo>
                  <a:pt x="131" y="109"/>
                  <a:pt x="131" y="109"/>
                  <a:pt x="131" y="109"/>
                </a:cubicBezTo>
                <a:cubicBezTo>
                  <a:pt x="131" y="109"/>
                  <a:pt x="117" y="122"/>
                  <a:pt x="110" y="130"/>
                </a:cubicBezTo>
                <a:cubicBezTo>
                  <a:pt x="104" y="139"/>
                  <a:pt x="102" y="143"/>
                  <a:pt x="100" y="151"/>
                </a:cubicBezTo>
                <a:cubicBezTo>
                  <a:pt x="99" y="160"/>
                  <a:pt x="105" y="169"/>
                  <a:pt x="110" y="175"/>
                </a:cubicBezTo>
                <a:cubicBezTo>
                  <a:pt x="114" y="182"/>
                  <a:pt x="138" y="216"/>
                  <a:pt x="138" y="216"/>
                </a:cubicBezTo>
                <a:cubicBezTo>
                  <a:pt x="138" y="216"/>
                  <a:pt x="134" y="222"/>
                  <a:pt x="130" y="228"/>
                </a:cubicBezTo>
                <a:cubicBezTo>
                  <a:pt x="125" y="235"/>
                  <a:pt x="122" y="246"/>
                  <a:pt x="122" y="246"/>
                </a:cubicBezTo>
                <a:cubicBezTo>
                  <a:pt x="119" y="254"/>
                  <a:pt x="119" y="263"/>
                  <a:pt x="124" y="273"/>
                </a:cubicBezTo>
                <a:cubicBezTo>
                  <a:pt x="130" y="282"/>
                  <a:pt x="165" y="309"/>
                  <a:pt x="170" y="315"/>
                </a:cubicBezTo>
                <a:cubicBezTo>
                  <a:pt x="174" y="322"/>
                  <a:pt x="171" y="329"/>
                  <a:pt x="171" y="329"/>
                </a:cubicBezTo>
                <a:cubicBezTo>
                  <a:pt x="154" y="381"/>
                  <a:pt x="165" y="422"/>
                  <a:pt x="179" y="447"/>
                </a:cubicBezTo>
                <a:cubicBezTo>
                  <a:pt x="1116" y="447"/>
                  <a:pt x="1116" y="447"/>
                  <a:pt x="1116" y="447"/>
                </a:cubicBezTo>
                <a:cubicBezTo>
                  <a:pt x="1100" y="402"/>
                  <a:pt x="1088" y="361"/>
                  <a:pt x="1083" y="331"/>
                </a:cubicBezTo>
                <a:cubicBezTo>
                  <a:pt x="1068" y="232"/>
                  <a:pt x="1190" y="101"/>
                  <a:pt x="1190" y="101"/>
                </a:cubicBezTo>
                <a:cubicBezTo>
                  <a:pt x="1218" y="68"/>
                  <a:pt x="1240" y="34"/>
                  <a:pt x="1258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7"/>
                  <a:pt x="2" y="14"/>
                  <a:pt x="1" y="25"/>
                </a:cubicBezTo>
              </a:path>
            </a:pathLst>
          </a:cu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61" name="Freeform 8"/>
          <p:cNvSpPr>
            <a:spLocks noChangeArrowheads="1"/>
          </p:cNvSpPr>
          <p:nvPr/>
        </p:nvSpPr>
        <p:spPr bwMode="auto">
          <a:xfrm>
            <a:off x="5259660" y="3773711"/>
            <a:ext cx="2471737" cy="985837"/>
          </a:xfrm>
          <a:custGeom>
            <a:avLst/>
            <a:gdLst>
              <a:gd name="T0" fmla="*/ 48465 w 1122"/>
              <a:gd name="T1" fmla="*/ 63958 h 447"/>
              <a:gd name="T2" fmla="*/ 641065 w 1122"/>
              <a:gd name="T3" fmla="*/ 28671 h 447"/>
              <a:gd name="T4" fmla="*/ 786462 w 1122"/>
              <a:gd name="T5" fmla="*/ 500638 h 447"/>
              <a:gd name="T6" fmla="*/ 777650 w 1122"/>
              <a:gd name="T7" fmla="*/ 500638 h 447"/>
              <a:gd name="T8" fmla="*/ 308416 w 1122"/>
              <a:gd name="T9" fmla="*/ 985837 h 447"/>
              <a:gd name="T10" fmla="*/ 2324138 w 1122"/>
              <a:gd name="T11" fmla="*/ 985837 h 447"/>
              <a:gd name="T12" fmla="*/ 2471737 w 1122"/>
              <a:gd name="T13" fmla="*/ 985837 h 447"/>
              <a:gd name="T14" fmla="*/ 2286687 w 1122"/>
              <a:gd name="T15" fmla="*/ 494021 h 447"/>
              <a:gd name="T16" fmla="*/ 2064187 w 1122"/>
              <a:gd name="T17" fmla="*/ 0 h 447"/>
              <a:gd name="T18" fmla="*/ 0 w 1122"/>
              <a:gd name="T19" fmla="*/ 0 h 447"/>
              <a:gd name="T20" fmla="*/ 48465 w 1122"/>
              <a:gd name="T21" fmla="*/ 63958 h 44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22"/>
              <a:gd name="T34" fmla="*/ 0 h 447"/>
              <a:gd name="T35" fmla="*/ 1122 w 1122"/>
              <a:gd name="T36" fmla="*/ 447 h 44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22" h="447">
                <a:moveTo>
                  <a:pt x="22" y="29"/>
                </a:moveTo>
                <a:cubicBezTo>
                  <a:pt x="73" y="71"/>
                  <a:pt x="257" y="9"/>
                  <a:pt x="291" y="13"/>
                </a:cubicBezTo>
                <a:cubicBezTo>
                  <a:pt x="316" y="17"/>
                  <a:pt x="345" y="158"/>
                  <a:pt x="357" y="227"/>
                </a:cubicBezTo>
                <a:cubicBezTo>
                  <a:pt x="353" y="227"/>
                  <a:pt x="353" y="227"/>
                  <a:pt x="353" y="227"/>
                </a:cubicBezTo>
                <a:cubicBezTo>
                  <a:pt x="353" y="227"/>
                  <a:pt x="194" y="418"/>
                  <a:pt x="140" y="447"/>
                </a:cubicBezTo>
                <a:cubicBezTo>
                  <a:pt x="1055" y="447"/>
                  <a:pt x="1055" y="447"/>
                  <a:pt x="1055" y="447"/>
                </a:cubicBezTo>
                <a:cubicBezTo>
                  <a:pt x="1122" y="447"/>
                  <a:pt x="1122" y="447"/>
                  <a:pt x="1122" y="447"/>
                </a:cubicBezTo>
                <a:cubicBezTo>
                  <a:pt x="1038" y="224"/>
                  <a:pt x="1038" y="224"/>
                  <a:pt x="1038" y="224"/>
                </a:cubicBezTo>
                <a:cubicBezTo>
                  <a:pt x="1004" y="162"/>
                  <a:pt x="965" y="76"/>
                  <a:pt x="937" y="0"/>
                </a:cubicBezTo>
                <a:cubicBezTo>
                  <a:pt x="0" y="0"/>
                  <a:pt x="0" y="0"/>
                  <a:pt x="0" y="0"/>
                </a:cubicBezTo>
                <a:cubicBezTo>
                  <a:pt x="8" y="15"/>
                  <a:pt x="18" y="25"/>
                  <a:pt x="22" y="29"/>
                </a:cubicBezTo>
                <a:close/>
              </a:path>
            </a:pathLst>
          </a:custGeom>
          <a:solidFill>
            <a:schemeClr val="tx2"/>
          </a:soli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62" name="TextBox 614"/>
          <p:cNvSpPr>
            <a:spLocks noChangeArrowheads="1"/>
          </p:cNvSpPr>
          <p:nvPr/>
        </p:nvSpPr>
        <p:spPr bwMode="auto">
          <a:xfrm>
            <a:off x="5447520" y="122259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zh-CN" altLang="en-US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日程规划</a:t>
            </a:r>
            <a:endParaRPr lang="zh-CN" altLang="en-US" sz="1400" dirty="0">
              <a:solidFill>
                <a:srgbClr val="080808"/>
              </a:solidFill>
            </a:endParaRPr>
          </a:p>
        </p:txBody>
      </p:sp>
      <p:sp>
        <p:nvSpPr>
          <p:cNvPr id="63" name="TextBox 626"/>
          <p:cNvSpPr>
            <a:spLocks noChangeArrowheads="1"/>
          </p:cNvSpPr>
          <p:nvPr/>
        </p:nvSpPr>
        <p:spPr bwMode="auto">
          <a:xfrm>
            <a:off x="6217345" y="2139702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zh-CN" altLang="en-US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作业信息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  <p:sp>
        <p:nvSpPr>
          <p:cNvPr id="64" name="TextBox 627"/>
          <p:cNvSpPr>
            <a:spLocks noChangeArrowheads="1"/>
          </p:cNvSpPr>
          <p:nvPr/>
        </p:nvSpPr>
        <p:spPr bwMode="auto">
          <a:xfrm>
            <a:off x="5273887" y="3122836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zh-CN" altLang="en-US" sz="16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布置</a:t>
            </a:r>
            <a:r>
              <a:rPr lang="zh-CN" altLang="en-US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作业与预约</a:t>
            </a:r>
            <a:endParaRPr lang="zh-CN" altLang="en-US" sz="1400" dirty="0">
              <a:solidFill>
                <a:srgbClr val="080808"/>
              </a:solidFill>
            </a:endParaRPr>
          </a:p>
        </p:txBody>
      </p:sp>
      <p:sp>
        <p:nvSpPr>
          <p:cNvPr id="65" name="TextBox 628"/>
          <p:cNvSpPr>
            <a:spLocks noChangeArrowheads="1"/>
          </p:cNvSpPr>
          <p:nvPr/>
        </p:nvSpPr>
        <p:spPr bwMode="auto">
          <a:xfrm>
            <a:off x="6156176" y="4155926"/>
            <a:ext cx="1415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zh-CN" altLang="en-US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教师作业管理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12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/>
        </p:nvSpPr>
        <p:spPr bwMode="gray">
          <a:xfrm>
            <a:off x="3563888" y="236306"/>
            <a:ext cx="17281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defTabSz="685800"/>
            <a:r>
              <a: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基本原型设计</a:t>
            </a:r>
            <a:endParaRPr lang="zh-CN" altLang="en-US" sz="2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27534"/>
            <a:ext cx="6572392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253168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主页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115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/>
        </p:nvSpPr>
        <p:spPr bwMode="gray">
          <a:xfrm>
            <a:off x="3563888" y="236306"/>
            <a:ext cx="17281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defTabSz="685800"/>
            <a:r>
              <a: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基本原型设计</a:t>
            </a:r>
            <a:endParaRPr lang="zh-CN" altLang="en-US" sz="2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DELL\AppData\Roaming\Tencent\Users\1538754388\QQ\WinTemp\RichOle\6GJBGY~9GQ}{G~FI%DS9_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99542"/>
            <a:ext cx="6336704" cy="428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2531680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由主页</a:t>
            </a:r>
            <a:endParaRPr lang="en-US" altLang="zh-CN" sz="2000" dirty="0" smtClean="0"/>
          </a:p>
          <a:p>
            <a:r>
              <a:rPr lang="zh-CN" altLang="en-US" sz="2000" dirty="0"/>
              <a:t>进入</a:t>
            </a:r>
          </a:p>
        </p:txBody>
      </p:sp>
    </p:spTree>
    <p:extLst>
      <p:ext uri="{BB962C8B-B14F-4D97-AF65-F5344CB8AC3E}">
        <p14:creationId xmlns:p14="http://schemas.microsoft.com/office/powerpoint/2010/main" val="376944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/>
        </p:nvSpPr>
        <p:spPr bwMode="gray">
          <a:xfrm>
            <a:off x="3563888" y="236306"/>
            <a:ext cx="17281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defTabSz="685800"/>
            <a:r>
              <a: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基本原型设计</a:t>
            </a:r>
            <a:endParaRPr lang="zh-CN" altLang="en-US" sz="2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3" name="Picture 1" descr="C:\Users\DELL\AppData\Roaming\Tencent\Users\1538754388\QQ\WinTemp\RichOle\`Z_U3KM8E$4U1{(MQ(GFUU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771550"/>
            <a:ext cx="684076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253168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班级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9956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/>
        </p:nvSpPr>
        <p:spPr bwMode="gray">
          <a:xfrm>
            <a:off x="3563888" y="236306"/>
            <a:ext cx="17281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defTabSz="685800"/>
            <a:r>
              <a: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基本原型设计</a:t>
            </a:r>
            <a:endParaRPr lang="zh-CN" altLang="en-US" sz="2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253168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班级</a:t>
            </a:r>
            <a:endParaRPr lang="en-US" altLang="zh-CN" sz="2000" dirty="0" smtClean="0"/>
          </a:p>
        </p:txBody>
      </p:sp>
      <p:pic>
        <p:nvPicPr>
          <p:cNvPr id="5121" name="Picture 1" descr="C:\Users\DELL\AppData\Roaming\Tencent\Users\1538754388\QQ\WinTemp\RichOle\1]_{4BY4EF5X07N}`7F@KI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43558"/>
            <a:ext cx="6331431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/>
        </p:nvSpPr>
        <p:spPr bwMode="gray">
          <a:xfrm>
            <a:off x="3707904" y="236306"/>
            <a:ext cx="15841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defTabSz="685800"/>
            <a:r>
              <a: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分块</a:t>
            </a:r>
            <a:r>
              <a: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与重难点</a:t>
            </a:r>
            <a:endParaRPr lang="zh-CN" altLang="en-US" sz="2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/>
          <p:cNvGrpSpPr/>
          <p:nvPr/>
        </p:nvGrpSpPr>
        <p:grpSpPr>
          <a:xfrm>
            <a:off x="2494980" y="2337777"/>
            <a:ext cx="1242073" cy="1242074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122" name="任意多边形 121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3426192" y="1628962"/>
            <a:ext cx="1242073" cy="1242074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126" name="任意多边形 125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4401054" y="2337777"/>
            <a:ext cx="1242073" cy="1242074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130" name="任意多边形 129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5349798" y="1628962"/>
            <a:ext cx="1242073" cy="1242074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134" name="任意多边形 133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6156175" y="1131590"/>
            <a:ext cx="2082547" cy="787438"/>
            <a:chOff x="5855884" y="773821"/>
            <a:chExt cx="2776730" cy="1049916"/>
          </a:xfrm>
        </p:grpSpPr>
        <p:grpSp>
          <p:nvGrpSpPr>
            <p:cNvPr id="138" name="组合 137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41" name="椭圆 140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42" name="任意多边形 141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" fmla="*/ 0 w 2815771"/>
                  <a:gd name="connsiteY0" fmla="*/ 0 h 649982"/>
                  <a:gd name="connsiteX1" fmla="*/ 254183 w 2815771"/>
                  <a:gd name="connsiteY1" fmla="*/ 649982 h 649982"/>
                  <a:gd name="connsiteX2" fmla="*/ 2815771 w 2815771"/>
                  <a:gd name="connsiteY2" fmla="*/ 638628 h 64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9" name="文本框 138"/>
            <p:cNvSpPr txBox="1"/>
            <p:nvPr/>
          </p:nvSpPr>
          <p:spPr>
            <a:xfrm>
              <a:off x="5855884" y="773821"/>
              <a:ext cx="274057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dirty="0" smtClean="0">
                  <a:solidFill>
                    <a:srgbClr val="9E000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     </a:t>
              </a:r>
              <a:r>
                <a:rPr lang="zh-CN" altLang="en-US" dirty="0" smtClean="0">
                  <a:solidFill>
                    <a:srgbClr val="9E000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！</a:t>
              </a:r>
              <a:r>
                <a:rPr lang="en-US" altLang="zh-CN" dirty="0" smtClean="0">
                  <a:solidFill>
                    <a:srgbClr val="9E000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Dart</a:t>
              </a:r>
              <a:r>
                <a:rPr lang="zh-CN" altLang="en-US" dirty="0" smtClean="0">
                  <a:solidFill>
                    <a:srgbClr val="9E000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后端</a:t>
              </a:r>
              <a:endParaRPr lang="zh-CN" altLang="en-US" dirty="0">
                <a:solidFill>
                  <a:srgbClr val="9E000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6290683" y="1331295"/>
              <a:ext cx="234193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zh-CN" altLang="en-US" dirty="0" smtClean="0">
                  <a:solidFill>
                    <a:srgbClr val="7F7F7F"/>
                  </a:solidFill>
                  <a:latin typeface="微软雅黑"/>
                </a:rPr>
                <a:t>建立数据连接</a:t>
              </a:r>
              <a:endParaRPr lang="en-US" altLang="zh-CN" dirty="0">
                <a:solidFill>
                  <a:srgbClr val="7F7F7F"/>
                </a:solidFill>
                <a:latin typeface="微软雅黑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 flipV="1">
            <a:off x="5285996" y="3219822"/>
            <a:ext cx="2013686" cy="1085922"/>
            <a:chOff x="5947699" y="473985"/>
            <a:chExt cx="2684915" cy="1447897"/>
          </a:xfrm>
        </p:grpSpPr>
        <p:grpSp>
          <p:nvGrpSpPr>
            <p:cNvPr id="144" name="组合 143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47" name="椭圆 146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48" name="任意多边形 147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" fmla="*/ 0 w 2815771"/>
                  <a:gd name="connsiteY0" fmla="*/ 0 h 649982"/>
                  <a:gd name="connsiteX1" fmla="*/ 254183 w 2815771"/>
                  <a:gd name="connsiteY1" fmla="*/ 649982 h 649982"/>
                  <a:gd name="connsiteX2" fmla="*/ 2815771 w 2815771"/>
                  <a:gd name="connsiteY2" fmla="*/ 638628 h 64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45" name="文本框 144"/>
            <p:cNvSpPr txBox="1"/>
            <p:nvPr/>
          </p:nvSpPr>
          <p:spPr>
            <a:xfrm flipV="1">
              <a:off x="6531875" y="1429439"/>
              <a:ext cx="210073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dirty="0" smtClean="0">
                  <a:solidFill>
                    <a:srgbClr val="BD000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!</a:t>
              </a:r>
              <a:r>
                <a:rPr lang="zh-CN" altLang="en-US" dirty="0" smtClean="0">
                  <a:solidFill>
                    <a:srgbClr val="BD000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数据库</a:t>
              </a:r>
              <a:r>
                <a:rPr lang="zh-CN" altLang="en-US" dirty="0">
                  <a:solidFill>
                    <a:srgbClr val="BD000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设计</a:t>
              </a:r>
              <a:endParaRPr lang="zh-CN" altLang="en-US" dirty="0">
                <a:solidFill>
                  <a:srgbClr val="BD000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 flipV="1">
              <a:off x="6290683" y="473985"/>
              <a:ext cx="2341931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zh-CN" altLang="en-US" dirty="0" smtClean="0">
                  <a:solidFill>
                    <a:srgbClr val="7F7F7F"/>
                  </a:solidFill>
                  <a:latin typeface="微软雅黑"/>
                </a:rPr>
                <a:t>个人任务与班级联系</a:t>
              </a:r>
              <a:endParaRPr lang="en-US" altLang="zh-CN" dirty="0">
                <a:solidFill>
                  <a:srgbClr val="7F7F7F"/>
                </a:solidFill>
                <a:latin typeface="微软雅黑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 flipH="1">
            <a:off x="1763688" y="987574"/>
            <a:ext cx="2013686" cy="1044455"/>
            <a:chOff x="5947699" y="800463"/>
            <a:chExt cx="2684915" cy="1392607"/>
          </a:xfrm>
        </p:grpSpPr>
        <p:grpSp>
          <p:nvGrpSpPr>
            <p:cNvPr id="150" name="组合 149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53" name="椭圆 152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54" name="任意多边形 153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" fmla="*/ 0 w 2815771"/>
                  <a:gd name="connsiteY0" fmla="*/ 0 h 649982"/>
                  <a:gd name="connsiteX1" fmla="*/ 254183 w 2815771"/>
                  <a:gd name="connsiteY1" fmla="*/ 649982 h 649982"/>
                  <a:gd name="connsiteX2" fmla="*/ 2815771 w 2815771"/>
                  <a:gd name="connsiteY2" fmla="*/ 638628 h 64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51" name="文本框 150"/>
            <p:cNvSpPr txBox="1"/>
            <p:nvPr/>
          </p:nvSpPr>
          <p:spPr>
            <a:xfrm>
              <a:off x="6232347" y="800463"/>
              <a:ext cx="24002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zh-CN" altLang="en-US" dirty="0" smtClean="0">
                  <a:solidFill>
                    <a:srgbClr val="BD000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！！功能实现</a:t>
              </a:r>
              <a:endParaRPr lang="zh-CN" altLang="en-US" dirty="0">
                <a:solidFill>
                  <a:srgbClr val="BD000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6290683" y="1331295"/>
              <a:ext cx="2341931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zh-CN" altLang="en-US" dirty="0" smtClean="0">
                  <a:solidFill>
                    <a:srgbClr val="7F7F7F"/>
                  </a:solidFill>
                  <a:latin typeface="微软雅黑"/>
                </a:rPr>
                <a:t>时间函数、</a:t>
              </a:r>
              <a:endParaRPr lang="en-US" altLang="zh-CN" dirty="0" smtClean="0">
                <a:solidFill>
                  <a:srgbClr val="7F7F7F"/>
                </a:solidFill>
                <a:latin typeface="微软雅黑"/>
              </a:endParaRPr>
            </a:p>
            <a:p>
              <a:pPr defTabSz="685800"/>
              <a:r>
                <a:rPr lang="zh-CN" altLang="en-US" dirty="0" smtClean="0">
                  <a:solidFill>
                    <a:srgbClr val="7F7F7F"/>
                  </a:solidFill>
                  <a:latin typeface="微软雅黑"/>
                </a:rPr>
                <a:t>任务处理逻辑</a:t>
              </a:r>
              <a:endParaRPr lang="en-US" altLang="zh-CN" dirty="0">
                <a:solidFill>
                  <a:srgbClr val="7F7F7F"/>
                </a:solidFill>
                <a:latin typeface="微软雅黑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 flipH="1" flipV="1">
            <a:off x="866545" y="3219822"/>
            <a:ext cx="2013686" cy="766237"/>
            <a:chOff x="5947699" y="884356"/>
            <a:chExt cx="2684915" cy="1021650"/>
          </a:xfrm>
        </p:grpSpPr>
        <p:grpSp>
          <p:nvGrpSpPr>
            <p:cNvPr id="156" name="组合 155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59" name="椭圆 158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60" name="任意多边形 159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" fmla="*/ 0 w 2815771"/>
                  <a:gd name="connsiteY0" fmla="*/ 0 h 649982"/>
                  <a:gd name="connsiteX1" fmla="*/ 254183 w 2815771"/>
                  <a:gd name="connsiteY1" fmla="*/ 649982 h 649982"/>
                  <a:gd name="connsiteX2" fmla="*/ 2815771 w 2815771"/>
                  <a:gd name="connsiteY2" fmla="*/ 638628 h 64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57" name="文本框 156"/>
            <p:cNvSpPr txBox="1"/>
            <p:nvPr/>
          </p:nvSpPr>
          <p:spPr>
            <a:xfrm flipV="1">
              <a:off x="6852147" y="1413563"/>
              <a:ext cx="17804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zh-CN" altLang="en-US" dirty="0" smtClean="0">
                  <a:solidFill>
                    <a:srgbClr val="BD000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！界面设计</a:t>
              </a:r>
              <a:endParaRPr lang="zh-CN" altLang="en-US" dirty="0">
                <a:solidFill>
                  <a:srgbClr val="BD000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 flipV="1">
              <a:off x="6290682" y="884356"/>
              <a:ext cx="234193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 smtClean="0">
                  <a:solidFill>
                    <a:srgbClr val="7F7F7F"/>
                  </a:solidFill>
                  <a:latin typeface="微软雅黑"/>
                </a:rPr>
                <a:t>UI + </a:t>
              </a:r>
              <a:r>
                <a:rPr lang="zh-CN" altLang="en-US" sz="1600" dirty="0" smtClean="0">
                  <a:solidFill>
                    <a:srgbClr val="7F7F7F"/>
                  </a:solidFill>
                  <a:latin typeface="微软雅黑"/>
                </a:rPr>
                <a:t>前端</a:t>
              </a:r>
              <a:endParaRPr lang="en-US" altLang="zh-CN" sz="1600" dirty="0">
                <a:solidFill>
                  <a:srgbClr val="7F7F7F"/>
                </a:solidFill>
                <a:latin typeface="微软雅黑"/>
              </a:endParaRPr>
            </a:p>
          </p:txBody>
        </p:sp>
      </p:grpSp>
      <p:sp>
        <p:nvSpPr>
          <p:cNvPr id="173" name="文本框 172"/>
          <p:cNvSpPr txBox="1"/>
          <p:nvPr/>
        </p:nvSpPr>
        <p:spPr>
          <a:xfrm>
            <a:off x="2736678" y="2652912"/>
            <a:ext cx="750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altLang="zh-CN" sz="3000" dirty="0">
                <a:solidFill>
                  <a:srgbClr val="BD0000"/>
                </a:solidFill>
                <a:latin typeface="Impact" panose="020B0806030902050204" pitchFamily="34" charset="0"/>
              </a:rPr>
              <a:t>01</a:t>
            </a:r>
            <a:endParaRPr lang="zh-CN" altLang="en-US" sz="3000" dirty="0">
              <a:solidFill>
                <a:srgbClr val="BD0000"/>
              </a:solidFill>
              <a:latin typeface="Impact" panose="020B0806030902050204" pitchFamily="34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3674214" y="1955546"/>
            <a:ext cx="750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altLang="zh-CN" sz="3000" dirty="0">
                <a:solidFill>
                  <a:srgbClr val="9E0000"/>
                </a:solidFill>
                <a:latin typeface="Impact" panose="020B0806030902050204" pitchFamily="34" charset="0"/>
              </a:rPr>
              <a:t>02</a:t>
            </a:r>
            <a:endParaRPr lang="zh-CN" altLang="en-US" sz="3000" dirty="0">
              <a:solidFill>
                <a:srgbClr val="9E0000"/>
              </a:solidFill>
              <a:latin typeface="Impact" panose="020B0806030902050204" pitchFamily="34" charset="0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5603621" y="1955546"/>
            <a:ext cx="750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altLang="zh-CN" sz="3000" dirty="0">
                <a:solidFill>
                  <a:srgbClr val="9E0000"/>
                </a:solidFill>
                <a:latin typeface="Impact" panose="020B0806030902050204" pitchFamily="34" charset="0"/>
              </a:rPr>
              <a:t>04</a:t>
            </a:r>
            <a:endParaRPr lang="zh-CN" altLang="en-US" sz="3000" dirty="0">
              <a:solidFill>
                <a:srgbClr val="9E0000"/>
              </a:solidFill>
              <a:latin typeface="Impact" panose="020B0806030902050204" pitchFamily="3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647045" y="2652912"/>
            <a:ext cx="750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altLang="zh-CN" sz="3000" dirty="0">
                <a:solidFill>
                  <a:srgbClr val="BD0000"/>
                </a:solidFill>
                <a:latin typeface="Impact" panose="020B0806030902050204" pitchFamily="34" charset="0"/>
              </a:rPr>
              <a:t>03</a:t>
            </a:r>
            <a:endParaRPr lang="zh-CN" altLang="en-US" sz="3000" dirty="0">
              <a:solidFill>
                <a:srgbClr val="BD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2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6" grpId="0"/>
      <p:bldP spid="179" grpId="0"/>
      <p:bldP spid="1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8"/>
          <p:cNvSpPr txBox="1">
            <a:spLocks noChangeArrowheads="1"/>
          </p:cNvSpPr>
          <p:nvPr/>
        </p:nvSpPr>
        <p:spPr bwMode="gray">
          <a:xfrm>
            <a:off x="3707904" y="236306"/>
            <a:ext cx="1584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defTabSz="685800"/>
            <a:r>
              <a: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日程计划</a:t>
            </a:r>
            <a:endParaRPr lang="zh-CN" altLang="en-US" sz="2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761775" y="2196656"/>
            <a:ext cx="7452586" cy="1025288"/>
            <a:chOff x="1015699" y="2928875"/>
            <a:chExt cx="9936781" cy="1367050"/>
          </a:xfrm>
        </p:grpSpPr>
        <p:cxnSp>
          <p:nvCxnSpPr>
            <p:cNvPr id="29" name="Straight Connector 31"/>
            <p:cNvCxnSpPr/>
            <p:nvPr/>
          </p:nvCxnSpPr>
          <p:spPr>
            <a:xfrm flipV="1">
              <a:off x="1015699" y="3621611"/>
              <a:ext cx="9936781" cy="1"/>
            </a:xfrm>
            <a:prstGeom prst="line">
              <a:avLst/>
            </a:prstGeom>
            <a:ln w="13970">
              <a:solidFill>
                <a:schemeClr val="tx1"/>
              </a:solidFill>
              <a:prstDash val="dash"/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1"/>
            <p:cNvCxnSpPr>
              <a:endCxn id="49" idx="4"/>
            </p:cNvCxnSpPr>
            <p:nvPr/>
          </p:nvCxnSpPr>
          <p:spPr>
            <a:xfrm flipV="1">
              <a:off x="2311076" y="2928875"/>
              <a:ext cx="7039" cy="696490"/>
            </a:xfrm>
            <a:prstGeom prst="line">
              <a:avLst/>
            </a:prstGeom>
            <a:ln w="1397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5"/>
            <p:cNvSpPr/>
            <p:nvPr/>
          </p:nvSpPr>
          <p:spPr>
            <a:xfrm>
              <a:off x="2247244" y="3561532"/>
              <a:ext cx="127665" cy="12766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7265810" y="2928875"/>
              <a:ext cx="7039" cy="696490"/>
            </a:xfrm>
            <a:prstGeom prst="line">
              <a:avLst/>
            </a:prstGeom>
            <a:ln w="1397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5"/>
            <p:cNvSpPr/>
            <p:nvPr/>
          </p:nvSpPr>
          <p:spPr>
            <a:xfrm>
              <a:off x="7201978" y="3561532"/>
              <a:ext cx="127665" cy="12766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4" name="Straight Connector 31"/>
            <p:cNvCxnSpPr/>
            <p:nvPr/>
          </p:nvCxnSpPr>
          <p:spPr>
            <a:xfrm flipV="1">
              <a:off x="4777173" y="3599435"/>
              <a:ext cx="7039" cy="696490"/>
            </a:xfrm>
            <a:prstGeom prst="line">
              <a:avLst/>
            </a:prstGeom>
            <a:ln w="1397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5"/>
            <p:cNvSpPr/>
            <p:nvPr/>
          </p:nvSpPr>
          <p:spPr>
            <a:xfrm>
              <a:off x="4713341" y="3561532"/>
              <a:ext cx="127665" cy="12766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Straight Connector 31"/>
            <p:cNvCxnSpPr/>
            <p:nvPr/>
          </p:nvCxnSpPr>
          <p:spPr>
            <a:xfrm flipV="1">
              <a:off x="9743294" y="3599435"/>
              <a:ext cx="7039" cy="696490"/>
            </a:xfrm>
            <a:prstGeom prst="line">
              <a:avLst/>
            </a:prstGeom>
            <a:ln w="1397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5"/>
            <p:cNvSpPr/>
            <p:nvPr/>
          </p:nvSpPr>
          <p:spPr>
            <a:xfrm>
              <a:off x="9679462" y="3561532"/>
              <a:ext cx="127665" cy="12766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2293841" y="1523838"/>
            <a:ext cx="2504854" cy="13824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en-US" altLang="zh-CN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      12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月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9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日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-12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月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23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日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cs typeface="宋体" charset="-122"/>
            </a:endParaRPr>
          </a:p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           数据库设计</a:t>
            </a:r>
            <a:endParaRPr lang="zh-CN" altLang="en-US" sz="1600" dirty="0">
              <a:solidFill>
                <a:srgbClr val="7F7F7F"/>
              </a:solidFill>
              <a:latin typeface="微软雅黑" pitchFamily="34" charset="-122"/>
              <a:cs typeface="宋体" charset="-122"/>
            </a:endParaRPr>
          </a:p>
          <a:p>
            <a:pPr defTabSz="685800">
              <a:lnSpc>
                <a:spcPct val="150000"/>
              </a:lnSpc>
              <a:spcBef>
                <a:spcPts val="750"/>
              </a:spcBef>
              <a:buFont typeface="Arial" charset="0"/>
              <a:buChar char="•"/>
            </a:pPr>
            <a:endParaRPr lang="zh-CN" altLang="en-US" sz="1600" dirty="0">
              <a:solidFill>
                <a:srgbClr val="7F7F7F"/>
              </a:solidFill>
              <a:latin typeface="微软雅黑" pitchFamily="34" charset="-122"/>
              <a:cs typeface="宋体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19095" y="1523838"/>
            <a:ext cx="2504854" cy="9105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en-US" altLang="zh-CN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        1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月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7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日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-1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月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14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日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cs typeface="宋体" charset="-122"/>
            </a:endParaRPr>
          </a:p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            测试与试运行</a:t>
            </a:r>
            <a:endParaRPr lang="zh-CN" altLang="en-US" sz="1600" dirty="0">
              <a:solidFill>
                <a:srgbClr val="7F7F7F"/>
              </a:solidFill>
              <a:latin typeface="微软雅黑" pitchFamily="34" charset="-122"/>
              <a:cs typeface="宋体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3568" y="3147814"/>
            <a:ext cx="2504854" cy="9105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en-US" altLang="zh-CN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        11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月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9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日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-12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月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9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日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cs typeface="宋体" charset="-122"/>
            </a:endParaRPr>
          </a:p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en-US" altLang="zh-CN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           UI +</a:t>
            </a:r>
            <a:r>
              <a:rPr lang="zh-CN" altLang="en-US" sz="1600" dirty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 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前端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 </a:t>
            </a:r>
            <a:endParaRPr lang="zh-CN" altLang="en-US" sz="1600" dirty="0">
              <a:solidFill>
                <a:srgbClr val="7F7F7F"/>
              </a:solidFill>
              <a:latin typeface="微软雅黑" pitchFamily="34" charset="-122"/>
              <a:cs typeface="宋体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12308" y="3221944"/>
            <a:ext cx="2504854" cy="9105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en-US" altLang="zh-CN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    12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月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23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日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-1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月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7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日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cs typeface="宋体" charset="-122"/>
            </a:endParaRPr>
          </a:p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cs typeface="宋体" charset="-122"/>
              </a:rPr>
              <a:t>         后台数据连接</a:t>
            </a:r>
            <a:endParaRPr lang="zh-CN" altLang="en-US" sz="1600" dirty="0">
              <a:solidFill>
                <a:srgbClr val="7F7F7F"/>
              </a:solidFill>
              <a:latin typeface="微软雅黑" pitchFamily="34" charset="-122"/>
              <a:cs typeface="宋体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262027" y="1384450"/>
            <a:ext cx="938264" cy="940162"/>
            <a:chOff x="1771602" y="1706233"/>
            <a:chExt cx="1251019" cy="1253549"/>
          </a:xfrm>
        </p:grpSpPr>
        <p:grpSp>
          <p:nvGrpSpPr>
            <p:cNvPr id="43" name="Group 38"/>
            <p:cNvGrpSpPr/>
            <p:nvPr/>
          </p:nvGrpSpPr>
          <p:grpSpPr>
            <a:xfrm>
              <a:off x="1771602" y="1706233"/>
              <a:ext cx="1251019" cy="1253549"/>
              <a:chOff x="3692576" y="1742634"/>
              <a:chExt cx="2790379" cy="2796023"/>
            </a:xfrm>
          </p:grpSpPr>
          <p:grpSp>
            <p:nvGrpSpPr>
              <p:cNvPr id="45" name="组合 79"/>
              <p:cNvGrpSpPr>
                <a:grpSpLocks/>
              </p:cNvGrpSpPr>
              <p:nvPr/>
            </p:nvGrpSpPr>
            <p:grpSpPr bwMode="auto">
              <a:xfrm>
                <a:off x="3692576" y="1742634"/>
                <a:ext cx="2790379" cy="2796023"/>
                <a:chOff x="6379729" y="2488774"/>
                <a:chExt cx="2513016" cy="2513016"/>
              </a:xfrm>
            </p:grpSpPr>
            <p:sp>
              <p:nvSpPr>
                <p:cNvPr id="50" name="任意多边形 82"/>
                <p:cNvSpPr/>
                <p:nvPr/>
              </p:nvSpPr>
              <p:spPr>
                <a:xfrm rot="3738964">
                  <a:off x="6379729" y="2488774"/>
                  <a:ext cx="2513016" cy="2513016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17000">
                      <a:srgbClr val="FFFFFF"/>
                    </a:gs>
                    <a:gs pos="88000">
                      <a:srgbClr val="FFFFFF">
                        <a:lumMod val="72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127000" dist="63500" dir="7380000" sx="102000" sy="102000" algn="tr" rotWithShape="0">
                    <a:prstClr val="black">
                      <a:alpha val="39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400" kern="0">
                    <a:solidFill>
                      <a:srgbClr val="FFFFFF"/>
                    </a:solidFill>
                    <a:ea typeface="宋体"/>
                  </a:endParaRPr>
                </a:p>
              </p:txBody>
            </p:sp>
            <p:sp>
              <p:nvSpPr>
                <p:cNvPr id="51" name="任意多边形 83"/>
                <p:cNvSpPr/>
                <p:nvPr/>
              </p:nvSpPr>
              <p:spPr>
                <a:xfrm rot="16377237">
                  <a:off x="6409518" y="2506881"/>
                  <a:ext cx="2476803" cy="2476800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29000">
                      <a:srgbClr val="FFFFFF"/>
                    </a:gs>
                    <a:gs pos="98000">
                      <a:srgbClr val="FFFFFF">
                        <a:lumMod val="75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68580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400" ker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9" name="椭圆 80"/>
              <p:cNvSpPr/>
              <p:nvPr/>
            </p:nvSpPr>
            <p:spPr bwMode="auto">
              <a:xfrm>
                <a:off x="4101618" y="2137562"/>
                <a:ext cx="2016471" cy="2020558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>
                <a:innerShdw blurRad="63500" dist="25400" dir="18660000">
                  <a:prstClr val="black">
                    <a:alpha val="35000"/>
                  </a:prstClr>
                </a:innerShdw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400" kern="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4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482" y="2107859"/>
              <a:ext cx="487177" cy="487177"/>
            </a:xfrm>
            <a:prstGeom prst="rect">
              <a:avLst/>
            </a:prstGeom>
          </p:spPr>
        </p:pic>
      </p:grpSp>
      <p:grpSp>
        <p:nvGrpSpPr>
          <p:cNvPr id="53" name="组合 52"/>
          <p:cNvGrpSpPr/>
          <p:nvPr/>
        </p:nvGrpSpPr>
        <p:grpSpPr>
          <a:xfrm>
            <a:off x="4963387" y="1383126"/>
            <a:ext cx="938264" cy="940162"/>
            <a:chOff x="6706749" y="1704468"/>
            <a:chExt cx="1251019" cy="1253549"/>
          </a:xfrm>
        </p:grpSpPr>
        <p:grpSp>
          <p:nvGrpSpPr>
            <p:cNvPr id="54" name="Group 43"/>
            <p:cNvGrpSpPr/>
            <p:nvPr/>
          </p:nvGrpSpPr>
          <p:grpSpPr>
            <a:xfrm>
              <a:off x="6706749" y="1704468"/>
              <a:ext cx="1251019" cy="1253549"/>
              <a:chOff x="3692576" y="1742634"/>
              <a:chExt cx="2790379" cy="2796023"/>
            </a:xfrm>
          </p:grpSpPr>
          <p:grpSp>
            <p:nvGrpSpPr>
              <p:cNvPr id="84" name="组合 79"/>
              <p:cNvGrpSpPr>
                <a:grpSpLocks/>
              </p:cNvGrpSpPr>
              <p:nvPr/>
            </p:nvGrpSpPr>
            <p:grpSpPr bwMode="auto">
              <a:xfrm>
                <a:off x="3692576" y="1742634"/>
                <a:ext cx="2790379" cy="2796023"/>
                <a:chOff x="6379729" y="2488774"/>
                <a:chExt cx="2513016" cy="2513016"/>
              </a:xfrm>
            </p:grpSpPr>
            <p:sp>
              <p:nvSpPr>
                <p:cNvPr id="86" name="任意多边形 82"/>
                <p:cNvSpPr/>
                <p:nvPr/>
              </p:nvSpPr>
              <p:spPr>
                <a:xfrm rot="3738964">
                  <a:off x="6379729" y="2488774"/>
                  <a:ext cx="2513016" cy="2513016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17000">
                      <a:srgbClr val="FFFFFF"/>
                    </a:gs>
                    <a:gs pos="88000">
                      <a:srgbClr val="FFFFFF">
                        <a:lumMod val="72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127000" dist="63500" dir="7380000" sx="102000" sy="102000" algn="tr" rotWithShape="0">
                    <a:prstClr val="black">
                      <a:alpha val="39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400" kern="0">
                    <a:solidFill>
                      <a:srgbClr val="FFFFFF"/>
                    </a:solidFill>
                    <a:ea typeface="宋体"/>
                  </a:endParaRPr>
                </a:p>
              </p:txBody>
            </p:sp>
            <p:sp>
              <p:nvSpPr>
                <p:cNvPr id="87" name="任意多边形 83"/>
                <p:cNvSpPr/>
                <p:nvPr/>
              </p:nvSpPr>
              <p:spPr>
                <a:xfrm rot="16377237">
                  <a:off x="6409518" y="2506881"/>
                  <a:ext cx="2476803" cy="2476800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29000">
                      <a:srgbClr val="FFFFFF"/>
                    </a:gs>
                    <a:gs pos="98000">
                      <a:srgbClr val="FFFFFF">
                        <a:lumMod val="75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68580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400" ker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5" name="椭圆 80"/>
              <p:cNvSpPr/>
              <p:nvPr/>
            </p:nvSpPr>
            <p:spPr bwMode="auto">
              <a:xfrm>
                <a:off x="4101618" y="2137562"/>
                <a:ext cx="2016471" cy="2020558"/>
              </a:xfrm>
              <a:prstGeom prst="ellipse">
                <a:avLst/>
              </a:prstGeom>
              <a:solidFill>
                <a:schemeClr val="bg2"/>
              </a:solidFill>
              <a:ln w="25400" cap="flat" cmpd="sng" algn="ctr">
                <a:noFill/>
                <a:prstDash val="solid"/>
              </a:ln>
              <a:effectLst>
                <a:innerShdw blurRad="63500" dist="25400" dir="18660000">
                  <a:prstClr val="black">
                    <a:alpha val="35000"/>
                  </a:prstClr>
                </a:innerShdw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400" ker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5" name="Group 24"/>
            <p:cNvGrpSpPr>
              <a:grpSpLocks noChangeAspect="1"/>
            </p:cNvGrpSpPr>
            <p:nvPr/>
          </p:nvGrpSpPr>
          <p:grpSpPr>
            <a:xfrm>
              <a:off x="7152542" y="2112972"/>
              <a:ext cx="404336" cy="404336"/>
              <a:chOff x="6111586" y="318800"/>
              <a:chExt cx="490538" cy="490538"/>
            </a:xfrm>
            <a:solidFill>
              <a:srgbClr val="FFFFFF"/>
            </a:solidFill>
          </p:grpSpPr>
          <p:sp>
            <p:nvSpPr>
              <p:cNvPr id="56" name="Freeform 5"/>
              <p:cNvSpPr>
                <a:spLocks noEditPoints="1"/>
              </p:cNvSpPr>
              <p:nvPr/>
            </p:nvSpPr>
            <p:spPr bwMode="auto">
              <a:xfrm>
                <a:off x="6111586" y="318800"/>
                <a:ext cx="490538" cy="490538"/>
              </a:xfrm>
              <a:custGeom>
                <a:avLst/>
                <a:gdLst>
                  <a:gd name="T0" fmla="*/ 116 w 128"/>
                  <a:gd name="T1" fmla="*/ 0 h 128"/>
                  <a:gd name="T2" fmla="*/ 28 w 128"/>
                  <a:gd name="T3" fmla="*/ 0 h 128"/>
                  <a:gd name="T4" fmla="*/ 16 w 128"/>
                  <a:gd name="T5" fmla="*/ 12 h 128"/>
                  <a:gd name="T6" fmla="*/ 16 w 128"/>
                  <a:gd name="T7" fmla="*/ 20 h 128"/>
                  <a:gd name="T8" fmla="*/ 12 w 128"/>
                  <a:gd name="T9" fmla="*/ 20 h 128"/>
                  <a:gd name="T10" fmla="*/ 0 w 128"/>
                  <a:gd name="T11" fmla="*/ 32 h 128"/>
                  <a:gd name="T12" fmla="*/ 0 w 128"/>
                  <a:gd name="T13" fmla="*/ 112 h 128"/>
                  <a:gd name="T14" fmla="*/ 16 w 128"/>
                  <a:gd name="T15" fmla="*/ 128 h 128"/>
                  <a:gd name="T16" fmla="*/ 112 w 128"/>
                  <a:gd name="T17" fmla="*/ 128 h 128"/>
                  <a:gd name="T18" fmla="*/ 128 w 128"/>
                  <a:gd name="T19" fmla="*/ 112 h 128"/>
                  <a:gd name="T20" fmla="*/ 128 w 128"/>
                  <a:gd name="T21" fmla="*/ 12 h 128"/>
                  <a:gd name="T22" fmla="*/ 116 w 128"/>
                  <a:gd name="T23" fmla="*/ 0 h 128"/>
                  <a:gd name="T24" fmla="*/ 120 w 128"/>
                  <a:gd name="T25" fmla="*/ 112 h 128"/>
                  <a:gd name="T26" fmla="*/ 112 w 128"/>
                  <a:gd name="T27" fmla="*/ 120 h 128"/>
                  <a:gd name="T28" fmla="*/ 16 w 128"/>
                  <a:gd name="T29" fmla="*/ 120 h 128"/>
                  <a:gd name="T30" fmla="*/ 8 w 128"/>
                  <a:gd name="T31" fmla="*/ 112 h 128"/>
                  <a:gd name="T32" fmla="*/ 8 w 128"/>
                  <a:gd name="T33" fmla="*/ 32 h 128"/>
                  <a:gd name="T34" fmla="*/ 12 w 128"/>
                  <a:gd name="T35" fmla="*/ 28 h 128"/>
                  <a:gd name="T36" fmla="*/ 16 w 128"/>
                  <a:gd name="T37" fmla="*/ 28 h 128"/>
                  <a:gd name="T38" fmla="*/ 16 w 128"/>
                  <a:gd name="T39" fmla="*/ 108 h 128"/>
                  <a:gd name="T40" fmla="*/ 20 w 128"/>
                  <a:gd name="T41" fmla="*/ 112 h 128"/>
                  <a:gd name="T42" fmla="*/ 24 w 128"/>
                  <a:gd name="T43" fmla="*/ 108 h 128"/>
                  <a:gd name="T44" fmla="*/ 24 w 128"/>
                  <a:gd name="T45" fmla="*/ 12 h 128"/>
                  <a:gd name="T46" fmla="*/ 28 w 128"/>
                  <a:gd name="T47" fmla="*/ 8 h 128"/>
                  <a:gd name="T48" fmla="*/ 116 w 128"/>
                  <a:gd name="T49" fmla="*/ 8 h 128"/>
                  <a:gd name="T50" fmla="*/ 120 w 128"/>
                  <a:gd name="T51" fmla="*/ 12 h 128"/>
                  <a:gd name="T52" fmla="*/ 120 w 128"/>
                  <a:gd name="T53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8" h="128">
                    <a:moveTo>
                      <a:pt x="116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16" y="5"/>
                      <a:pt x="16" y="12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21" y="128"/>
                      <a:pt x="128" y="121"/>
                      <a:pt x="128" y="1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8" y="5"/>
                      <a:pt x="123" y="0"/>
                      <a:pt x="116" y="0"/>
                    </a:cubicBezTo>
                    <a:close/>
                    <a:moveTo>
                      <a:pt x="120" y="112"/>
                    </a:moveTo>
                    <a:cubicBezTo>
                      <a:pt x="120" y="116"/>
                      <a:pt x="116" y="120"/>
                      <a:pt x="112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20"/>
                      <a:pt x="8" y="116"/>
                      <a:pt x="8" y="11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0"/>
                      <a:pt x="10" y="28"/>
                      <a:pt x="12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10"/>
                      <a:pt x="18" y="112"/>
                      <a:pt x="20" y="112"/>
                    </a:cubicBezTo>
                    <a:cubicBezTo>
                      <a:pt x="22" y="112"/>
                      <a:pt x="24" y="110"/>
                      <a:pt x="24" y="10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0"/>
                      <a:pt x="26" y="8"/>
                      <a:pt x="28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8"/>
                      <a:pt x="120" y="10"/>
                      <a:pt x="120" y="12"/>
                    </a:cubicBezTo>
                    <a:lnTo>
                      <a:pt x="12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id-ID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>
                <a:off x="6402099" y="502950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id-ID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73" name="Freeform 7"/>
              <p:cNvSpPr>
                <a:spLocks/>
              </p:cNvSpPr>
              <p:nvPr/>
            </p:nvSpPr>
            <p:spPr bwMode="auto">
              <a:xfrm>
                <a:off x="6402099" y="456912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id-ID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74" name="Freeform 8"/>
              <p:cNvSpPr>
                <a:spLocks/>
              </p:cNvSpPr>
              <p:nvPr/>
            </p:nvSpPr>
            <p:spPr bwMode="auto">
              <a:xfrm>
                <a:off x="6402099" y="410875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id-ID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75" name="Freeform 9"/>
              <p:cNvSpPr>
                <a:spLocks/>
              </p:cNvSpPr>
              <p:nvPr/>
            </p:nvSpPr>
            <p:spPr bwMode="auto">
              <a:xfrm>
                <a:off x="6233824" y="733137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id-ID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76" name="Freeform 10"/>
              <p:cNvSpPr>
                <a:spLocks/>
              </p:cNvSpPr>
              <p:nvPr/>
            </p:nvSpPr>
            <p:spPr bwMode="auto">
              <a:xfrm>
                <a:off x="6233824" y="687100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id-ID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77" name="Freeform 11"/>
              <p:cNvSpPr>
                <a:spLocks/>
              </p:cNvSpPr>
              <p:nvPr/>
            </p:nvSpPr>
            <p:spPr bwMode="auto">
              <a:xfrm>
                <a:off x="6233824" y="641062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id-ID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78" name="Freeform 12"/>
              <p:cNvSpPr>
                <a:spLocks/>
              </p:cNvSpPr>
              <p:nvPr/>
            </p:nvSpPr>
            <p:spPr bwMode="auto">
              <a:xfrm>
                <a:off x="6402099" y="733137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id-ID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79" name="Freeform 13"/>
              <p:cNvSpPr>
                <a:spLocks/>
              </p:cNvSpPr>
              <p:nvPr/>
            </p:nvSpPr>
            <p:spPr bwMode="auto">
              <a:xfrm>
                <a:off x="6402099" y="687100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id-ID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80" name="Freeform 14"/>
              <p:cNvSpPr>
                <a:spLocks/>
              </p:cNvSpPr>
              <p:nvPr/>
            </p:nvSpPr>
            <p:spPr bwMode="auto">
              <a:xfrm>
                <a:off x="6402099" y="641062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id-ID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81" name="Freeform 15"/>
              <p:cNvSpPr>
                <a:spLocks/>
              </p:cNvSpPr>
              <p:nvPr/>
            </p:nvSpPr>
            <p:spPr bwMode="auto">
              <a:xfrm>
                <a:off x="6233824" y="548987"/>
                <a:ext cx="306388" cy="14288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id-ID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82" name="Freeform 16"/>
              <p:cNvSpPr>
                <a:spLocks/>
              </p:cNvSpPr>
              <p:nvPr/>
            </p:nvSpPr>
            <p:spPr bwMode="auto">
              <a:xfrm>
                <a:off x="6233824" y="595025"/>
                <a:ext cx="306388" cy="14288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id-ID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83" name="Freeform 17"/>
              <p:cNvSpPr>
                <a:spLocks noEditPoints="1"/>
              </p:cNvSpPr>
              <p:nvPr/>
            </p:nvSpPr>
            <p:spPr bwMode="auto">
              <a:xfrm>
                <a:off x="6233824" y="379125"/>
                <a:ext cx="138113" cy="138113"/>
              </a:xfrm>
              <a:custGeom>
                <a:avLst/>
                <a:gdLst>
                  <a:gd name="T0" fmla="*/ 4 w 36"/>
                  <a:gd name="T1" fmla="*/ 36 h 36"/>
                  <a:gd name="T2" fmla="*/ 32 w 36"/>
                  <a:gd name="T3" fmla="*/ 36 h 36"/>
                  <a:gd name="T4" fmla="*/ 36 w 36"/>
                  <a:gd name="T5" fmla="*/ 32 h 36"/>
                  <a:gd name="T6" fmla="*/ 36 w 36"/>
                  <a:gd name="T7" fmla="*/ 4 h 36"/>
                  <a:gd name="T8" fmla="*/ 32 w 36"/>
                  <a:gd name="T9" fmla="*/ 0 h 36"/>
                  <a:gd name="T10" fmla="*/ 4 w 36"/>
                  <a:gd name="T11" fmla="*/ 0 h 36"/>
                  <a:gd name="T12" fmla="*/ 0 w 36"/>
                  <a:gd name="T13" fmla="*/ 4 h 36"/>
                  <a:gd name="T14" fmla="*/ 0 w 36"/>
                  <a:gd name="T15" fmla="*/ 32 h 36"/>
                  <a:gd name="T16" fmla="*/ 4 w 36"/>
                  <a:gd name="T17" fmla="*/ 36 h 36"/>
                  <a:gd name="T18" fmla="*/ 8 w 36"/>
                  <a:gd name="T19" fmla="*/ 8 h 36"/>
                  <a:gd name="T20" fmla="*/ 28 w 36"/>
                  <a:gd name="T21" fmla="*/ 8 h 36"/>
                  <a:gd name="T22" fmla="*/ 28 w 36"/>
                  <a:gd name="T23" fmla="*/ 28 h 36"/>
                  <a:gd name="T24" fmla="*/ 8 w 36"/>
                  <a:gd name="T25" fmla="*/ 28 h 36"/>
                  <a:gd name="T26" fmla="*/ 8 w 36"/>
                  <a:gd name="T27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6">
                    <a:moveTo>
                      <a:pt x="4" y="36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4" y="36"/>
                      <a:pt x="36" y="34"/>
                      <a:pt x="36" y="32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2" y="36"/>
                      <a:pt x="4" y="36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8" y="28"/>
                      <a:pt x="8" y="28"/>
                      <a:pt x="8" y="28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id-ID" sz="1400">
                  <a:solidFill>
                    <a:srgbClr val="7F7F7F"/>
                  </a:solidFill>
                </a:endParaRPr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6843799" y="3116996"/>
            <a:ext cx="938264" cy="940162"/>
            <a:chOff x="9213965" y="4016294"/>
            <a:chExt cx="1251019" cy="1253549"/>
          </a:xfrm>
        </p:grpSpPr>
        <p:grpSp>
          <p:nvGrpSpPr>
            <p:cNvPr id="89" name="Group 48"/>
            <p:cNvGrpSpPr/>
            <p:nvPr/>
          </p:nvGrpSpPr>
          <p:grpSpPr>
            <a:xfrm>
              <a:off x="9213965" y="4016294"/>
              <a:ext cx="1251019" cy="1253549"/>
              <a:chOff x="3692576" y="1742634"/>
              <a:chExt cx="2790379" cy="2796023"/>
            </a:xfrm>
          </p:grpSpPr>
          <p:grpSp>
            <p:nvGrpSpPr>
              <p:cNvPr id="95" name="组合 79"/>
              <p:cNvGrpSpPr>
                <a:grpSpLocks/>
              </p:cNvGrpSpPr>
              <p:nvPr/>
            </p:nvGrpSpPr>
            <p:grpSpPr bwMode="auto">
              <a:xfrm>
                <a:off x="3692576" y="1742634"/>
                <a:ext cx="2790379" cy="2796023"/>
                <a:chOff x="6379729" y="2488774"/>
                <a:chExt cx="2513016" cy="2513016"/>
              </a:xfrm>
            </p:grpSpPr>
            <p:sp>
              <p:nvSpPr>
                <p:cNvPr id="97" name="任意多边形 82"/>
                <p:cNvSpPr/>
                <p:nvPr/>
              </p:nvSpPr>
              <p:spPr>
                <a:xfrm rot="3738964">
                  <a:off x="6379729" y="2488774"/>
                  <a:ext cx="2513016" cy="2513016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17000">
                      <a:srgbClr val="FFFFFF"/>
                    </a:gs>
                    <a:gs pos="88000">
                      <a:srgbClr val="FFFFFF">
                        <a:lumMod val="72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127000" dist="63500" dir="7380000" sx="102000" sy="102000" algn="tr" rotWithShape="0">
                    <a:prstClr val="black">
                      <a:alpha val="39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400" kern="0">
                    <a:solidFill>
                      <a:srgbClr val="FFFFFF"/>
                    </a:solidFill>
                    <a:ea typeface="宋体"/>
                  </a:endParaRPr>
                </a:p>
              </p:txBody>
            </p:sp>
            <p:sp>
              <p:nvSpPr>
                <p:cNvPr id="98" name="任意多边形 83"/>
                <p:cNvSpPr/>
                <p:nvPr/>
              </p:nvSpPr>
              <p:spPr>
                <a:xfrm rot="16377237">
                  <a:off x="6409518" y="2506881"/>
                  <a:ext cx="2476803" cy="2476800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29000">
                      <a:srgbClr val="FFFFFF"/>
                    </a:gs>
                    <a:gs pos="98000">
                      <a:srgbClr val="FFFFFF">
                        <a:lumMod val="75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68580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400" ker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6" name="椭圆 80"/>
              <p:cNvSpPr/>
              <p:nvPr/>
            </p:nvSpPr>
            <p:spPr bwMode="auto">
              <a:xfrm>
                <a:off x="4101618" y="2137562"/>
                <a:ext cx="2016471" cy="2020558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>
                <a:innerShdw blurRad="63500" dist="25400" dir="18660000">
                  <a:prstClr val="black">
                    <a:alpha val="35000"/>
                  </a:prstClr>
                </a:innerShdw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400" ker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0" name="Group 132"/>
            <p:cNvGrpSpPr>
              <a:grpSpLocks noChangeAspect="1"/>
            </p:cNvGrpSpPr>
            <p:nvPr/>
          </p:nvGrpSpPr>
          <p:grpSpPr>
            <a:xfrm>
              <a:off x="9613622" y="4409789"/>
              <a:ext cx="471510" cy="461033"/>
              <a:chOff x="-6349" y="-1587"/>
              <a:chExt cx="500062" cy="488950"/>
            </a:xfrm>
            <a:solidFill>
              <a:srgbClr val="FFFFFF"/>
            </a:solidFill>
          </p:grpSpPr>
          <p:sp>
            <p:nvSpPr>
              <p:cNvPr id="91" name="Freeform 17"/>
              <p:cNvSpPr>
                <a:spLocks noEditPoints="1"/>
              </p:cNvSpPr>
              <p:nvPr/>
            </p:nvSpPr>
            <p:spPr bwMode="auto">
              <a:xfrm>
                <a:off x="-6349" y="-1587"/>
                <a:ext cx="500062" cy="488950"/>
              </a:xfrm>
              <a:custGeom>
                <a:avLst/>
                <a:gdLst>
                  <a:gd name="T0" fmla="*/ 127 w 130"/>
                  <a:gd name="T1" fmla="*/ 42 h 128"/>
                  <a:gd name="T2" fmla="*/ 87 w 130"/>
                  <a:gd name="T3" fmla="*/ 2 h 128"/>
                  <a:gd name="T4" fmla="*/ 79 w 130"/>
                  <a:gd name="T5" fmla="*/ 0 h 128"/>
                  <a:gd name="T6" fmla="*/ 75 w 130"/>
                  <a:gd name="T7" fmla="*/ 2 h 128"/>
                  <a:gd name="T8" fmla="*/ 73 w 130"/>
                  <a:gd name="T9" fmla="*/ 6 h 128"/>
                  <a:gd name="T10" fmla="*/ 64 w 130"/>
                  <a:gd name="T11" fmla="*/ 21 h 128"/>
                  <a:gd name="T12" fmla="*/ 41 w 130"/>
                  <a:gd name="T13" fmla="*/ 37 h 128"/>
                  <a:gd name="T14" fmla="*/ 15 w 130"/>
                  <a:gd name="T15" fmla="*/ 55 h 128"/>
                  <a:gd name="T16" fmla="*/ 1 w 130"/>
                  <a:gd name="T17" fmla="*/ 78 h 128"/>
                  <a:gd name="T18" fmla="*/ 3 w 130"/>
                  <a:gd name="T19" fmla="*/ 86 h 128"/>
                  <a:gd name="T20" fmla="*/ 43 w 130"/>
                  <a:gd name="T21" fmla="*/ 126 h 128"/>
                  <a:gd name="T22" fmla="*/ 51 w 130"/>
                  <a:gd name="T23" fmla="*/ 128 h 128"/>
                  <a:gd name="T24" fmla="*/ 55 w 130"/>
                  <a:gd name="T25" fmla="*/ 126 h 128"/>
                  <a:gd name="T26" fmla="*/ 57 w 130"/>
                  <a:gd name="T27" fmla="*/ 122 h 128"/>
                  <a:gd name="T28" fmla="*/ 66 w 130"/>
                  <a:gd name="T29" fmla="*/ 107 h 128"/>
                  <a:gd name="T30" fmla="*/ 89 w 130"/>
                  <a:gd name="T31" fmla="*/ 91 h 128"/>
                  <a:gd name="T32" fmla="*/ 115 w 130"/>
                  <a:gd name="T33" fmla="*/ 73 h 128"/>
                  <a:gd name="T34" fmla="*/ 129 w 130"/>
                  <a:gd name="T35" fmla="*/ 50 h 128"/>
                  <a:gd name="T36" fmla="*/ 127 w 130"/>
                  <a:gd name="T37" fmla="*/ 42 h 128"/>
                  <a:gd name="T38" fmla="*/ 49 w 130"/>
                  <a:gd name="T39" fmla="*/ 120 h 128"/>
                  <a:gd name="T40" fmla="*/ 9 w 130"/>
                  <a:gd name="T41" fmla="*/ 80 h 128"/>
                  <a:gd name="T42" fmla="*/ 81 w 130"/>
                  <a:gd name="T43" fmla="*/ 8 h 128"/>
                  <a:gd name="T44" fmla="*/ 121 w 130"/>
                  <a:gd name="T45" fmla="*/ 48 h 128"/>
                  <a:gd name="T46" fmla="*/ 49 w 130"/>
                  <a:gd name="T47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0" h="128">
                    <a:moveTo>
                      <a:pt x="127" y="42"/>
                    </a:moveTo>
                    <a:cubicBezTo>
                      <a:pt x="87" y="2"/>
                      <a:pt x="87" y="2"/>
                      <a:pt x="87" y="2"/>
                    </a:cubicBezTo>
                    <a:cubicBezTo>
                      <a:pt x="85" y="0"/>
                      <a:pt x="82" y="0"/>
                      <a:pt x="79" y="0"/>
                    </a:cubicBezTo>
                    <a:cubicBezTo>
                      <a:pt x="78" y="1"/>
                      <a:pt x="76" y="1"/>
                      <a:pt x="75" y="2"/>
                    </a:cubicBezTo>
                    <a:cubicBezTo>
                      <a:pt x="74" y="3"/>
                      <a:pt x="74" y="4"/>
                      <a:pt x="73" y="6"/>
                    </a:cubicBezTo>
                    <a:cubicBezTo>
                      <a:pt x="72" y="12"/>
                      <a:pt x="68" y="17"/>
                      <a:pt x="64" y="21"/>
                    </a:cubicBezTo>
                    <a:cubicBezTo>
                      <a:pt x="58" y="27"/>
                      <a:pt x="50" y="32"/>
                      <a:pt x="41" y="37"/>
                    </a:cubicBezTo>
                    <a:cubicBezTo>
                      <a:pt x="32" y="42"/>
                      <a:pt x="23" y="48"/>
                      <a:pt x="15" y="55"/>
                    </a:cubicBezTo>
                    <a:cubicBezTo>
                      <a:pt x="8" y="62"/>
                      <a:pt x="4" y="69"/>
                      <a:pt x="1" y="78"/>
                    </a:cubicBezTo>
                    <a:cubicBezTo>
                      <a:pt x="0" y="80"/>
                      <a:pt x="1" y="84"/>
                      <a:pt x="3" y="86"/>
                    </a:cubicBezTo>
                    <a:cubicBezTo>
                      <a:pt x="43" y="126"/>
                      <a:pt x="43" y="126"/>
                      <a:pt x="43" y="126"/>
                    </a:cubicBezTo>
                    <a:cubicBezTo>
                      <a:pt x="45" y="128"/>
                      <a:pt x="48" y="128"/>
                      <a:pt x="51" y="128"/>
                    </a:cubicBezTo>
                    <a:cubicBezTo>
                      <a:pt x="52" y="127"/>
                      <a:pt x="54" y="127"/>
                      <a:pt x="55" y="126"/>
                    </a:cubicBezTo>
                    <a:cubicBezTo>
                      <a:pt x="56" y="125"/>
                      <a:pt x="56" y="124"/>
                      <a:pt x="57" y="122"/>
                    </a:cubicBezTo>
                    <a:cubicBezTo>
                      <a:pt x="58" y="116"/>
                      <a:pt x="62" y="111"/>
                      <a:pt x="66" y="107"/>
                    </a:cubicBezTo>
                    <a:cubicBezTo>
                      <a:pt x="72" y="101"/>
                      <a:pt x="80" y="96"/>
                      <a:pt x="89" y="91"/>
                    </a:cubicBezTo>
                    <a:cubicBezTo>
                      <a:pt x="98" y="86"/>
                      <a:pt x="107" y="80"/>
                      <a:pt x="115" y="73"/>
                    </a:cubicBezTo>
                    <a:cubicBezTo>
                      <a:pt x="122" y="66"/>
                      <a:pt x="126" y="59"/>
                      <a:pt x="129" y="50"/>
                    </a:cubicBezTo>
                    <a:cubicBezTo>
                      <a:pt x="130" y="48"/>
                      <a:pt x="129" y="44"/>
                      <a:pt x="127" y="42"/>
                    </a:cubicBezTo>
                    <a:close/>
                    <a:moveTo>
                      <a:pt x="49" y="120"/>
                    </a:moveTo>
                    <a:cubicBezTo>
                      <a:pt x="36" y="107"/>
                      <a:pt x="22" y="93"/>
                      <a:pt x="9" y="80"/>
                    </a:cubicBezTo>
                    <a:cubicBezTo>
                      <a:pt x="20" y="43"/>
                      <a:pt x="70" y="45"/>
                      <a:pt x="81" y="8"/>
                    </a:cubicBezTo>
                    <a:cubicBezTo>
                      <a:pt x="94" y="21"/>
                      <a:pt x="108" y="35"/>
                      <a:pt x="121" y="48"/>
                    </a:cubicBezTo>
                    <a:cubicBezTo>
                      <a:pt x="110" y="85"/>
                      <a:pt x="60" y="83"/>
                      <a:pt x="49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id-ID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92" name="Freeform 18"/>
              <p:cNvSpPr>
                <a:spLocks noEditPoints="1"/>
              </p:cNvSpPr>
              <p:nvPr/>
            </p:nvSpPr>
            <p:spPr bwMode="auto">
              <a:xfrm>
                <a:off x="174625" y="169863"/>
                <a:ext cx="134937" cy="138113"/>
              </a:xfrm>
              <a:custGeom>
                <a:avLst/>
                <a:gdLst>
                  <a:gd name="T0" fmla="*/ 28 w 35"/>
                  <a:gd name="T1" fmla="*/ 12 h 36"/>
                  <a:gd name="T2" fmla="*/ 20 w 35"/>
                  <a:gd name="T3" fmla="*/ 13 h 36"/>
                  <a:gd name="T4" fmla="*/ 10 w 35"/>
                  <a:gd name="T5" fmla="*/ 7 h 36"/>
                  <a:gd name="T6" fmla="*/ 15 w 35"/>
                  <a:gd name="T7" fmla="*/ 6 h 36"/>
                  <a:gd name="T8" fmla="*/ 19 w 35"/>
                  <a:gd name="T9" fmla="*/ 6 h 36"/>
                  <a:gd name="T10" fmla="*/ 20 w 35"/>
                  <a:gd name="T11" fmla="*/ 2 h 36"/>
                  <a:gd name="T12" fmla="*/ 13 w 35"/>
                  <a:gd name="T13" fmla="*/ 1 h 36"/>
                  <a:gd name="T14" fmla="*/ 6 w 35"/>
                  <a:gd name="T15" fmla="*/ 4 h 36"/>
                  <a:gd name="T16" fmla="*/ 5 w 35"/>
                  <a:gd name="T17" fmla="*/ 3 h 36"/>
                  <a:gd name="T18" fmla="*/ 3 w 35"/>
                  <a:gd name="T19" fmla="*/ 5 h 36"/>
                  <a:gd name="T20" fmla="*/ 4 w 35"/>
                  <a:gd name="T21" fmla="*/ 6 h 36"/>
                  <a:gd name="T22" fmla="*/ 1 w 35"/>
                  <a:gd name="T23" fmla="*/ 15 h 36"/>
                  <a:gd name="T24" fmla="*/ 3 w 35"/>
                  <a:gd name="T25" fmla="*/ 22 h 36"/>
                  <a:gd name="T26" fmla="*/ 18 w 35"/>
                  <a:gd name="T27" fmla="*/ 21 h 36"/>
                  <a:gd name="T28" fmla="*/ 23 w 35"/>
                  <a:gd name="T29" fmla="*/ 31 h 36"/>
                  <a:gd name="T30" fmla="*/ 19 w 35"/>
                  <a:gd name="T31" fmla="*/ 30 h 36"/>
                  <a:gd name="T32" fmla="*/ 16 w 35"/>
                  <a:gd name="T33" fmla="*/ 28 h 36"/>
                  <a:gd name="T34" fmla="*/ 13 w 35"/>
                  <a:gd name="T35" fmla="*/ 31 h 36"/>
                  <a:gd name="T36" fmla="*/ 17 w 35"/>
                  <a:gd name="T37" fmla="*/ 35 h 36"/>
                  <a:gd name="T38" fmla="*/ 25 w 35"/>
                  <a:gd name="T39" fmla="*/ 36 h 36"/>
                  <a:gd name="T40" fmla="*/ 31 w 35"/>
                  <a:gd name="T41" fmla="*/ 35 h 36"/>
                  <a:gd name="T42" fmla="*/ 33 w 35"/>
                  <a:gd name="T43" fmla="*/ 34 h 36"/>
                  <a:gd name="T44" fmla="*/ 33 w 35"/>
                  <a:gd name="T45" fmla="*/ 32 h 36"/>
                  <a:gd name="T46" fmla="*/ 34 w 35"/>
                  <a:gd name="T47" fmla="*/ 26 h 36"/>
                  <a:gd name="T48" fmla="*/ 35 w 35"/>
                  <a:gd name="T49" fmla="*/ 18 h 36"/>
                  <a:gd name="T50" fmla="*/ 10 w 35"/>
                  <a:gd name="T51" fmla="*/ 17 h 36"/>
                  <a:gd name="T52" fmla="*/ 6 w 35"/>
                  <a:gd name="T53" fmla="*/ 15 h 36"/>
                  <a:gd name="T54" fmla="*/ 7 w 35"/>
                  <a:gd name="T55" fmla="*/ 11 h 36"/>
                  <a:gd name="T56" fmla="*/ 14 w 35"/>
                  <a:gd name="T57" fmla="*/ 16 h 36"/>
                  <a:gd name="T58" fmla="*/ 29 w 35"/>
                  <a:gd name="T59" fmla="*/ 25 h 36"/>
                  <a:gd name="T60" fmla="*/ 21 w 35"/>
                  <a:gd name="T61" fmla="*/ 20 h 36"/>
                  <a:gd name="T62" fmla="*/ 25 w 35"/>
                  <a:gd name="T63" fmla="*/ 18 h 36"/>
                  <a:gd name="T64" fmla="*/ 28 w 35"/>
                  <a:gd name="T65" fmla="*/ 20 h 36"/>
                  <a:gd name="T66" fmla="*/ 29 w 35"/>
                  <a:gd name="T67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" h="36">
                    <a:moveTo>
                      <a:pt x="32" y="15"/>
                    </a:moveTo>
                    <a:cubicBezTo>
                      <a:pt x="31" y="14"/>
                      <a:pt x="30" y="13"/>
                      <a:pt x="28" y="12"/>
                    </a:cubicBezTo>
                    <a:cubicBezTo>
                      <a:pt x="27" y="12"/>
                      <a:pt x="26" y="12"/>
                      <a:pt x="24" y="12"/>
                    </a:cubicBezTo>
                    <a:cubicBezTo>
                      <a:pt x="23" y="12"/>
                      <a:pt x="22" y="12"/>
                      <a:pt x="20" y="13"/>
                    </a:cubicBezTo>
                    <a:cubicBezTo>
                      <a:pt x="19" y="13"/>
                      <a:pt x="18" y="14"/>
                      <a:pt x="16" y="15"/>
                    </a:cubicBezTo>
                    <a:cubicBezTo>
                      <a:pt x="14" y="12"/>
                      <a:pt x="12" y="10"/>
                      <a:pt x="10" y="7"/>
                    </a:cubicBezTo>
                    <a:cubicBezTo>
                      <a:pt x="11" y="7"/>
                      <a:pt x="12" y="6"/>
                      <a:pt x="13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6" y="7"/>
                      <a:pt x="17" y="7"/>
                      <a:pt x="18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20" y="4"/>
                      <a:pt x="20" y="3"/>
                      <a:pt x="20" y="2"/>
                    </a:cubicBezTo>
                    <a:cubicBezTo>
                      <a:pt x="19" y="1"/>
                      <a:pt x="18" y="1"/>
                      <a:pt x="16" y="0"/>
                    </a:cubicBezTo>
                    <a:cubicBezTo>
                      <a:pt x="15" y="0"/>
                      <a:pt x="14" y="0"/>
                      <a:pt x="13" y="1"/>
                    </a:cubicBezTo>
                    <a:cubicBezTo>
                      <a:pt x="11" y="1"/>
                      <a:pt x="10" y="1"/>
                      <a:pt x="9" y="2"/>
                    </a:cubicBezTo>
                    <a:cubicBezTo>
                      <a:pt x="8" y="3"/>
                      <a:pt x="7" y="3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7"/>
                      <a:pt x="2" y="9"/>
                      <a:pt x="2" y="10"/>
                    </a:cubicBezTo>
                    <a:cubicBezTo>
                      <a:pt x="1" y="12"/>
                      <a:pt x="1" y="13"/>
                      <a:pt x="1" y="15"/>
                    </a:cubicBezTo>
                    <a:cubicBezTo>
                      <a:pt x="0" y="16"/>
                      <a:pt x="1" y="17"/>
                      <a:pt x="1" y="18"/>
                    </a:cubicBezTo>
                    <a:cubicBezTo>
                      <a:pt x="1" y="20"/>
                      <a:pt x="2" y="21"/>
                      <a:pt x="3" y="22"/>
                    </a:cubicBezTo>
                    <a:cubicBezTo>
                      <a:pt x="5" y="23"/>
                      <a:pt x="8" y="24"/>
                      <a:pt x="10" y="24"/>
                    </a:cubicBezTo>
                    <a:cubicBezTo>
                      <a:pt x="13" y="23"/>
                      <a:pt x="15" y="23"/>
                      <a:pt x="18" y="21"/>
                    </a:cubicBezTo>
                    <a:cubicBezTo>
                      <a:pt x="21" y="24"/>
                      <a:pt x="23" y="27"/>
                      <a:pt x="25" y="29"/>
                    </a:cubicBezTo>
                    <a:cubicBezTo>
                      <a:pt x="24" y="30"/>
                      <a:pt x="24" y="30"/>
                      <a:pt x="23" y="31"/>
                    </a:cubicBezTo>
                    <a:cubicBezTo>
                      <a:pt x="22" y="31"/>
                      <a:pt x="21" y="31"/>
                      <a:pt x="21" y="31"/>
                    </a:cubicBezTo>
                    <a:cubicBezTo>
                      <a:pt x="20" y="30"/>
                      <a:pt x="20" y="30"/>
                      <a:pt x="19" y="30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28"/>
                      <a:pt x="16" y="28"/>
                      <a:pt x="16" y="28"/>
                    </a:cubicBezTo>
                    <a:cubicBezTo>
                      <a:pt x="15" y="28"/>
                      <a:pt x="15" y="29"/>
                      <a:pt x="14" y="29"/>
                    </a:cubicBezTo>
                    <a:cubicBezTo>
                      <a:pt x="13" y="30"/>
                      <a:pt x="13" y="30"/>
                      <a:pt x="13" y="31"/>
                    </a:cubicBezTo>
                    <a:cubicBezTo>
                      <a:pt x="13" y="32"/>
                      <a:pt x="13" y="33"/>
                      <a:pt x="14" y="33"/>
                    </a:cubicBezTo>
                    <a:cubicBezTo>
                      <a:pt x="15" y="34"/>
                      <a:pt x="16" y="35"/>
                      <a:pt x="17" y="35"/>
                    </a:cubicBezTo>
                    <a:cubicBezTo>
                      <a:pt x="18" y="36"/>
                      <a:pt x="19" y="36"/>
                      <a:pt x="20" y="36"/>
                    </a:cubicBezTo>
                    <a:cubicBezTo>
                      <a:pt x="22" y="36"/>
                      <a:pt x="23" y="36"/>
                      <a:pt x="25" y="36"/>
                    </a:cubicBezTo>
                    <a:cubicBezTo>
                      <a:pt x="26" y="35"/>
                      <a:pt x="27" y="34"/>
                      <a:pt x="29" y="33"/>
                    </a:cubicBezTo>
                    <a:cubicBezTo>
                      <a:pt x="30" y="33"/>
                      <a:pt x="30" y="34"/>
                      <a:pt x="31" y="35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3" y="34"/>
                      <a:pt x="34" y="34"/>
                      <a:pt x="34" y="33"/>
                    </a:cubicBezTo>
                    <a:cubicBezTo>
                      <a:pt x="34" y="33"/>
                      <a:pt x="33" y="32"/>
                      <a:pt x="33" y="32"/>
                    </a:cubicBezTo>
                    <a:cubicBezTo>
                      <a:pt x="32" y="32"/>
                      <a:pt x="32" y="31"/>
                      <a:pt x="31" y="30"/>
                    </a:cubicBezTo>
                    <a:cubicBezTo>
                      <a:pt x="32" y="29"/>
                      <a:pt x="33" y="27"/>
                      <a:pt x="34" y="26"/>
                    </a:cubicBezTo>
                    <a:cubicBezTo>
                      <a:pt x="35" y="24"/>
                      <a:pt x="35" y="23"/>
                      <a:pt x="35" y="21"/>
                    </a:cubicBezTo>
                    <a:cubicBezTo>
                      <a:pt x="35" y="20"/>
                      <a:pt x="35" y="19"/>
                      <a:pt x="35" y="18"/>
                    </a:cubicBezTo>
                    <a:cubicBezTo>
                      <a:pt x="34" y="17"/>
                      <a:pt x="33" y="16"/>
                      <a:pt x="32" y="15"/>
                    </a:cubicBezTo>
                    <a:close/>
                    <a:moveTo>
                      <a:pt x="10" y="17"/>
                    </a:moveTo>
                    <a:cubicBezTo>
                      <a:pt x="9" y="17"/>
                      <a:pt x="8" y="17"/>
                      <a:pt x="7" y="16"/>
                    </a:cubicBezTo>
                    <a:cubicBezTo>
                      <a:pt x="7" y="16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6" y="13"/>
                      <a:pt x="6" y="12"/>
                      <a:pt x="7" y="11"/>
                    </a:cubicBezTo>
                    <a:cubicBezTo>
                      <a:pt x="7" y="11"/>
                      <a:pt x="7" y="10"/>
                      <a:pt x="8" y="9"/>
                    </a:cubicBezTo>
                    <a:cubicBezTo>
                      <a:pt x="10" y="11"/>
                      <a:pt x="12" y="14"/>
                      <a:pt x="14" y="16"/>
                    </a:cubicBezTo>
                    <a:cubicBezTo>
                      <a:pt x="12" y="17"/>
                      <a:pt x="11" y="17"/>
                      <a:pt x="10" y="17"/>
                    </a:cubicBezTo>
                    <a:close/>
                    <a:moveTo>
                      <a:pt x="29" y="25"/>
                    </a:moveTo>
                    <a:cubicBezTo>
                      <a:pt x="28" y="26"/>
                      <a:pt x="28" y="27"/>
                      <a:pt x="27" y="27"/>
                    </a:cubicBezTo>
                    <a:cubicBezTo>
                      <a:pt x="25" y="25"/>
                      <a:pt x="23" y="22"/>
                      <a:pt x="21" y="20"/>
                    </a:cubicBezTo>
                    <a:cubicBezTo>
                      <a:pt x="21" y="20"/>
                      <a:pt x="22" y="19"/>
                      <a:pt x="23" y="19"/>
                    </a:cubicBezTo>
                    <a:cubicBezTo>
                      <a:pt x="23" y="19"/>
                      <a:pt x="24" y="19"/>
                      <a:pt x="25" y="18"/>
                    </a:cubicBezTo>
                    <a:cubicBezTo>
                      <a:pt x="25" y="18"/>
                      <a:pt x="26" y="18"/>
                      <a:pt x="27" y="19"/>
                    </a:cubicBezTo>
                    <a:cubicBezTo>
                      <a:pt x="27" y="19"/>
                      <a:pt x="28" y="19"/>
                      <a:pt x="28" y="20"/>
                    </a:cubicBezTo>
                    <a:cubicBezTo>
                      <a:pt x="29" y="20"/>
                      <a:pt x="29" y="21"/>
                      <a:pt x="29" y="21"/>
                    </a:cubicBezTo>
                    <a:cubicBezTo>
                      <a:pt x="30" y="22"/>
                      <a:pt x="30" y="23"/>
                      <a:pt x="29" y="23"/>
                    </a:cubicBezTo>
                    <a:cubicBezTo>
                      <a:pt x="29" y="24"/>
                      <a:pt x="29" y="25"/>
                      <a:pt x="2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id-ID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93" name="Freeform 19"/>
              <p:cNvSpPr>
                <a:spLocks/>
              </p:cNvSpPr>
              <p:nvPr/>
            </p:nvSpPr>
            <p:spPr bwMode="auto">
              <a:xfrm>
                <a:off x="163513" y="334963"/>
                <a:ext cx="73025" cy="80963"/>
              </a:xfrm>
              <a:custGeom>
                <a:avLst/>
                <a:gdLst>
                  <a:gd name="T0" fmla="*/ 16 w 19"/>
                  <a:gd name="T1" fmla="*/ 1 h 21"/>
                  <a:gd name="T2" fmla="*/ 16 w 19"/>
                  <a:gd name="T3" fmla="*/ 1 h 21"/>
                  <a:gd name="T4" fmla="*/ 9 w 19"/>
                  <a:gd name="T5" fmla="*/ 7 h 21"/>
                  <a:gd name="T6" fmla="*/ 3 w 19"/>
                  <a:gd name="T7" fmla="*/ 14 h 21"/>
                  <a:gd name="T8" fmla="*/ 0 w 19"/>
                  <a:gd name="T9" fmla="*/ 17 h 21"/>
                  <a:gd name="T10" fmla="*/ 0 w 19"/>
                  <a:gd name="T11" fmla="*/ 17 h 21"/>
                  <a:gd name="T12" fmla="*/ 0 w 19"/>
                  <a:gd name="T13" fmla="*/ 20 h 21"/>
                  <a:gd name="T14" fmla="*/ 3 w 19"/>
                  <a:gd name="T15" fmla="*/ 20 h 21"/>
                  <a:gd name="T16" fmla="*/ 3 w 19"/>
                  <a:gd name="T17" fmla="*/ 20 h 21"/>
                  <a:gd name="T18" fmla="*/ 6 w 19"/>
                  <a:gd name="T19" fmla="*/ 16 h 21"/>
                  <a:gd name="T20" fmla="*/ 11 w 19"/>
                  <a:gd name="T21" fmla="*/ 10 h 21"/>
                  <a:gd name="T22" fmla="*/ 18 w 19"/>
                  <a:gd name="T23" fmla="*/ 4 h 21"/>
                  <a:gd name="T24" fmla="*/ 18 w 19"/>
                  <a:gd name="T25" fmla="*/ 4 h 21"/>
                  <a:gd name="T26" fmla="*/ 19 w 19"/>
                  <a:gd name="T27" fmla="*/ 4 h 21"/>
                  <a:gd name="T28" fmla="*/ 19 w 19"/>
                  <a:gd name="T29" fmla="*/ 1 h 21"/>
                  <a:gd name="T30" fmla="*/ 16 w 19"/>
                  <a:gd name="T31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21">
                    <a:moveTo>
                      <a:pt x="16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1" y="5"/>
                      <a:pt x="9" y="7"/>
                    </a:cubicBezTo>
                    <a:cubicBezTo>
                      <a:pt x="6" y="9"/>
                      <a:pt x="5" y="11"/>
                      <a:pt x="3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1" y="21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8" y="14"/>
                      <a:pt x="9" y="12"/>
                      <a:pt x="11" y="10"/>
                    </a:cubicBezTo>
                    <a:cubicBezTo>
                      <a:pt x="14" y="8"/>
                      <a:pt x="16" y="6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id-ID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94" name="Freeform 20"/>
              <p:cNvSpPr>
                <a:spLocks/>
              </p:cNvSpPr>
              <p:nvPr/>
            </p:nvSpPr>
            <p:spPr bwMode="auto">
              <a:xfrm>
                <a:off x="250825" y="74613"/>
                <a:ext cx="77787" cy="80963"/>
              </a:xfrm>
              <a:custGeom>
                <a:avLst/>
                <a:gdLst>
                  <a:gd name="T0" fmla="*/ 8 w 20"/>
                  <a:gd name="T1" fmla="*/ 11 h 21"/>
                  <a:gd name="T2" fmla="*/ 1 w 20"/>
                  <a:gd name="T3" fmla="*/ 17 h 21"/>
                  <a:gd name="T4" fmla="*/ 0 w 20"/>
                  <a:gd name="T5" fmla="*/ 17 h 21"/>
                  <a:gd name="T6" fmla="*/ 0 w 20"/>
                  <a:gd name="T7" fmla="*/ 20 h 21"/>
                  <a:gd name="T8" fmla="*/ 3 w 20"/>
                  <a:gd name="T9" fmla="*/ 20 h 21"/>
                  <a:gd name="T10" fmla="*/ 3 w 20"/>
                  <a:gd name="T11" fmla="*/ 20 h 21"/>
                  <a:gd name="T12" fmla="*/ 10 w 20"/>
                  <a:gd name="T13" fmla="*/ 14 h 21"/>
                  <a:gd name="T14" fmla="*/ 16 w 20"/>
                  <a:gd name="T15" fmla="*/ 7 h 21"/>
                  <a:gd name="T16" fmla="*/ 19 w 20"/>
                  <a:gd name="T17" fmla="*/ 3 h 21"/>
                  <a:gd name="T18" fmla="*/ 19 w 20"/>
                  <a:gd name="T19" fmla="*/ 3 h 21"/>
                  <a:gd name="T20" fmla="*/ 19 w 20"/>
                  <a:gd name="T21" fmla="*/ 0 h 21"/>
                  <a:gd name="T22" fmla="*/ 16 w 20"/>
                  <a:gd name="T23" fmla="*/ 0 h 21"/>
                  <a:gd name="T24" fmla="*/ 16 w 20"/>
                  <a:gd name="T25" fmla="*/ 1 h 21"/>
                  <a:gd name="T26" fmla="*/ 13 w 20"/>
                  <a:gd name="T27" fmla="*/ 5 h 21"/>
                  <a:gd name="T28" fmla="*/ 8 w 20"/>
                  <a:gd name="T29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1">
                    <a:moveTo>
                      <a:pt x="8" y="11"/>
                    </a:moveTo>
                    <a:cubicBezTo>
                      <a:pt x="5" y="13"/>
                      <a:pt x="3" y="15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1" y="21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6" y="18"/>
                      <a:pt x="8" y="16"/>
                      <a:pt x="10" y="14"/>
                    </a:cubicBezTo>
                    <a:cubicBezTo>
                      <a:pt x="13" y="12"/>
                      <a:pt x="14" y="9"/>
                      <a:pt x="16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0" y="2"/>
                      <a:pt x="20" y="1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1" y="7"/>
                      <a:pt x="10" y="9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id-ID" sz="1400">
                  <a:solidFill>
                    <a:srgbClr val="7F7F7F"/>
                  </a:solidFill>
                </a:endParaRPr>
              </a:p>
            </p:txBody>
          </p:sp>
        </p:grpSp>
      </p:grpSp>
      <p:grpSp>
        <p:nvGrpSpPr>
          <p:cNvPr id="99" name="组合 98"/>
          <p:cNvGrpSpPr/>
          <p:nvPr/>
        </p:nvGrpSpPr>
        <p:grpSpPr>
          <a:xfrm>
            <a:off x="3129049" y="3116996"/>
            <a:ext cx="938264" cy="940162"/>
            <a:chOff x="4260965" y="4016294"/>
            <a:chExt cx="1251019" cy="1253549"/>
          </a:xfrm>
        </p:grpSpPr>
        <p:grpSp>
          <p:nvGrpSpPr>
            <p:cNvPr id="100" name="Group 48"/>
            <p:cNvGrpSpPr/>
            <p:nvPr/>
          </p:nvGrpSpPr>
          <p:grpSpPr>
            <a:xfrm>
              <a:off x="4260965" y="4016294"/>
              <a:ext cx="1251019" cy="1253549"/>
              <a:chOff x="3692576" y="1742634"/>
              <a:chExt cx="2790379" cy="2796023"/>
            </a:xfrm>
          </p:grpSpPr>
          <p:grpSp>
            <p:nvGrpSpPr>
              <p:cNvPr id="113" name="组合 79"/>
              <p:cNvGrpSpPr>
                <a:grpSpLocks/>
              </p:cNvGrpSpPr>
              <p:nvPr/>
            </p:nvGrpSpPr>
            <p:grpSpPr bwMode="auto">
              <a:xfrm>
                <a:off x="3692576" y="1742634"/>
                <a:ext cx="2790379" cy="2796023"/>
                <a:chOff x="6379729" y="2488774"/>
                <a:chExt cx="2513016" cy="2513016"/>
              </a:xfrm>
            </p:grpSpPr>
            <p:sp>
              <p:nvSpPr>
                <p:cNvPr id="115" name="任意多边形 82"/>
                <p:cNvSpPr/>
                <p:nvPr/>
              </p:nvSpPr>
              <p:spPr>
                <a:xfrm rot="3738964">
                  <a:off x="6379729" y="2488774"/>
                  <a:ext cx="2513016" cy="2513016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17000">
                      <a:srgbClr val="FFFFFF"/>
                    </a:gs>
                    <a:gs pos="88000">
                      <a:srgbClr val="FFFFFF">
                        <a:lumMod val="72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127000" dist="63500" dir="7380000" sx="102000" sy="102000" algn="tr" rotWithShape="0">
                    <a:prstClr val="black">
                      <a:alpha val="39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400" kern="0">
                    <a:solidFill>
                      <a:srgbClr val="FFFFFF"/>
                    </a:solidFill>
                    <a:ea typeface="宋体"/>
                  </a:endParaRPr>
                </a:p>
              </p:txBody>
            </p:sp>
            <p:sp>
              <p:nvSpPr>
                <p:cNvPr id="116" name="任意多边形 83"/>
                <p:cNvSpPr/>
                <p:nvPr/>
              </p:nvSpPr>
              <p:spPr>
                <a:xfrm rot="16377237">
                  <a:off x="6409518" y="2506881"/>
                  <a:ext cx="2476803" cy="2476800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29000">
                      <a:srgbClr val="FFFFFF"/>
                    </a:gs>
                    <a:gs pos="98000">
                      <a:srgbClr val="FFFFFF">
                        <a:lumMod val="75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68580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400" ker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4" name="椭圆 80"/>
              <p:cNvSpPr/>
              <p:nvPr/>
            </p:nvSpPr>
            <p:spPr bwMode="auto">
              <a:xfrm>
                <a:off x="4101618" y="2137562"/>
                <a:ext cx="2016471" cy="2020558"/>
              </a:xfrm>
              <a:prstGeom prst="ellipse">
                <a:avLst/>
              </a:prstGeom>
              <a:solidFill>
                <a:schemeClr val="bg2"/>
              </a:solidFill>
              <a:ln w="25400" cap="flat" cmpd="sng" algn="ctr">
                <a:noFill/>
                <a:prstDash val="solid"/>
              </a:ln>
              <a:effectLst>
                <a:innerShdw blurRad="63500" dist="25400" dir="18660000">
                  <a:prstClr val="black">
                    <a:alpha val="35000"/>
                  </a:prstClr>
                </a:innerShdw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400" ker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4665262" y="4441971"/>
              <a:ext cx="476042" cy="437541"/>
              <a:chOff x="4470401" y="1481138"/>
              <a:chExt cx="215900" cy="198438"/>
            </a:xfrm>
            <a:solidFill>
              <a:schemeClr val="bg1"/>
            </a:solidFill>
          </p:grpSpPr>
          <p:sp>
            <p:nvSpPr>
              <p:cNvPr id="102" name="Freeform 355"/>
              <p:cNvSpPr>
                <a:spLocks/>
              </p:cNvSpPr>
              <p:nvPr/>
            </p:nvSpPr>
            <p:spPr bwMode="auto">
              <a:xfrm>
                <a:off x="4546601" y="1651001"/>
                <a:ext cx="65088" cy="28575"/>
              </a:xfrm>
              <a:custGeom>
                <a:avLst/>
                <a:gdLst>
                  <a:gd name="T0" fmla="*/ 10 w 81"/>
                  <a:gd name="T1" fmla="*/ 0 h 37"/>
                  <a:gd name="T2" fmla="*/ 0 w 81"/>
                  <a:gd name="T3" fmla="*/ 33 h 37"/>
                  <a:gd name="T4" fmla="*/ 0 w 81"/>
                  <a:gd name="T5" fmla="*/ 33 h 37"/>
                  <a:gd name="T6" fmla="*/ 1 w 81"/>
                  <a:gd name="T7" fmla="*/ 36 h 37"/>
                  <a:gd name="T8" fmla="*/ 5 w 81"/>
                  <a:gd name="T9" fmla="*/ 37 h 37"/>
                  <a:gd name="T10" fmla="*/ 76 w 81"/>
                  <a:gd name="T11" fmla="*/ 37 h 37"/>
                  <a:gd name="T12" fmla="*/ 76 w 81"/>
                  <a:gd name="T13" fmla="*/ 37 h 37"/>
                  <a:gd name="T14" fmla="*/ 79 w 81"/>
                  <a:gd name="T15" fmla="*/ 36 h 37"/>
                  <a:gd name="T16" fmla="*/ 81 w 81"/>
                  <a:gd name="T17" fmla="*/ 33 h 37"/>
                  <a:gd name="T18" fmla="*/ 70 w 81"/>
                  <a:gd name="T19" fmla="*/ 0 h 37"/>
                  <a:gd name="T20" fmla="*/ 10 w 81"/>
                  <a:gd name="T2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37">
                    <a:moveTo>
                      <a:pt x="10" y="0"/>
                    </a:moveTo>
                    <a:lnTo>
                      <a:pt x="0" y="33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37"/>
                    </a:lnTo>
                    <a:lnTo>
                      <a:pt x="76" y="37"/>
                    </a:lnTo>
                    <a:lnTo>
                      <a:pt x="76" y="37"/>
                    </a:lnTo>
                    <a:lnTo>
                      <a:pt x="79" y="36"/>
                    </a:lnTo>
                    <a:lnTo>
                      <a:pt x="81" y="33"/>
                    </a:lnTo>
                    <a:lnTo>
                      <a:pt x="7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103" name="Freeform 356"/>
              <p:cNvSpPr>
                <a:spLocks noEditPoints="1"/>
              </p:cNvSpPr>
              <p:nvPr/>
            </p:nvSpPr>
            <p:spPr bwMode="auto">
              <a:xfrm>
                <a:off x="4470401" y="1481138"/>
                <a:ext cx="215900" cy="163513"/>
              </a:xfrm>
              <a:custGeom>
                <a:avLst/>
                <a:gdLst>
                  <a:gd name="T0" fmla="*/ 252 w 272"/>
                  <a:gd name="T1" fmla="*/ 0 h 206"/>
                  <a:gd name="T2" fmla="*/ 19 w 272"/>
                  <a:gd name="T3" fmla="*/ 0 h 206"/>
                  <a:gd name="T4" fmla="*/ 19 w 272"/>
                  <a:gd name="T5" fmla="*/ 0 h 206"/>
                  <a:gd name="T6" fmla="*/ 12 w 272"/>
                  <a:gd name="T7" fmla="*/ 2 h 206"/>
                  <a:gd name="T8" fmla="*/ 5 w 272"/>
                  <a:gd name="T9" fmla="*/ 6 h 206"/>
                  <a:gd name="T10" fmla="*/ 1 w 272"/>
                  <a:gd name="T11" fmla="*/ 13 h 206"/>
                  <a:gd name="T12" fmla="*/ 0 w 272"/>
                  <a:gd name="T13" fmla="*/ 21 h 206"/>
                  <a:gd name="T14" fmla="*/ 0 w 272"/>
                  <a:gd name="T15" fmla="*/ 187 h 206"/>
                  <a:gd name="T16" fmla="*/ 0 w 272"/>
                  <a:gd name="T17" fmla="*/ 187 h 206"/>
                  <a:gd name="T18" fmla="*/ 1 w 272"/>
                  <a:gd name="T19" fmla="*/ 195 h 206"/>
                  <a:gd name="T20" fmla="*/ 5 w 272"/>
                  <a:gd name="T21" fmla="*/ 201 h 206"/>
                  <a:gd name="T22" fmla="*/ 12 w 272"/>
                  <a:gd name="T23" fmla="*/ 205 h 206"/>
                  <a:gd name="T24" fmla="*/ 19 w 272"/>
                  <a:gd name="T25" fmla="*/ 206 h 206"/>
                  <a:gd name="T26" fmla="*/ 252 w 272"/>
                  <a:gd name="T27" fmla="*/ 206 h 206"/>
                  <a:gd name="T28" fmla="*/ 252 w 272"/>
                  <a:gd name="T29" fmla="*/ 206 h 206"/>
                  <a:gd name="T30" fmla="*/ 259 w 272"/>
                  <a:gd name="T31" fmla="*/ 205 h 206"/>
                  <a:gd name="T32" fmla="*/ 266 w 272"/>
                  <a:gd name="T33" fmla="*/ 201 h 206"/>
                  <a:gd name="T34" fmla="*/ 270 w 272"/>
                  <a:gd name="T35" fmla="*/ 195 h 206"/>
                  <a:gd name="T36" fmla="*/ 272 w 272"/>
                  <a:gd name="T37" fmla="*/ 187 h 206"/>
                  <a:gd name="T38" fmla="*/ 272 w 272"/>
                  <a:gd name="T39" fmla="*/ 21 h 206"/>
                  <a:gd name="T40" fmla="*/ 272 w 272"/>
                  <a:gd name="T41" fmla="*/ 21 h 206"/>
                  <a:gd name="T42" fmla="*/ 270 w 272"/>
                  <a:gd name="T43" fmla="*/ 13 h 206"/>
                  <a:gd name="T44" fmla="*/ 266 w 272"/>
                  <a:gd name="T45" fmla="*/ 6 h 206"/>
                  <a:gd name="T46" fmla="*/ 259 w 272"/>
                  <a:gd name="T47" fmla="*/ 2 h 206"/>
                  <a:gd name="T48" fmla="*/ 252 w 272"/>
                  <a:gd name="T49" fmla="*/ 0 h 206"/>
                  <a:gd name="T50" fmla="*/ 252 w 272"/>
                  <a:gd name="T51" fmla="*/ 0 h 206"/>
                  <a:gd name="T52" fmla="*/ 257 w 272"/>
                  <a:gd name="T53" fmla="*/ 189 h 206"/>
                  <a:gd name="T54" fmla="*/ 15 w 272"/>
                  <a:gd name="T55" fmla="*/ 189 h 206"/>
                  <a:gd name="T56" fmla="*/ 15 w 272"/>
                  <a:gd name="T57" fmla="*/ 14 h 206"/>
                  <a:gd name="T58" fmla="*/ 257 w 272"/>
                  <a:gd name="T59" fmla="*/ 14 h 206"/>
                  <a:gd name="T60" fmla="*/ 257 w 272"/>
                  <a:gd name="T61" fmla="*/ 18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2" h="206">
                    <a:moveTo>
                      <a:pt x="252" y="0"/>
                    </a:moveTo>
                    <a:lnTo>
                      <a:pt x="19" y="0"/>
                    </a:lnTo>
                    <a:lnTo>
                      <a:pt x="19" y="0"/>
                    </a:lnTo>
                    <a:lnTo>
                      <a:pt x="12" y="2"/>
                    </a:lnTo>
                    <a:lnTo>
                      <a:pt x="5" y="6"/>
                    </a:lnTo>
                    <a:lnTo>
                      <a:pt x="1" y="13"/>
                    </a:lnTo>
                    <a:lnTo>
                      <a:pt x="0" y="21"/>
                    </a:lnTo>
                    <a:lnTo>
                      <a:pt x="0" y="187"/>
                    </a:lnTo>
                    <a:lnTo>
                      <a:pt x="0" y="187"/>
                    </a:lnTo>
                    <a:lnTo>
                      <a:pt x="1" y="195"/>
                    </a:lnTo>
                    <a:lnTo>
                      <a:pt x="5" y="201"/>
                    </a:lnTo>
                    <a:lnTo>
                      <a:pt x="12" y="205"/>
                    </a:lnTo>
                    <a:lnTo>
                      <a:pt x="19" y="206"/>
                    </a:lnTo>
                    <a:lnTo>
                      <a:pt x="252" y="206"/>
                    </a:lnTo>
                    <a:lnTo>
                      <a:pt x="252" y="206"/>
                    </a:lnTo>
                    <a:lnTo>
                      <a:pt x="259" y="205"/>
                    </a:lnTo>
                    <a:lnTo>
                      <a:pt x="266" y="201"/>
                    </a:lnTo>
                    <a:lnTo>
                      <a:pt x="270" y="195"/>
                    </a:lnTo>
                    <a:lnTo>
                      <a:pt x="272" y="187"/>
                    </a:lnTo>
                    <a:lnTo>
                      <a:pt x="272" y="21"/>
                    </a:lnTo>
                    <a:lnTo>
                      <a:pt x="272" y="21"/>
                    </a:lnTo>
                    <a:lnTo>
                      <a:pt x="270" y="13"/>
                    </a:lnTo>
                    <a:lnTo>
                      <a:pt x="266" y="6"/>
                    </a:lnTo>
                    <a:lnTo>
                      <a:pt x="259" y="2"/>
                    </a:lnTo>
                    <a:lnTo>
                      <a:pt x="252" y="0"/>
                    </a:lnTo>
                    <a:lnTo>
                      <a:pt x="252" y="0"/>
                    </a:lnTo>
                    <a:close/>
                    <a:moveTo>
                      <a:pt x="257" y="189"/>
                    </a:moveTo>
                    <a:lnTo>
                      <a:pt x="15" y="189"/>
                    </a:lnTo>
                    <a:lnTo>
                      <a:pt x="15" y="14"/>
                    </a:lnTo>
                    <a:lnTo>
                      <a:pt x="257" y="14"/>
                    </a:lnTo>
                    <a:lnTo>
                      <a:pt x="257" y="1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104" name="Freeform 357"/>
              <p:cNvSpPr>
                <a:spLocks noEditPoints="1"/>
              </p:cNvSpPr>
              <p:nvPr/>
            </p:nvSpPr>
            <p:spPr bwMode="auto">
              <a:xfrm>
                <a:off x="4554538" y="1519238"/>
                <a:ext cx="44450" cy="46038"/>
              </a:xfrm>
              <a:custGeom>
                <a:avLst/>
                <a:gdLst>
                  <a:gd name="T0" fmla="*/ 29 w 57"/>
                  <a:gd name="T1" fmla="*/ 59 h 59"/>
                  <a:gd name="T2" fmla="*/ 40 w 57"/>
                  <a:gd name="T3" fmla="*/ 56 h 59"/>
                  <a:gd name="T4" fmla="*/ 49 w 57"/>
                  <a:gd name="T5" fmla="*/ 51 h 59"/>
                  <a:gd name="T6" fmla="*/ 56 w 57"/>
                  <a:gd name="T7" fmla="*/ 41 h 59"/>
                  <a:gd name="T8" fmla="*/ 57 w 57"/>
                  <a:gd name="T9" fmla="*/ 29 h 59"/>
                  <a:gd name="T10" fmla="*/ 57 w 57"/>
                  <a:gd name="T11" fmla="*/ 23 h 59"/>
                  <a:gd name="T12" fmla="*/ 53 w 57"/>
                  <a:gd name="T13" fmla="*/ 12 h 59"/>
                  <a:gd name="T14" fmla="*/ 45 w 57"/>
                  <a:gd name="T15" fmla="*/ 4 h 59"/>
                  <a:gd name="T16" fmla="*/ 36 w 57"/>
                  <a:gd name="T17" fmla="*/ 0 h 59"/>
                  <a:gd name="T18" fmla="*/ 29 w 57"/>
                  <a:gd name="T19" fmla="*/ 0 h 59"/>
                  <a:gd name="T20" fmla="*/ 16 w 57"/>
                  <a:gd name="T21" fmla="*/ 3 h 59"/>
                  <a:gd name="T22" fmla="*/ 7 w 57"/>
                  <a:gd name="T23" fmla="*/ 11 h 59"/>
                  <a:gd name="T24" fmla="*/ 6 w 57"/>
                  <a:gd name="T25" fmla="*/ 11 h 59"/>
                  <a:gd name="T26" fmla="*/ 6 w 57"/>
                  <a:gd name="T27" fmla="*/ 12 h 59"/>
                  <a:gd name="T28" fmla="*/ 1 w 57"/>
                  <a:gd name="T29" fmla="*/ 20 h 59"/>
                  <a:gd name="T30" fmla="*/ 0 w 57"/>
                  <a:gd name="T31" fmla="*/ 29 h 59"/>
                  <a:gd name="T32" fmla="*/ 3 w 57"/>
                  <a:gd name="T33" fmla="*/ 41 h 59"/>
                  <a:gd name="T34" fmla="*/ 8 w 57"/>
                  <a:gd name="T35" fmla="*/ 51 h 59"/>
                  <a:gd name="T36" fmla="*/ 18 w 57"/>
                  <a:gd name="T37" fmla="*/ 56 h 59"/>
                  <a:gd name="T38" fmla="*/ 29 w 57"/>
                  <a:gd name="T39" fmla="*/ 59 h 59"/>
                  <a:gd name="T40" fmla="*/ 29 w 57"/>
                  <a:gd name="T41" fmla="*/ 5 h 59"/>
                  <a:gd name="T42" fmla="*/ 36 w 57"/>
                  <a:gd name="T43" fmla="*/ 7 h 59"/>
                  <a:gd name="T44" fmla="*/ 41 w 57"/>
                  <a:gd name="T45" fmla="*/ 10 h 59"/>
                  <a:gd name="T46" fmla="*/ 29 w 57"/>
                  <a:gd name="T47" fmla="*/ 15 h 59"/>
                  <a:gd name="T48" fmla="*/ 23 w 57"/>
                  <a:gd name="T49" fmla="*/ 16 h 59"/>
                  <a:gd name="T50" fmla="*/ 12 w 57"/>
                  <a:gd name="T51" fmla="*/ 14 h 59"/>
                  <a:gd name="T52" fmla="*/ 16 w 57"/>
                  <a:gd name="T53" fmla="*/ 11 h 59"/>
                  <a:gd name="T54" fmla="*/ 25 w 57"/>
                  <a:gd name="T55" fmla="*/ 7 h 59"/>
                  <a:gd name="T56" fmla="*/ 29 w 57"/>
                  <a:gd name="T57" fmla="*/ 5 h 59"/>
                  <a:gd name="T58" fmla="*/ 10 w 57"/>
                  <a:gd name="T59" fmla="*/ 18 h 59"/>
                  <a:gd name="T60" fmla="*/ 22 w 57"/>
                  <a:gd name="T61" fmla="*/ 22 h 59"/>
                  <a:gd name="T62" fmla="*/ 26 w 57"/>
                  <a:gd name="T63" fmla="*/ 20 h 59"/>
                  <a:gd name="T64" fmla="*/ 30 w 57"/>
                  <a:gd name="T65" fmla="*/ 19 h 59"/>
                  <a:gd name="T66" fmla="*/ 44 w 57"/>
                  <a:gd name="T67" fmla="*/ 15 h 59"/>
                  <a:gd name="T68" fmla="*/ 46 w 57"/>
                  <a:gd name="T69" fmla="*/ 16 h 59"/>
                  <a:gd name="T70" fmla="*/ 48 w 57"/>
                  <a:gd name="T71" fmla="*/ 16 h 59"/>
                  <a:gd name="T72" fmla="*/ 52 w 57"/>
                  <a:gd name="T73" fmla="*/ 29 h 59"/>
                  <a:gd name="T74" fmla="*/ 51 w 57"/>
                  <a:gd name="T75" fmla="*/ 34 h 59"/>
                  <a:gd name="T76" fmla="*/ 48 w 57"/>
                  <a:gd name="T77" fmla="*/ 42 h 59"/>
                  <a:gd name="T78" fmla="*/ 41 w 57"/>
                  <a:gd name="T79" fmla="*/ 48 h 59"/>
                  <a:gd name="T80" fmla="*/ 34 w 57"/>
                  <a:gd name="T81" fmla="*/ 52 h 59"/>
                  <a:gd name="T82" fmla="*/ 29 w 57"/>
                  <a:gd name="T83" fmla="*/ 52 h 59"/>
                  <a:gd name="T84" fmla="*/ 21 w 57"/>
                  <a:gd name="T85" fmla="*/ 51 h 59"/>
                  <a:gd name="T86" fmla="*/ 14 w 57"/>
                  <a:gd name="T87" fmla="*/ 45 h 59"/>
                  <a:gd name="T88" fmla="*/ 8 w 57"/>
                  <a:gd name="T89" fmla="*/ 38 h 59"/>
                  <a:gd name="T90" fmla="*/ 7 w 57"/>
                  <a:gd name="T91" fmla="*/ 29 h 59"/>
                  <a:gd name="T92" fmla="*/ 7 w 57"/>
                  <a:gd name="T93" fmla="*/ 23 h 59"/>
                  <a:gd name="T94" fmla="*/ 10 w 57"/>
                  <a:gd name="T95" fmla="*/ 1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" h="59">
                    <a:moveTo>
                      <a:pt x="29" y="59"/>
                    </a:moveTo>
                    <a:lnTo>
                      <a:pt x="29" y="59"/>
                    </a:lnTo>
                    <a:lnTo>
                      <a:pt x="36" y="57"/>
                    </a:lnTo>
                    <a:lnTo>
                      <a:pt x="40" y="56"/>
                    </a:lnTo>
                    <a:lnTo>
                      <a:pt x="45" y="53"/>
                    </a:lnTo>
                    <a:lnTo>
                      <a:pt x="49" y="51"/>
                    </a:lnTo>
                    <a:lnTo>
                      <a:pt x="53" y="45"/>
                    </a:lnTo>
                    <a:lnTo>
                      <a:pt x="56" y="41"/>
                    </a:lnTo>
                    <a:lnTo>
                      <a:pt x="57" y="36"/>
                    </a:lnTo>
                    <a:lnTo>
                      <a:pt x="57" y="29"/>
                    </a:lnTo>
                    <a:lnTo>
                      <a:pt x="57" y="29"/>
                    </a:lnTo>
                    <a:lnTo>
                      <a:pt x="57" y="23"/>
                    </a:lnTo>
                    <a:lnTo>
                      <a:pt x="56" y="18"/>
                    </a:lnTo>
                    <a:lnTo>
                      <a:pt x="53" y="12"/>
                    </a:lnTo>
                    <a:lnTo>
                      <a:pt x="49" y="8"/>
                    </a:lnTo>
                    <a:lnTo>
                      <a:pt x="45" y="4"/>
                    </a:lnTo>
                    <a:lnTo>
                      <a:pt x="40" y="1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6" y="3"/>
                    </a:lnTo>
                    <a:lnTo>
                      <a:pt x="11" y="7"/>
                    </a:lnTo>
                    <a:lnTo>
                      <a:pt x="7" y="11"/>
                    </a:lnTo>
                    <a:lnTo>
                      <a:pt x="7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" y="20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1" y="36"/>
                    </a:lnTo>
                    <a:lnTo>
                      <a:pt x="3" y="41"/>
                    </a:lnTo>
                    <a:lnTo>
                      <a:pt x="6" y="45"/>
                    </a:lnTo>
                    <a:lnTo>
                      <a:pt x="8" y="51"/>
                    </a:lnTo>
                    <a:lnTo>
                      <a:pt x="14" y="53"/>
                    </a:lnTo>
                    <a:lnTo>
                      <a:pt x="18" y="56"/>
                    </a:lnTo>
                    <a:lnTo>
                      <a:pt x="23" y="57"/>
                    </a:lnTo>
                    <a:lnTo>
                      <a:pt x="29" y="59"/>
                    </a:lnTo>
                    <a:lnTo>
                      <a:pt x="29" y="59"/>
                    </a:lnTo>
                    <a:close/>
                    <a:moveTo>
                      <a:pt x="29" y="5"/>
                    </a:moveTo>
                    <a:lnTo>
                      <a:pt x="29" y="5"/>
                    </a:lnTo>
                    <a:lnTo>
                      <a:pt x="36" y="7"/>
                    </a:lnTo>
                    <a:lnTo>
                      <a:pt x="41" y="10"/>
                    </a:lnTo>
                    <a:lnTo>
                      <a:pt x="41" y="10"/>
                    </a:lnTo>
                    <a:lnTo>
                      <a:pt x="36" y="11"/>
                    </a:lnTo>
                    <a:lnTo>
                      <a:pt x="29" y="15"/>
                    </a:lnTo>
                    <a:lnTo>
                      <a:pt x="29" y="15"/>
                    </a:lnTo>
                    <a:lnTo>
                      <a:pt x="23" y="16"/>
                    </a:lnTo>
                    <a:lnTo>
                      <a:pt x="19" y="16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6" y="11"/>
                    </a:lnTo>
                    <a:lnTo>
                      <a:pt x="21" y="8"/>
                    </a:lnTo>
                    <a:lnTo>
                      <a:pt x="25" y="7"/>
                    </a:lnTo>
                    <a:lnTo>
                      <a:pt x="29" y="5"/>
                    </a:lnTo>
                    <a:lnTo>
                      <a:pt x="29" y="5"/>
                    </a:lnTo>
                    <a:close/>
                    <a:moveTo>
                      <a:pt x="10" y="18"/>
                    </a:moveTo>
                    <a:lnTo>
                      <a:pt x="10" y="18"/>
                    </a:lnTo>
                    <a:lnTo>
                      <a:pt x="15" y="20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6" y="20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41" y="15"/>
                    </a:lnTo>
                    <a:lnTo>
                      <a:pt x="44" y="15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51" y="22"/>
                    </a:lnTo>
                    <a:lnTo>
                      <a:pt x="52" y="29"/>
                    </a:lnTo>
                    <a:lnTo>
                      <a:pt x="52" y="29"/>
                    </a:lnTo>
                    <a:lnTo>
                      <a:pt x="51" y="34"/>
                    </a:lnTo>
                    <a:lnTo>
                      <a:pt x="49" y="38"/>
                    </a:lnTo>
                    <a:lnTo>
                      <a:pt x="48" y="42"/>
                    </a:lnTo>
                    <a:lnTo>
                      <a:pt x="45" y="45"/>
                    </a:lnTo>
                    <a:lnTo>
                      <a:pt x="41" y="48"/>
                    </a:lnTo>
                    <a:lnTo>
                      <a:pt x="38" y="51"/>
                    </a:lnTo>
                    <a:lnTo>
                      <a:pt x="34" y="52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5" y="52"/>
                    </a:lnTo>
                    <a:lnTo>
                      <a:pt x="21" y="51"/>
                    </a:lnTo>
                    <a:lnTo>
                      <a:pt x="16" y="48"/>
                    </a:lnTo>
                    <a:lnTo>
                      <a:pt x="14" y="45"/>
                    </a:lnTo>
                    <a:lnTo>
                      <a:pt x="11" y="42"/>
                    </a:lnTo>
                    <a:lnTo>
                      <a:pt x="8" y="38"/>
                    </a:lnTo>
                    <a:lnTo>
                      <a:pt x="7" y="34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7" y="23"/>
                    </a:lnTo>
                    <a:lnTo>
                      <a:pt x="10" y="18"/>
                    </a:lnTo>
                    <a:lnTo>
                      <a:pt x="1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105" name="Freeform 358"/>
              <p:cNvSpPr>
                <a:spLocks/>
              </p:cNvSpPr>
              <p:nvPr/>
            </p:nvSpPr>
            <p:spPr bwMode="auto">
              <a:xfrm>
                <a:off x="4603751" y="1552576"/>
                <a:ext cx="22225" cy="34925"/>
              </a:xfrm>
              <a:custGeom>
                <a:avLst/>
                <a:gdLst>
                  <a:gd name="T0" fmla="*/ 24 w 29"/>
                  <a:gd name="T1" fmla="*/ 43 h 43"/>
                  <a:gd name="T2" fmla="*/ 24 w 29"/>
                  <a:gd name="T3" fmla="*/ 43 h 43"/>
                  <a:gd name="T4" fmla="*/ 24 w 29"/>
                  <a:gd name="T5" fmla="*/ 42 h 43"/>
                  <a:gd name="T6" fmla="*/ 29 w 29"/>
                  <a:gd name="T7" fmla="*/ 19 h 43"/>
                  <a:gd name="T8" fmla="*/ 29 w 29"/>
                  <a:gd name="T9" fmla="*/ 19 h 43"/>
                  <a:gd name="T10" fmla="*/ 29 w 29"/>
                  <a:gd name="T11" fmla="*/ 17 h 43"/>
                  <a:gd name="T12" fmla="*/ 29 w 29"/>
                  <a:gd name="T13" fmla="*/ 17 h 43"/>
                  <a:gd name="T14" fmla="*/ 27 w 29"/>
                  <a:gd name="T15" fmla="*/ 15 h 43"/>
                  <a:gd name="T16" fmla="*/ 26 w 29"/>
                  <a:gd name="T17" fmla="*/ 12 h 43"/>
                  <a:gd name="T18" fmla="*/ 26 w 29"/>
                  <a:gd name="T19" fmla="*/ 12 h 43"/>
                  <a:gd name="T20" fmla="*/ 26 w 29"/>
                  <a:gd name="T21" fmla="*/ 9 h 43"/>
                  <a:gd name="T22" fmla="*/ 29 w 29"/>
                  <a:gd name="T23" fmla="*/ 7 h 43"/>
                  <a:gd name="T24" fmla="*/ 29 w 29"/>
                  <a:gd name="T25" fmla="*/ 7 h 43"/>
                  <a:gd name="T26" fmla="*/ 29 w 29"/>
                  <a:gd name="T27" fmla="*/ 5 h 43"/>
                  <a:gd name="T28" fmla="*/ 29 w 29"/>
                  <a:gd name="T29" fmla="*/ 5 h 43"/>
                  <a:gd name="T30" fmla="*/ 29 w 29"/>
                  <a:gd name="T31" fmla="*/ 5 h 43"/>
                  <a:gd name="T32" fmla="*/ 29 w 29"/>
                  <a:gd name="T33" fmla="*/ 5 h 43"/>
                  <a:gd name="T34" fmla="*/ 23 w 29"/>
                  <a:gd name="T35" fmla="*/ 2 h 43"/>
                  <a:gd name="T36" fmla="*/ 18 w 29"/>
                  <a:gd name="T37" fmla="*/ 0 h 43"/>
                  <a:gd name="T38" fmla="*/ 18 w 29"/>
                  <a:gd name="T39" fmla="*/ 0 h 43"/>
                  <a:gd name="T40" fmla="*/ 16 w 29"/>
                  <a:gd name="T41" fmla="*/ 0 h 43"/>
                  <a:gd name="T42" fmla="*/ 16 w 29"/>
                  <a:gd name="T43" fmla="*/ 0 h 43"/>
                  <a:gd name="T44" fmla="*/ 11 w 29"/>
                  <a:gd name="T45" fmla="*/ 2 h 43"/>
                  <a:gd name="T46" fmla="*/ 7 w 29"/>
                  <a:gd name="T47" fmla="*/ 7 h 43"/>
                  <a:gd name="T48" fmla="*/ 3 w 29"/>
                  <a:gd name="T49" fmla="*/ 12 h 43"/>
                  <a:gd name="T50" fmla="*/ 0 w 29"/>
                  <a:gd name="T51" fmla="*/ 17 h 43"/>
                  <a:gd name="T52" fmla="*/ 0 w 29"/>
                  <a:gd name="T53" fmla="*/ 17 h 43"/>
                  <a:gd name="T54" fmla="*/ 5 w 29"/>
                  <a:gd name="T55" fmla="*/ 23 h 43"/>
                  <a:gd name="T56" fmla="*/ 9 w 29"/>
                  <a:gd name="T57" fmla="*/ 28 h 43"/>
                  <a:gd name="T58" fmla="*/ 13 w 29"/>
                  <a:gd name="T59" fmla="*/ 35 h 43"/>
                  <a:gd name="T60" fmla="*/ 16 w 29"/>
                  <a:gd name="T61" fmla="*/ 43 h 43"/>
                  <a:gd name="T62" fmla="*/ 24 w 29"/>
                  <a:gd name="T6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" h="43">
                    <a:moveTo>
                      <a:pt x="24" y="43"/>
                    </a:moveTo>
                    <a:lnTo>
                      <a:pt x="24" y="43"/>
                    </a:lnTo>
                    <a:lnTo>
                      <a:pt x="24" y="42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7"/>
                    </a:lnTo>
                    <a:lnTo>
                      <a:pt x="27" y="15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1" y="2"/>
                    </a:lnTo>
                    <a:lnTo>
                      <a:pt x="7" y="7"/>
                    </a:lnTo>
                    <a:lnTo>
                      <a:pt x="3" y="1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5" y="23"/>
                    </a:lnTo>
                    <a:lnTo>
                      <a:pt x="9" y="28"/>
                    </a:lnTo>
                    <a:lnTo>
                      <a:pt x="13" y="35"/>
                    </a:lnTo>
                    <a:lnTo>
                      <a:pt x="16" y="43"/>
                    </a:ln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106" name="Freeform 359"/>
              <p:cNvSpPr>
                <a:spLocks/>
              </p:cNvSpPr>
              <p:nvPr/>
            </p:nvSpPr>
            <p:spPr bwMode="auto">
              <a:xfrm>
                <a:off x="4632326" y="1552576"/>
                <a:ext cx="26988" cy="34925"/>
              </a:xfrm>
              <a:custGeom>
                <a:avLst/>
                <a:gdLst>
                  <a:gd name="T0" fmla="*/ 11 w 34"/>
                  <a:gd name="T1" fmla="*/ 0 h 43"/>
                  <a:gd name="T2" fmla="*/ 11 w 34"/>
                  <a:gd name="T3" fmla="*/ 0 h 43"/>
                  <a:gd name="T4" fmla="*/ 7 w 34"/>
                  <a:gd name="T5" fmla="*/ 2 h 43"/>
                  <a:gd name="T6" fmla="*/ 1 w 34"/>
                  <a:gd name="T7" fmla="*/ 5 h 43"/>
                  <a:gd name="T8" fmla="*/ 1 w 34"/>
                  <a:gd name="T9" fmla="*/ 5 h 43"/>
                  <a:gd name="T10" fmla="*/ 0 w 34"/>
                  <a:gd name="T11" fmla="*/ 5 h 43"/>
                  <a:gd name="T12" fmla="*/ 0 w 34"/>
                  <a:gd name="T13" fmla="*/ 5 h 43"/>
                  <a:gd name="T14" fmla="*/ 0 w 34"/>
                  <a:gd name="T15" fmla="*/ 7 h 43"/>
                  <a:gd name="T16" fmla="*/ 0 w 34"/>
                  <a:gd name="T17" fmla="*/ 7 h 43"/>
                  <a:gd name="T18" fmla="*/ 2 w 34"/>
                  <a:gd name="T19" fmla="*/ 9 h 43"/>
                  <a:gd name="T20" fmla="*/ 2 w 34"/>
                  <a:gd name="T21" fmla="*/ 12 h 43"/>
                  <a:gd name="T22" fmla="*/ 2 w 34"/>
                  <a:gd name="T23" fmla="*/ 12 h 43"/>
                  <a:gd name="T24" fmla="*/ 2 w 34"/>
                  <a:gd name="T25" fmla="*/ 15 h 43"/>
                  <a:gd name="T26" fmla="*/ 0 w 34"/>
                  <a:gd name="T27" fmla="*/ 17 h 43"/>
                  <a:gd name="T28" fmla="*/ 0 w 34"/>
                  <a:gd name="T29" fmla="*/ 17 h 43"/>
                  <a:gd name="T30" fmla="*/ 0 w 34"/>
                  <a:gd name="T31" fmla="*/ 19 h 43"/>
                  <a:gd name="T32" fmla="*/ 4 w 34"/>
                  <a:gd name="T33" fmla="*/ 42 h 43"/>
                  <a:gd name="T34" fmla="*/ 4 w 34"/>
                  <a:gd name="T35" fmla="*/ 42 h 43"/>
                  <a:gd name="T36" fmla="*/ 4 w 34"/>
                  <a:gd name="T37" fmla="*/ 43 h 43"/>
                  <a:gd name="T38" fmla="*/ 34 w 34"/>
                  <a:gd name="T39" fmla="*/ 43 h 43"/>
                  <a:gd name="T40" fmla="*/ 34 w 34"/>
                  <a:gd name="T41" fmla="*/ 43 h 43"/>
                  <a:gd name="T42" fmla="*/ 34 w 34"/>
                  <a:gd name="T43" fmla="*/ 43 h 43"/>
                  <a:gd name="T44" fmla="*/ 34 w 34"/>
                  <a:gd name="T45" fmla="*/ 43 h 43"/>
                  <a:gd name="T46" fmla="*/ 34 w 34"/>
                  <a:gd name="T47" fmla="*/ 42 h 43"/>
                  <a:gd name="T48" fmla="*/ 34 w 34"/>
                  <a:gd name="T49" fmla="*/ 42 h 43"/>
                  <a:gd name="T50" fmla="*/ 32 w 34"/>
                  <a:gd name="T51" fmla="*/ 28 h 43"/>
                  <a:gd name="T52" fmla="*/ 28 w 34"/>
                  <a:gd name="T53" fmla="*/ 16 h 43"/>
                  <a:gd name="T54" fmla="*/ 24 w 34"/>
                  <a:gd name="T55" fmla="*/ 11 h 43"/>
                  <a:gd name="T56" fmla="*/ 22 w 34"/>
                  <a:gd name="T57" fmla="*/ 7 h 43"/>
                  <a:gd name="T58" fmla="*/ 17 w 34"/>
                  <a:gd name="T59" fmla="*/ 2 h 43"/>
                  <a:gd name="T60" fmla="*/ 12 w 34"/>
                  <a:gd name="T61" fmla="*/ 0 h 43"/>
                  <a:gd name="T62" fmla="*/ 12 w 34"/>
                  <a:gd name="T63" fmla="*/ 0 h 43"/>
                  <a:gd name="T64" fmla="*/ 11 w 34"/>
                  <a:gd name="T65" fmla="*/ 0 h 43"/>
                  <a:gd name="T66" fmla="*/ 11 w 34"/>
                  <a:gd name="T6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" h="43">
                    <a:moveTo>
                      <a:pt x="11" y="0"/>
                    </a:moveTo>
                    <a:lnTo>
                      <a:pt x="11" y="0"/>
                    </a:lnTo>
                    <a:lnTo>
                      <a:pt x="7" y="2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5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4" y="43"/>
                    </a:lnTo>
                    <a:lnTo>
                      <a:pt x="34" y="43"/>
                    </a:lnTo>
                    <a:lnTo>
                      <a:pt x="34" y="43"/>
                    </a:lnTo>
                    <a:lnTo>
                      <a:pt x="34" y="43"/>
                    </a:lnTo>
                    <a:lnTo>
                      <a:pt x="34" y="43"/>
                    </a:lnTo>
                    <a:lnTo>
                      <a:pt x="34" y="42"/>
                    </a:lnTo>
                    <a:lnTo>
                      <a:pt x="34" y="42"/>
                    </a:lnTo>
                    <a:lnTo>
                      <a:pt x="32" y="28"/>
                    </a:lnTo>
                    <a:lnTo>
                      <a:pt x="28" y="16"/>
                    </a:lnTo>
                    <a:lnTo>
                      <a:pt x="24" y="11"/>
                    </a:lnTo>
                    <a:lnTo>
                      <a:pt x="22" y="7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107" name="Freeform 360"/>
              <p:cNvSpPr>
                <a:spLocks noEditPoints="1"/>
              </p:cNvSpPr>
              <p:nvPr/>
            </p:nvSpPr>
            <p:spPr bwMode="auto">
              <a:xfrm>
                <a:off x="4611688" y="1516063"/>
                <a:ext cx="36513" cy="36513"/>
              </a:xfrm>
              <a:custGeom>
                <a:avLst/>
                <a:gdLst>
                  <a:gd name="T0" fmla="*/ 22 w 45"/>
                  <a:gd name="T1" fmla="*/ 47 h 47"/>
                  <a:gd name="T2" fmla="*/ 30 w 45"/>
                  <a:gd name="T3" fmla="*/ 45 h 47"/>
                  <a:gd name="T4" fmla="*/ 38 w 45"/>
                  <a:gd name="T5" fmla="*/ 40 h 47"/>
                  <a:gd name="T6" fmla="*/ 42 w 45"/>
                  <a:gd name="T7" fmla="*/ 33 h 47"/>
                  <a:gd name="T8" fmla="*/ 45 w 45"/>
                  <a:gd name="T9" fmla="*/ 23 h 47"/>
                  <a:gd name="T10" fmla="*/ 43 w 45"/>
                  <a:gd name="T11" fmla="*/ 19 h 47"/>
                  <a:gd name="T12" fmla="*/ 41 w 45"/>
                  <a:gd name="T13" fmla="*/ 11 h 47"/>
                  <a:gd name="T14" fmla="*/ 34 w 45"/>
                  <a:gd name="T15" fmla="*/ 4 h 47"/>
                  <a:gd name="T16" fmla="*/ 26 w 45"/>
                  <a:gd name="T17" fmla="*/ 2 h 47"/>
                  <a:gd name="T18" fmla="*/ 22 w 45"/>
                  <a:gd name="T19" fmla="*/ 0 h 47"/>
                  <a:gd name="T20" fmla="*/ 12 w 45"/>
                  <a:gd name="T21" fmla="*/ 3 h 47"/>
                  <a:gd name="T22" fmla="*/ 4 w 45"/>
                  <a:gd name="T23" fmla="*/ 10 h 47"/>
                  <a:gd name="T24" fmla="*/ 4 w 45"/>
                  <a:gd name="T25" fmla="*/ 10 h 47"/>
                  <a:gd name="T26" fmla="*/ 4 w 45"/>
                  <a:gd name="T27" fmla="*/ 10 h 47"/>
                  <a:gd name="T28" fmla="*/ 0 w 45"/>
                  <a:gd name="T29" fmla="*/ 17 h 47"/>
                  <a:gd name="T30" fmla="*/ 0 w 45"/>
                  <a:gd name="T31" fmla="*/ 23 h 47"/>
                  <a:gd name="T32" fmla="*/ 1 w 45"/>
                  <a:gd name="T33" fmla="*/ 33 h 47"/>
                  <a:gd name="T34" fmla="*/ 5 w 45"/>
                  <a:gd name="T35" fmla="*/ 40 h 47"/>
                  <a:gd name="T36" fmla="*/ 13 w 45"/>
                  <a:gd name="T37" fmla="*/ 45 h 47"/>
                  <a:gd name="T38" fmla="*/ 22 w 45"/>
                  <a:gd name="T39" fmla="*/ 47 h 47"/>
                  <a:gd name="T40" fmla="*/ 22 w 45"/>
                  <a:gd name="T41" fmla="*/ 6 h 47"/>
                  <a:gd name="T42" fmla="*/ 27 w 45"/>
                  <a:gd name="T43" fmla="*/ 6 h 47"/>
                  <a:gd name="T44" fmla="*/ 31 w 45"/>
                  <a:gd name="T45" fmla="*/ 8 h 47"/>
                  <a:gd name="T46" fmla="*/ 22 w 45"/>
                  <a:gd name="T47" fmla="*/ 13 h 47"/>
                  <a:gd name="T48" fmla="*/ 18 w 45"/>
                  <a:gd name="T49" fmla="*/ 14 h 47"/>
                  <a:gd name="T50" fmla="*/ 9 w 45"/>
                  <a:gd name="T51" fmla="*/ 11 h 47"/>
                  <a:gd name="T52" fmla="*/ 15 w 45"/>
                  <a:gd name="T53" fmla="*/ 7 h 47"/>
                  <a:gd name="T54" fmla="*/ 22 w 45"/>
                  <a:gd name="T55" fmla="*/ 6 h 47"/>
                  <a:gd name="T56" fmla="*/ 7 w 45"/>
                  <a:gd name="T57" fmla="*/ 14 h 47"/>
                  <a:gd name="T58" fmla="*/ 11 w 45"/>
                  <a:gd name="T59" fmla="*/ 17 h 47"/>
                  <a:gd name="T60" fmla="*/ 16 w 45"/>
                  <a:gd name="T61" fmla="*/ 18 h 47"/>
                  <a:gd name="T62" fmla="*/ 23 w 45"/>
                  <a:gd name="T63" fmla="*/ 15 h 47"/>
                  <a:gd name="T64" fmla="*/ 31 w 45"/>
                  <a:gd name="T65" fmla="*/ 13 h 47"/>
                  <a:gd name="T66" fmla="*/ 35 w 45"/>
                  <a:gd name="T67" fmla="*/ 13 h 47"/>
                  <a:gd name="T68" fmla="*/ 37 w 45"/>
                  <a:gd name="T69" fmla="*/ 13 h 47"/>
                  <a:gd name="T70" fmla="*/ 38 w 45"/>
                  <a:gd name="T71" fmla="*/ 18 h 47"/>
                  <a:gd name="T72" fmla="*/ 39 w 45"/>
                  <a:gd name="T73" fmla="*/ 23 h 47"/>
                  <a:gd name="T74" fmla="*/ 34 w 45"/>
                  <a:gd name="T75" fmla="*/ 36 h 47"/>
                  <a:gd name="T76" fmla="*/ 22 w 45"/>
                  <a:gd name="T77" fmla="*/ 41 h 47"/>
                  <a:gd name="T78" fmla="*/ 15 w 45"/>
                  <a:gd name="T79" fmla="*/ 40 h 47"/>
                  <a:gd name="T80" fmla="*/ 5 w 45"/>
                  <a:gd name="T81" fmla="*/ 30 h 47"/>
                  <a:gd name="T82" fmla="*/ 4 w 45"/>
                  <a:gd name="T83" fmla="*/ 23 h 47"/>
                  <a:gd name="T84" fmla="*/ 7 w 45"/>
                  <a:gd name="T85" fmla="*/ 1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47">
                    <a:moveTo>
                      <a:pt x="22" y="47"/>
                    </a:moveTo>
                    <a:lnTo>
                      <a:pt x="22" y="47"/>
                    </a:lnTo>
                    <a:lnTo>
                      <a:pt x="26" y="47"/>
                    </a:lnTo>
                    <a:lnTo>
                      <a:pt x="30" y="45"/>
                    </a:lnTo>
                    <a:lnTo>
                      <a:pt x="34" y="43"/>
                    </a:lnTo>
                    <a:lnTo>
                      <a:pt x="38" y="40"/>
                    </a:lnTo>
                    <a:lnTo>
                      <a:pt x="41" y="36"/>
                    </a:lnTo>
                    <a:lnTo>
                      <a:pt x="42" y="33"/>
                    </a:lnTo>
                    <a:lnTo>
                      <a:pt x="43" y="28"/>
                    </a:lnTo>
                    <a:lnTo>
                      <a:pt x="45" y="23"/>
                    </a:lnTo>
                    <a:lnTo>
                      <a:pt x="45" y="23"/>
                    </a:lnTo>
                    <a:lnTo>
                      <a:pt x="43" y="19"/>
                    </a:lnTo>
                    <a:lnTo>
                      <a:pt x="42" y="14"/>
                    </a:lnTo>
                    <a:lnTo>
                      <a:pt x="41" y="11"/>
                    </a:lnTo>
                    <a:lnTo>
                      <a:pt x="38" y="7"/>
                    </a:lnTo>
                    <a:lnTo>
                      <a:pt x="34" y="4"/>
                    </a:lnTo>
                    <a:lnTo>
                      <a:pt x="30" y="3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6" y="2"/>
                    </a:lnTo>
                    <a:lnTo>
                      <a:pt x="12" y="3"/>
                    </a:lnTo>
                    <a:lnTo>
                      <a:pt x="8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1" y="33"/>
                    </a:lnTo>
                    <a:lnTo>
                      <a:pt x="2" y="36"/>
                    </a:lnTo>
                    <a:lnTo>
                      <a:pt x="5" y="40"/>
                    </a:lnTo>
                    <a:lnTo>
                      <a:pt x="9" y="43"/>
                    </a:lnTo>
                    <a:lnTo>
                      <a:pt x="13" y="45"/>
                    </a:lnTo>
                    <a:lnTo>
                      <a:pt x="18" y="47"/>
                    </a:lnTo>
                    <a:lnTo>
                      <a:pt x="22" y="47"/>
                    </a:lnTo>
                    <a:lnTo>
                      <a:pt x="22" y="47"/>
                    </a:lnTo>
                    <a:close/>
                    <a:moveTo>
                      <a:pt x="22" y="6"/>
                    </a:moveTo>
                    <a:lnTo>
                      <a:pt x="22" y="6"/>
                    </a:lnTo>
                    <a:lnTo>
                      <a:pt x="27" y="6"/>
                    </a:lnTo>
                    <a:lnTo>
                      <a:pt x="31" y="8"/>
                    </a:lnTo>
                    <a:lnTo>
                      <a:pt x="31" y="8"/>
                    </a:lnTo>
                    <a:lnTo>
                      <a:pt x="27" y="10"/>
                    </a:lnTo>
                    <a:lnTo>
                      <a:pt x="22" y="13"/>
                    </a:lnTo>
                    <a:lnTo>
                      <a:pt x="22" y="13"/>
                    </a:lnTo>
                    <a:lnTo>
                      <a:pt x="18" y="14"/>
                    </a:lnTo>
                    <a:lnTo>
                      <a:pt x="15" y="14"/>
                    </a:lnTo>
                    <a:lnTo>
                      <a:pt x="9" y="11"/>
                    </a:lnTo>
                    <a:lnTo>
                      <a:pt x="9" y="11"/>
                    </a:lnTo>
                    <a:lnTo>
                      <a:pt x="15" y="7"/>
                    </a:lnTo>
                    <a:lnTo>
                      <a:pt x="18" y="6"/>
                    </a:lnTo>
                    <a:lnTo>
                      <a:pt x="22" y="6"/>
                    </a:lnTo>
                    <a:lnTo>
                      <a:pt x="22" y="6"/>
                    </a:lnTo>
                    <a:close/>
                    <a:moveTo>
                      <a:pt x="7" y="14"/>
                    </a:moveTo>
                    <a:lnTo>
                      <a:pt x="7" y="14"/>
                    </a:lnTo>
                    <a:lnTo>
                      <a:pt x="11" y="17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20" y="17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31" y="13"/>
                    </a:lnTo>
                    <a:lnTo>
                      <a:pt x="34" y="13"/>
                    </a:lnTo>
                    <a:lnTo>
                      <a:pt x="35" y="13"/>
                    </a:lnTo>
                    <a:lnTo>
                      <a:pt x="35" y="13"/>
                    </a:lnTo>
                    <a:lnTo>
                      <a:pt x="37" y="13"/>
                    </a:lnTo>
                    <a:lnTo>
                      <a:pt x="37" y="13"/>
                    </a:lnTo>
                    <a:lnTo>
                      <a:pt x="38" y="18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8" y="30"/>
                    </a:lnTo>
                    <a:lnTo>
                      <a:pt x="34" y="36"/>
                    </a:lnTo>
                    <a:lnTo>
                      <a:pt x="28" y="40"/>
                    </a:lnTo>
                    <a:lnTo>
                      <a:pt x="22" y="41"/>
                    </a:lnTo>
                    <a:lnTo>
                      <a:pt x="22" y="41"/>
                    </a:lnTo>
                    <a:lnTo>
                      <a:pt x="15" y="40"/>
                    </a:lnTo>
                    <a:lnTo>
                      <a:pt x="9" y="36"/>
                    </a:lnTo>
                    <a:lnTo>
                      <a:pt x="5" y="30"/>
                    </a:lnTo>
                    <a:lnTo>
                      <a:pt x="4" y="23"/>
                    </a:lnTo>
                    <a:lnTo>
                      <a:pt x="4" y="23"/>
                    </a:lnTo>
                    <a:lnTo>
                      <a:pt x="5" y="19"/>
                    </a:lnTo>
                    <a:lnTo>
                      <a:pt x="7" y="14"/>
                    </a:ln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108" name="Freeform 361"/>
              <p:cNvSpPr>
                <a:spLocks/>
              </p:cNvSpPr>
              <p:nvPr/>
            </p:nvSpPr>
            <p:spPr bwMode="auto">
              <a:xfrm>
                <a:off x="4495801" y="1552576"/>
                <a:ext cx="28575" cy="34925"/>
              </a:xfrm>
              <a:custGeom>
                <a:avLst/>
                <a:gdLst>
                  <a:gd name="T0" fmla="*/ 1 w 35"/>
                  <a:gd name="T1" fmla="*/ 43 h 43"/>
                  <a:gd name="T2" fmla="*/ 30 w 35"/>
                  <a:gd name="T3" fmla="*/ 43 h 43"/>
                  <a:gd name="T4" fmla="*/ 30 w 35"/>
                  <a:gd name="T5" fmla="*/ 43 h 43"/>
                  <a:gd name="T6" fmla="*/ 31 w 35"/>
                  <a:gd name="T7" fmla="*/ 42 h 43"/>
                  <a:gd name="T8" fmla="*/ 35 w 35"/>
                  <a:gd name="T9" fmla="*/ 19 h 43"/>
                  <a:gd name="T10" fmla="*/ 35 w 35"/>
                  <a:gd name="T11" fmla="*/ 19 h 43"/>
                  <a:gd name="T12" fmla="*/ 35 w 35"/>
                  <a:gd name="T13" fmla="*/ 17 h 43"/>
                  <a:gd name="T14" fmla="*/ 35 w 35"/>
                  <a:gd name="T15" fmla="*/ 17 h 43"/>
                  <a:gd name="T16" fmla="*/ 32 w 35"/>
                  <a:gd name="T17" fmla="*/ 15 h 43"/>
                  <a:gd name="T18" fmla="*/ 32 w 35"/>
                  <a:gd name="T19" fmla="*/ 12 h 43"/>
                  <a:gd name="T20" fmla="*/ 32 w 35"/>
                  <a:gd name="T21" fmla="*/ 12 h 43"/>
                  <a:gd name="T22" fmla="*/ 32 w 35"/>
                  <a:gd name="T23" fmla="*/ 9 h 43"/>
                  <a:gd name="T24" fmla="*/ 34 w 35"/>
                  <a:gd name="T25" fmla="*/ 7 h 43"/>
                  <a:gd name="T26" fmla="*/ 34 w 35"/>
                  <a:gd name="T27" fmla="*/ 7 h 43"/>
                  <a:gd name="T28" fmla="*/ 35 w 35"/>
                  <a:gd name="T29" fmla="*/ 5 h 43"/>
                  <a:gd name="T30" fmla="*/ 35 w 35"/>
                  <a:gd name="T31" fmla="*/ 5 h 43"/>
                  <a:gd name="T32" fmla="*/ 34 w 35"/>
                  <a:gd name="T33" fmla="*/ 5 h 43"/>
                  <a:gd name="T34" fmla="*/ 34 w 35"/>
                  <a:gd name="T35" fmla="*/ 5 h 43"/>
                  <a:gd name="T36" fmla="*/ 28 w 35"/>
                  <a:gd name="T37" fmla="*/ 2 h 43"/>
                  <a:gd name="T38" fmla="*/ 23 w 35"/>
                  <a:gd name="T39" fmla="*/ 0 h 43"/>
                  <a:gd name="T40" fmla="*/ 23 w 35"/>
                  <a:gd name="T41" fmla="*/ 0 h 43"/>
                  <a:gd name="T42" fmla="*/ 23 w 35"/>
                  <a:gd name="T43" fmla="*/ 0 h 43"/>
                  <a:gd name="T44" fmla="*/ 23 w 35"/>
                  <a:gd name="T45" fmla="*/ 0 h 43"/>
                  <a:gd name="T46" fmla="*/ 17 w 35"/>
                  <a:gd name="T47" fmla="*/ 2 h 43"/>
                  <a:gd name="T48" fmla="*/ 13 w 35"/>
                  <a:gd name="T49" fmla="*/ 7 h 43"/>
                  <a:gd name="T50" fmla="*/ 9 w 35"/>
                  <a:gd name="T51" fmla="*/ 11 h 43"/>
                  <a:gd name="T52" fmla="*/ 7 w 35"/>
                  <a:gd name="T53" fmla="*/ 16 h 43"/>
                  <a:gd name="T54" fmla="*/ 2 w 35"/>
                  <a:gd name="T55" fmla="*/ 28 h 43"/>
                  <a:gd name="T56" fmla="*/ 0 w 35"/>
                  <a:gd name="T57" fmla="*/ 42 h 43"/>
                  <a:gd name="T58" fmla="*/ 0 w 35"/>
                  <a:gd name="T59" fmla="*/ 42 h 43"/>
                  <a:gd name="T60" fmla="*/ 1 w 35"/>
                  <a:gd name="T61" fmla="*/ 43 h 43"/>
                  <a:gd name="T62" fmla="*/ 1 w 35"/>
                  <a:gd name="T63" fmla="*/ 43 h 43"/>
                  <a:gd name="T64" fmla="*/ 1 w 35"/>
                  <a:gd name="T65" fmla="*/ 43 h 43"/>
                  <a:gd name="T66" fmla="*/ 1 w 35"/>
                  <a:gd name="T6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" h="43">
                    <a:moveTo>
                      <a:pt x="1" y="43"/>
                    </a:moveTo>
                    <a:lnTo>
                      <a:pt x="30" y="43"/>
                    </a:lnTo>
                    <a:lnTo>
                      <a:pt x="30" y="43"/>
                    </a:lnTo>
                    <a:lnTo>
                      <a:pt x="31" y="42"/>
                    </a:lnTo>
                    <a:lnTo>
                      <a:pt x="35" y="19"/>
                    </a:lnTo>
                    <a:lnTo>
                      <a:pt x="35" y="19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2" y="15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2" y="9"/>
                    </a:lnTo>
                    <a:lnTo>
                      <a:pt x="34" y="7"/>
                    </a:lnTo>
                    <a:lnTo>
                      <a:pt x="34" y="7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4" y="5"/>
                    </a:lnTo>
                    <a:lnTo>
                      <a:pt x="34" y="5"/>
                    </a:lnTo>
                    <a:lnTo>
                      <a:pt x="28" y="2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7" y="2"/>
                    </a:lnTo>
                    <a:lnTo>
                      <a:pt x="13" y="7"/>
                    </a:lnTo>
                    <a:lnTo>
                      <a:pt x="9" y="11"/>
                    </a:lnTo>
                    <a:lnTo>
                      <a:pt x="7" y="16"/>
                    </a:lnTo>
                    <a:lnTo>
                      <a:pt x="2" y="28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1" y="43"/>
                    </a:lnTo>
                    <a:lnTo>
                      <a:pt x="1" y="43"/>
                    </a:lnTo>
                    <a:lnTo>
                      <a:pt x="1" y="43"/>
                    </a:lnTo>
                    <a:lnTo>
                      <a:pt x="1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109" name="Freeform 362"/>
              <p:cNvSpPr>
                <a:spLocks/>
              </p:cNvSpPr>
              <p:nvPr/>
            </p:nvSpPr>
            <p:spPr bwMode="auto">
              <a:xfrm>
                <a:off x="4530726" y="1552576"/>
                <a:ext cx="22225" cy="34925"/>
              </a:xfrm>
              <a:custGeom>
                <a:avLst/>
                <a:gdLst>
                  <a:gd name="T0" fmla="*/ 12 w 29"/>
                  <a:gd name="T1" fmla="*/ 0 h 43"/>
                  <a:gd name="T2" fmla="*/ 12 w 29"/>
                  <a:gd name="T3" fmla="*/ 0 h 43"/>
                  <a:gd name="T4" fmla="*/ 7 w 29"/>
                  <a:gd name="T5" fmla="*/ 2 h 43"/>
                  <a:gd name="T6" fmla="*/ 1 w 29"/>
                  <a:gd name="T7" fmla="*/ 5 h 43"/>
                  <a:gd name="T8" fmla="*/ 1 w 29"/>
                  <a:gd name="T9" fmla="*/ 5 h 43"/>
                  <a:gd name="T10" fmla="*/ 1 w 29"/>
                  <a:gd name="T11" fmla="*/ 5 h 43"/>
                  <a:gd name="T12" fmla="*/ 1 w 29"/>
                  <a:gd name="T13" fmla="*/ 5 h 43"/>
                  <a:gd name="T14" fmla="*/ 1 w 29"/>
                  <a:gd name="T15" fmla="*/ 7 h 43"/>
                  <a:gd name="T16" fmla="*/ 1 w 29"/>
                  <a:gd name="T17" fmla="*/ 7 h 43"/>
                  <a:gd name="T18" fmla="*/ 3 w 29"/>
                  <a:gd name="T19" fmla="*/ 9 h 43"/>
                  <a:gd name="T20" fmla="*/ 4 w 29"/>
                  <a:gd name="T21" fmla="*/ 12 h 43"/>
                  <a:gd name="T22" fmla="*/ 4 w 29"/>
                  <a:gd name="T23" fmla="*/ 12 h 43"/>
                  <a:gd name="T24" fmla="*/ 3 w 29"/>
                  <a:gd name="T25" fmla="*/ 15 h 43"/>
                  <a:gd name="T26" fmla="*/ 1 w 29"/>
                  <a:gd name="T27" fmla="*/ 17 h 43"/>
                  <a:gd name="T28" fmla="*/ 1 w 29"/>
                  <a:gd name="T29" fmla="*/ 17 h 43"/>
                  <a:gd name="T30" fmla="*/ 0 w 29"/>
                  <a:gd name="T31" fmla="*/ 19 h 43"/>
                  <a:gd name="T32" fmla="*/ 4 w 29"/>
                  <a:gd name="T33" fmla="*/ 42 h 43"/>
                  <a:gd name="T34" fmla="*/ 4 w 29"/>
                  <a:gd name="T35" fmla="*/ 42 h 43"/>
                  <a:gd name="T36" fmla="*/ 5 w 29"/>
                  <a:gd name="T37" fmla="*/ 43 h 43"/>
                  <a:gd name="T38" fmla="*/ 8 w 29"/>
                  <a:gd name="T39" fmla="*/ 43 h 43"/>
                  <a:gd name="T40" fmla="*/ 8 w 29"/>
                  <a:gd name="T41" fmla="*/ 43 h 43"/>
                  <a:gd name="T42" fmla="*/ 12 w 29"/>
                  <a:gd name="T43" fmla="*/ 35 h 43"/>
                  <a:gd name="T44" fmla="*/ 16 w 29"/>
                  <a:gd name="T45" fmla="*/ 27 h 43"/>
                  <a:gd name="T46" fmla="*/ 22 w 29"/>
                  <a:gd name="T47" fmla="*/ 20 h 43"/>
                  <a:gd name="T48" fmla="*/ 29 w 29"/>
                  <a:gd name="T49" fmla="*/ 15 h 43"/>
                  <a:gd name="T50" fmla="*/ 29 w 29"/>
                  <a:gd name="T51" fmla="*/ 15 h 43"/>
                  <a:gd name="T52" fmla="*/ 22 w 29"/>
                  <a:gd name="T53" fmla="*/ 7 h 43"/>
                  <a:gd name="T54" fmla="*/ 18 w 29"/>
                  <a:gd name="T55" fmla="*/ 2 h 43"/>
                  <a:gd name="T56" fmla="*/ 14 w 29"/>
                  <a:gd name="T57" fmla="*/ 0 h 43"/>
                  <a:gd name="T58" fmla="*/ 14 w 29"/>
                  <a:gd name="T59" fmla="*/ 0 h 43"/>
                  <a:gd name="T60" fmla="*/ 12 w 29"/>
                  <a:gd name="T61" fmla="*/ 0 h 43"/>
                  <a:gd name="T62" fmla="*/ 12 w 29"/>
                  <a:gd name="T6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" h="43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3" y="15"/>
                    </a:lnTo>
                    <a:lnTo>
                      <a:pt x="1" y="17"/>
                    </a:lnTo>
                    <a:lnTo>
                      <a:pt x="1" y="17"/>
                    </a:lnTo>
                    <a:lnTo>
                      <a:pt x="0" y="19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5" y="43"/>
                    </a:lnTo>
                    <a:lnTo>
                      <a:pt x="8" y="43"/>
                    </a:lnTo>
                    <a:lnTo>
                      <a:pt x="8" y="43"/>
                    </a:lnTo>
                    <a:lnTo>
                      <a:pt x="12" y="35"/>
                    </a:lnTo>
                    <a:lnTo>
                      <a:pt x="16" y="27"/>
                    </a:lnTo>
                    <a:lnTo>
                      <a:pt x="22" y="20"/>
                    </a:lnTo>
                    <a:lnTo>
                      <a:pt x="29" y="15"/>
                    </a:lnTo>
                    <a:lnTo>
                      <a:pt x="29" y="15"/>
                    </a:lnTo>
                    <a:lnTo>
                      <a:pt x="22" y="7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110" name="Freeform 363"/>
              <p:cNvSpPr>
                <a:spLocks noEditPoints="1"/>
              </p:cNvSpPr>
              <p:nvPr/>
            </p:nvSpPr>
            <p:spPr bwMode="auto">
              <a:xfrm>
                <a:off x="4510088" y="1516063"/>
                <a:ext cx="34925" cy="36513"/>
              </a:xfrm>
              <a:custGeom>
                <a:avLst/>
                <a:gdLst>
                  <a:gd name="T0" fmla="*/ 23 w 45"/>
                  <a:gd name="T1" fmla="*/ 47 h 47"/>
                  <a:gd name="T2" fmla="*/ 31 w 45"/>
                  <a:gd name="T3" fmla="*/ 45 h 47"/>
                  <a:gd name="T4" fmla="*/ 38 w 45"/>
                  <a:gd name="T5" fmla="*/ 40 h 47"/>
                  <a:gd name="T6" fmla="*/ 44 w 45"/>
                  <a:gd name="T7" fmla="*/ 33 h 47"/>
                  <a:gd name="T8" fmla="*/ 45 w 45"/>
                  <a:gd name="T9" fmla="*/ 23 h 47"/>
                  <a:gd name="T10" fmla="*/ 45 w 45"/>
                  <a:gd name="T11" fmla="*/ 19 h 47"/>
                  <a:gd name="T12" fmla="*/ 41 w 45"/>
                  <a:gd name="T13" fmla="*/ 11 h 47"/>
                  <a:gd name="T14" fmla="*/ 36 w 45"/>
                  <a:gd name="T15" fmla="*/ 4 h 47"/>
                  <a:gd name="T16" fmla="*/ 27 w 45"/>
                  <a:gd name="T17" fmla="*/ 2 h 47"/>
                  <a:gd name="T18" fmla="*/ 23 w 45"/>
                  <a:gd name="T19" fmla="*/ 0 h 47"/>
                  <a:gd name="T20" fmla="*/ 12 w 45"/>
                  <a:gd name="T21" fmla="*/ 3 h 47"/>
                  <a:gd name="T22" fmla="*/ 6 w 45"/>
                  <a:gd name="T23" fmla="*/ 10 h 47"/>
                  <a:gd name="T24" fmla="*/ 4 w 45"/>
                  <a:gd name="T25" fmla="*/ 10 h 47"/>
                  <a:gd name="T26" fmla="*/ 4 w 45"/>
                  <a:gd name="T27" fmla="*/ 10 h 47"/>
                  <a:gd name="T28" fmla="*/ 1 w 45"/>
                  <a:gd name="T29" fmla="*/ 17 h 47"/>
                  <a:gd name="T30" fmla="*/ 0 w 45"/>
                  <a:gd name="T31" fmla="*/ 23 h 47"/>
                  <a:gd name="T32" fmla="*/ 1 w 45"/>
                  <a:gd name="T33" fmla="*/ 33 h 47"/>
                  <a:gd name="T34" fmla="*/ 7 w 45"/>
                  <a:gd name="T35" fmla="*/ 40 h 47"/>
                  <a:gd name="T36" fmla="*/ 14 w 45"/>
                  <a:gd name="T37" fmla="*/ 45 h 47"/>
                  <a:gd name="T38" fmla="*/ 23 w 45"/>
                  <a:gd name="T39" fmla="*/ 47 h 47"/>
                  <a:gd name="T40" fmla="*/ 23 w 45"/>
                  <a:gd name="T41" fmla="*/ 6 h 47"/>
                  <a:gd name="T42" fmla="*/ 27 w 45"/>
                  <a:gd name="T43" fmla="*/ 6 h 47"/>
                  <a:gd name="T44" fmla="*/ 33 w 45"/>
                  <a:gd name="T45" fmla="*/ 8 h 47"/>
                  <a:gd name="T46" fmla="*/ 22 w 45"/>
                  <a:gd name="T47" fmla="*/ 13 h 47"/>
                  <a:gd name="T48" fmla="*/ 19 w 45"/>
                  <a:gd name="T49" fmla="*/ 14 h 47"/>
                  <a:gd name="T50" fmla="*/ 10 w 45"/>
                  <a:gd name="T51" fmla="*/ 11 h 47"/>
                  <a:gd name="T52" fmla="*/ 15 w 45"/>
                  <a:gd name="T53" fmla="*/ 7 h 47"/>
                  <a:gd name="T54" fmla="*/ 23 w 45"/>
                  <a:gd name="T55" fmla="*/ 6 h 47"/>
                  <a:gd name="T56" fmla="*/ 8 w 45"/>
                  <a:gd name="T57" fmla="*/ 14 h 47"/>
                  <a:gd name="T58" fmla="*/ 12 w 45"/>
                  <a:gd name="T59" fmla="*/ 17 h 47"/>
                  <a:gd name="T60" fmla="*/ 18 w 45"/>
                  <a:gd name="T61" fmla="*/ 18 h 47"/>
                  <a:gd name="T62" fmla="*/ 23 w 45"/>
                  <a:gd name="T63" fmla="*/ 15 h 47"/>
                  <a:gd name="T64" fmla="*/ 33 w 45"/>
                  <a:gd name="T65" fmla="*/ 13 h 47"/>
                  <a:gd name="T66" fmla="*/ 37 w 45"/>
                  <a:gd name="T67" fmla="*/ 13 h 47"/>
                  <a:gd name="T68" fmla="*/ 37 w 45"/>
                  <a:gd name="T69" fmla="*/ 13 h 47"/>
                  <a:gd name="T70" fmla="*/ 40 w 45"/>
                  <a:gd name="T71" fmla="*/ 18 h 47"/>
                  <a:gd name="T72" fmla="*/ 40 w 45"/>
                  <a:gd name="T73" fmla="*/ 23 h 47"/>
                  <a:gd name="T74" fmla="*/ 36 w 45"/>
                  <a:gd name="T75" fmla="*/ 36 h 47"/>
                  <a:gd name="T76" fmla="*/ 23 w 45"/>
                  <a:gd name="T77" fmla="*/ 41 h 47"/>
                  <a:gd name="T78" fmla="*/ 16 w 45"/>
                  <a:gd name="T79" fmla="*/ 40 h 47"/>
                  <a:gd name="T80" fmla="*/ 7 w 45"/>
                  <a:gd name="T81" fmla="*/ 30 h 47"/>
                  <a:gd name="T82" fmla="*/ 6 w 45"/>
                  <a:gd name="T83" fmla="*/ 23 h 47"/>
                  <a:gd name="T84" fmla="*/ 8 w 45"/>
                  <a:gd name="T85" fmla="*/ 1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47">
                    <a:moveTo>
                      <a:pt x="23" y="47"/>
                    </a:moveTo>
                    <a:lnTo>
                      <a:pt x="23" y="47"/>
                    </a:lnTo>
                    <a:lnTo>
                      <a:pt x="27" y="47"/>
                    </a:lnTo>
                    <a:lnTo>
                      <a:pt x="31" y="45"/>
                    </a:lnTo>
                    <a:lnTo>
                      <a:pt x="36" y="43"/>
                    </a:lnTo>
                    <a:lnTo>
                      <a:pt x="38" y="40"/>
                    </a:lnTo>
                    <a:lnTo>
                      <a:pt x="41" y="36"/>
                    </a:lnTo>
                    <a:lnTo>
                      <a:pt x="44" y="33"/>
                    </a:lnTo>
                    <a:lnTo>
                      <a:pt x="45" y="28"/>
                    </a:lnTo>
                    <a:lnTo>
                      <a:pt x="45" y="23"/>
                    </a:lnTo>
                    <a:lnTo>
                      <a:pt x="45" y="23"/>
                    </a:lnTo>
                    <a:lnTo>
                      <a:pt x="45" y="19"/>
                    </a:lnTo>
                    <a:lnTo>
                      <a:pt x="44" y="14"/>
                    </a:lnTo>
                    <a:lnTo>
                      <a:pt x="41" y="11"/>
                    </a:lnTo>
                    <a:lnTo>
                      <a:pt x="38" y="7"/>
                    </a:lnTo>
                    <a:lnTo>
                      <a:pt x="36" y="4"/>
                    </a:lnTo>
                    <a:lnTo>
                      <a:pt x="31" y="3"/>
                    </a:lnTo>
                    <a:lnTo>
                      <a:pt x="27" y="2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8" y="2"/>
                    </a:lnTo>
                    <a:lnTo>
                      <a:pt x="12" y="3"/>
                    </a:lnTo>
                    <a:lnTo>
                      <a:pt x="8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1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1" y="33"/>
                    </a:lnTo>
                    <a:lnTo>
                      <a:pt x="4" y="36"/>
                    </a:lnTo>
                    <a:lnTo>
                      <a:pt x="7" y="40"/>
                    </a:lnTo>
                    <a:lnTo>
                      <a:pt x="10" y="43"/>
                    </a:lnTo>
                    <a:lnTo>
                      <a:pt x="14" y="45"/>
                    </a:lnTo>
                    <a:lnTo>
                      <a:pt x="18" y="47"/>
                    </a:lnTo>
                    <a:lnTo>
                      <a:pt x="23" y="47"/>
                    </a:lnTo>
                    <a:lnTo>
                      <a:pt x="23" y="47"/>
                    </a:lnTo>
                    <a:close/>
                    <a:moveTo>
                      <a:pt x="23" y="6"/>
                    </a:moveTo>
                    <a:lnTo>
                      <a:pt x="23" y="6"/>
                    </a:lnTo>
                    <a:lnTo>
                      <a:pt x="27" y="6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27" y="10"/>
                    </a:lnTo>
                    <a:lnTo>
                      <a:pt x="22" y="13"/>
                    </a:lnTo>
                    <a:lnTo>
                      <a:pt x="22" y="13"/>
                    </a:lnTo>
                    <a:lnTo>
                      <a:pt x="19" y="14"/>
                    </a:lnTo>
                    <a:lnTo>
                      <a:pt x="15" y="14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5" y="7"/>
                    </a:lnTo>
                    <a:lnTo>
                      <a:pt x="19" y="6"/>
                    </a:lnTo>
                    <a:lnTo>
                      <a:pt x="23" y="6"/>
                    </a:lnTo>
                    <a:lnTo>
                      <a:pt x="23" y="6"/>
                    </a:lnTo>
                    <a:close/>
                    <a:moveTo>
                      <a:pt x="8" y="14"/>
                    </a:moveTo>
                    <a:lnTo>
                      <a:pt x="8" y="14"/>
                    </a:lnTo>
                    <a:lnTo>
                      <a:pt x="12" y="17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1" y="17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33" y="13"/>
                    </a:lnTo>
                    <a:lnTo>
                      <a:pt x="34" y="13"/>
                    </a:lnTo>
                    <a:lnTo>
                      <a:pt x="37" y="13"/>
                    </a:lnTo>
                    <a:lnTo>
                      <a:pt x="37" y="13"/>
                    </a:lnTo>
                    <a:lnTo>
                      <a:pt x="37" y="13"/>
                    </a:lnTo>
                    <a:lnTo>
                      <a:pt x="37" y="13"/>
                    </a:lnTo>
                    <a:lnTo>
                      <a:pt x="40" y="18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38" y="30"/>
                    </a:lnTo>
                    <a:lnTo>
                      <a:pt x="36" y="36"/>
                    </a:lnTo>
                    <a:lnTo>
                      <a:pt x="30" y="40"/>
                    </a:lnTo>
                    <a:lnTo>
                      <a:pt x="23" y="41"/>
                    </a:lnTo>
                    <a:lnTo>
                      <a:pt x="23" y="41"/>
                    </a:lnTo>
                    <a:lnTo>
                      <a:pt x="16" y="40"/>
                    </a:lnTo>
                    <a:lnTo>
                      <a:pt x="11" y="36"/>
                    </a:lnTo>
                    <a:lnTo>
                      <a:pt x="7" y="30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6" y="19"/>
                    </a:lnTo>
                    <a:lnTo>
                      <a:pt x="8" y="14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111" name="Freeform 364"/>
              <p:cNvSpPr>
                <a:spLocks/>
              </p:cNvSpPr>
              <p:nvPr/>
            </p:nvSpPr>
            <p:spPr bwMode="auto">
              <a:xfrm>
                <a:off x="4537076" y="1565276"/>
                <a:ext cx="36513" cy="44450"/>
              </a:xfrm>
              <a:custGeom>
                <a:avLst/>
                <a:gdLst>
                  <a:gd name="T0" fmla="*/ 41 w 45"/>
                  <a:gd name="T1" fmla="*/ 16 h 56"/>
                  <a:gd name="T2" fmla="*/ 41 w 45"/>
                  <a:gd name="T3" fmla="*/ 16 h 56"/>
                  <a:gd name="T4" fmla="*/ 41 w 45"/>
                  <a:gd name="T5" fmla="*/ 12 h 56"/>
                  <a:gd name="T6" fmla="*/ 43 w 45"/>
                  <a:gd name="T7" fmla="*/ 9 h 56"/>
                  <a:gd name="T8" fmla="*/ 43 w 45"/>
                  <a:gd name="T9" fmla="*/ 9 h 56"/>
                  <a:gd name="T10" fmla="*/ 45 w 45"/>
                  <a:gd name="T11" fmla="*/ 8 h 56"/>
                  <a:gd name="T12" fmla="*/ 45 w 45"/>
                  <a:gd name="T13" fmla="*/ 8 h 56"/>
                  <a:gd name="T14" fmla="*/ 43 w 45"/>
                  <a:gd name="T15" fmla="*/ 7 h 56"/>
                  <a:gd name="T16" fmla="*/ 43 w 45"/>
                  <a:gd name="T17" fmla="*/ 7 h 56"/>
                  <a:gd name="T18" fmla="*/ 36 w 45"/>
                  <a:gd name="T19" fmla="*/ 4 h 56"/>
                  <a:gd name="T20" fmla="*/ 30 w 45"/>
                  <a:gd name="T21" fmla="*/ 0 h 56"/>
                  <a:gd name="T22" fmla="*/ 30 w 45"/>
                  <a:gd name="T23" fmla="*/ 0 h 56"/>
                  <a:gd name="T24" fmla="*/ 28 w 45"/>
                  <a:gd name="T25" fmla="*/ 0 h 56"/>
                  <a:gd name="T26" fmla="*/ 28 w 45"/>
                  <a:gd name="T27" fmla="*/ 0 h 56"/>
                  <a:gd name="T28" fmla="*/ 21 w 45"/>
                  <a:gd name="T29" fmla="*/ 4 h 56"/>
                  <a:gd name="T30" fmla="*/ 16 w 45"/>
                  <a:gd name="T31" fmla="*/ 8 h 56"/>
                  <a:gd name="T32" fmla="*/ 12 w 45"/>
                  <a:gd name="T33" fmla="*/ 15 h 56"/>
                  <a:gd name="T34" fmla="*/ 8 w 45"/>
                  <a:gd name="T35" fmla="*/ 22 h 56"/>
                  <a:gd name="T36" fmla="*/ 5 w 45"/>
                  <a:gd name="T37" fmla="*/ 28 h 56"/>
                  <a:gd name="T38" fmla="*/ 2 w 45"/>
                  <a:gd name="T39" fmla="*/ 37 h 56"/>
                  <a:gd name="T40" fmla="*/ 1 w 45"/>
                  <a:gd name="T41" fmla="*/ 45 h 56"/>
                  <a:gd name="T42" fmla="*/ 0 w 45"/>
                  <a:gd name="T43" fmla="*/ 54 h 56"/>
                  <a:gd name="T44" fmla="*/ 0 w 45"/>
                  <a:gd name="T45" fmla="*/ 54 h 56"/>
                  <a:gd name="T46" fmla="*/ 0 w 45"/>
                  <a:gd name="T47" fmla="*/ 56 h 56"/>
                  <a:gd name="T48" fmla="*/ 0 w 45"/>
                  <a:gd name="T49" fmla="*/ 56 h 56"/>
                  <a:gd name="T50" fmla="*/ 1 w 45"/>
                  <a:gd name="T51" fmla="*/ 56 h 56"/>
                  <a:gd name="T52" fmla="*/ 38 w 45"/>
                  <a:gd name="T53" fmla="*/ 56 h 56"/>
                  <a:gd name="T54" fmla="*/ 38 w 45"/>
                  <a:gd name="T55" fmla="*/ 56 h 56"/>
                  <a:gd name="T56" fmla="*/ 39 w 45"/>
                  <a:gd name="T57" fmla="*/ 54 h 56"/>
                  <a:gd name="T58" fmla="*/ 45 w 45"/>
                  <a:gd name="T59" fmla="*/ 24 h 56"/>
                  <a:gd name="T60" fmla="*/ 45 w 45"/>
                  <a:gd name="T61" fmla="*/ 24 h 56"/>
                  <a:gd name="T62" fmla="*/ 45 w 45"/>
                  <a:gd name="T63" fmla="*/ 23 h 56"/>
                  <a:gd name="T64" fmla="*/ 45 w 45"/>
                  <a:gd name="T65" fmla="*/ 23 h 56"/>
                  <a:gd name="T66" fmla="*/ 41 w 45"/>
                  <a:gd name="T67" fmla="*/ 20 h 56"/>
                  <a:gd name="T68" fmla="*/ 41 w 45"/>
                  <a:gd name="T69" fmla="*/ 16 h 56"/>
                  <a:gd name="T70" fmla="*/ 41 w 45"/>
                  <a:gd name="T71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" h="56">
                    <a:moveTo>
                      <a:pt x="41" y="16"/>
                    </a:moveTo>
                    <a:lnTo>
                      <a:pt x="41" y="16"/>
                    </a:lnTo>
                    <a:lnTo>
                      <a:pt x="41" y="12"/>
                    </a:lnTo>
                    <a:lnTo>
                      <a:pt x="43" y="9"/>
                    </a:lnTo>
                    <a:lnTo>
                      <a:pt x="43" y="9"/>
                    </a:lnTo>
                    <a:lnTo>
                      <a:pt x="45" y="8"/>
                    </a:lnTo>
                    <a:lnTo>
                      <a:pt x="45" y="8"/>
                    </a:lnTo>
                    <a:lnTo>
                      <a:pt x="43" y="7"/>
                    </a:lnTo>
                    <a:lnTo>
                      <a:pt x="43" y="7"/>
                    </a:lnTo>
                    <a:lnTo>
                      <a:pt x="36" y="4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1" y="4"/>
                    </a:lnTo>
                    <a:lnTo>
                      <a:pt x="16" y="8"/>
                    </a:lnTo>
                    <a:lnTo>
                      <a:pt x="12" y="15"/>
                    </a:lnTo>
                    <a:lnTo>
                      <a:pt x="8" y="22"/>
                    </a:lnTo>
                    <a:lnTo>
                      <a:pt x="5" y="28"/>
                    </a:lnTo>
                    <a:lnTo>
                      <a:pt x="2" y="37"/>
                    </a:lnTo>
                    <a:lnTo>
                      <a:pt x="1" y="45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1" y="56"/>
                    </a:lnTo>
                    <a:lnTo>
                      <a:pt x="38" y="56"/>
                    </a:lnTo>
                    <a:lnTo>
                      <a:pt x="38" y="56"/>
                    </a:lnTo>
                    <a:lnTo>
                      <a:pt x="39" y="54"/>
                    </a:lnTo>
                    <a:lnTo>
                      <a:pt x="45" y="24"/>
                    </a:lnTo>
                    <a:lnTo>
                      <a:pt x="45" y="24"/>
                    </a:lnTo>
                    <a:lnTo>
                      <a:pt x="45" y="23"/>
                    </a:lnTo>
                    <a:lnTo>
                      <a:pt x="45" y="23"/>
                    </a:lnTo>
                    <a:lnTo>
                      <a:pt x="41" y="20"/>
                    </a:lnTo>
                    <a:lnTo>
                      <a:pt x="41" y="16"/>
                    </a:lnTo>
                    <a:lnTo>
                      <a:pt x="41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 sz="1400">
                  <a:solidFill>
                    <a:srgbClr val="7F7F7F"/>
                  </a:solidFill>
                </a:endParaRPr>
              </a:p>
            </p:txBody>
          </p:sp>
          <p:sp>
            <p:nvSpPr>
              <p:cNvPr id="112" name="Freeform 365"/>
              <p:cNvSpPr>
                <a:spLocks/>
              </p:cNvSpPr>
              <p:nvPr/>
            </p:nvSpPr>
            <p:spPr bwMode="auto">
              <a:xfrm>
                <a:off x="4581526" y="1565276"/>
                <a:ext cx="33338" cy="44450"/>
              </a:xfrm>
              <a:custGeom>
                <a:avLst/>
                <a:gdLst>
                  <a:gd name="T0" fmla="*/ 15 w 44"/>
                  <a:gd name="T1" fmla="*/ 0 h 56"/>
                  <a:gd name="T2" fmla="*/ 15 w 44"/>
                  <a:gd name="T3" fmla="*/ 0 h 56"/>
                  <a:gd name="T4" fmla="*/ 8 w 44"/>
                  <a:gd name="T5" fmla="*/ 4 h 56"/>
                  <a:gd name="T6" fmla="*/ 2 w 44"/>
                  <a:gd name="T7" fmla="*/ 7 h 56"/>
                  <a:gd name="T8" fmla="*/ 2 w 44"/>
                  <a:gd name="T9" fmla="*/ 7 h 56"/>
                  <a:gd name="T10" fmla="*/ 0 w 44"/>
                  <a:gd name="T11" fmla="*/ 8 h 56"/>
                  <a:gd name="T12" fmla="*/ 0 w 44"/>
                  <a:gd name="T13" fmla="*/ 8 h 56"/>
                  <a:gd name="T14" fmla="*/ 0 w 44"/>
                  <a:gd name="T15" fmla="*/ 9 h 56"/>
                  <a:gd name="T16" fmla="*/ 0 w 44"/>
                  <a:gd name="T17" fmla="*/ 9 h 56"/>
                  <a:gd name="T18" fmla="*/ 3 w 44"/>
                  <a:gd name="T19" fmla="*/ 12 h 56"/>
                  <a:gd name="T20" fmla="*/ 4 w 44"/>
                  <a:gd name="T21" fmla="*/ 16 h 56"/>
                  <a:gd name="T22" fmla="*/ 4 w 44"/>
                  <a:gd name="T23" fmla="*/ 16 h 56"/>
                  <a:gd name="T24" fmla="*/ 3 w 44"/>
                  <a:gd name="T25" fmla="*/ 20 h 56"/>
                  <a:gd name="T26" fmla="*/ 0 w 44"/>
                  <a:gd name="T27" fmla="*/ 23 h 56"/>
                  <a:gd name="T28" fmla="*/ 0 w 44"/>
                  <a:gd name="T29" fmla="*/ 23 h 56"/>
                  <a:gd name="T30" fmla="*/ 0 w 44"/>
                  <a:gd name="T31" fmla="*/ 24 h 56"/>
                  <a:gd name="T32" fmla="*/ 6 w 44"/>
                  <a:gd name="T33" fmla="*/ 54 h 56"/>
                  <a:gd name="T34" fmla="*/ 6 w 44"/>
                  <a:gd name="T35" fmla="*/ 54 h 56"/>
                  <a:gd name="T36" fmla="*/ 6 w 44"/>
                  <a:gd name="T37" fmla="*/ 56 h 56"/>
                  <a:gd name="T38" fmla="*/ 44 w 44"/>
                  <a:gd name="T39" fmla="*/ 56 h 56"/>
                  <a:gd name="T40" fmla="*/ 44 w 44"/>
                  <a:gd name="T41" fmla="*/ 56 h 56"/>
                  <a:gd name="T42" fmla="*/ 44 w 44"/>
                  <a:gd name="T43" fmla="*/ 56 h 56"/>
                  <a:gd name="T44" fmla="*/ 44 w 44"/>
                  <a:gd name="T45" fmla="*/ 56 h 56"/>
                  <a:gd name="T46" fmla="*/ 44 w 44"/>
                  <a:gd name="T47" fmla="*/ 54 h 56"/>
                  <a:gd name="T48" fmla="*/ 44 w 44"/>
                  <a:gd name="T49" fmla="*/ 54 h 56"/>
                  <a:gd name="T50" fmla="*/ 44 w 44"/>
                  <a:gd name="T51" fmla="*/ 45 h 56"/>
                  <a:gd name="T52" fmla="*/ 42 w 44"/>
                  <a:gd name="T53" fmla="*/ 37 h 56"/>
                  <a:gd name="T54" fmla="*/ 40 w 44"/>
                  <a:gd name="T55" fmla="*/ 28 h 56"/>
                  <a:gd name="T56" fmla="*/ 37 w 44"/>
                  <a:gd name="T57" fmla="*/ 22 h 56"/>
                  <a:gd name="T58" fmla="*/ 33 w 44"/>
                  <a:gd name="T59" fmla="*/ 15 h 56"/>
                  <a:gd name="T60" fmla="*/ 27 w 44"/>
                  <a:gd name="T61" fmla="*/ 8 h 56"/>
                  <a:gd name="T62" fmla="*/ 22 w 44"/>
                  <a:gd name="T63" fmla="*/ 4 h 56"/>
                  <a:gd name="T64" fmla="*/ 17 w 44"/>
                  <a:gd name="T65" fmla="*/ 0 h 56"/>
                  <a:gd name="T66" fmla="*/ 17 w 44"/>
                  <a:gd name="T67" fmla="*/ 0 h 56"/>
                  <a:gd name="T68" fmla="*/ 15 w 44"/>
                  <a:gd name="T69" fmla="*/ 0 h 56"/>
                  <a:gd name="T70" fmla="*/ 15 w 44"/>
                  <a:gd name="T7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" h="56">
                    <a:moveTo>
                      <a:pt x="15" y="0"/>
                    </a:moveTo>
                    <a:lnTo>
                      <a:pt x="15" y="0"/>
                    </a:lnTo>
                    <a:lnTo>
                      <a:pt x="8" y="4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3" y="20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44" y="56"/>
                    </a:lnTo>
                    <a:lnTo>
                      <a:pt x="44" y="56"/>
                    </a:lnTo>
                    <a:lnTo>
                      <a:pt x="44" y="56"/>
                    </a:lnTo>
                    <a:lnTo>
                      <a:pt x="44" y="56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44" y="45"/>
                    </a:lnTo>
                    <a:lnTo>
                      <a:pt x="42" y="37"/>
                    </a:lnTo>
                    <a:lnTo>
                      <a:pt x="40" y="28"/>
                    </a:lnTo>
                    <a:lnTo>
                      <a:pt x="37" y="22"/>
                    </a:lnTo>
                    <a:lnTo>
                      <a:pt x="33" y="15"/>
                    </a:lnTo>
                    <a:lnTo>
                      <a:pt x="27" y="8"/>
                    </a:lnTo>
                    <a:lnTo>
                      <a:pt x="22" y="4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 sz="1400">
                  <a:solidFill>
                    <a:srgbClr val="7F7F7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6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3275855" y="1003233"/>
            <a:ext cx="2808312" cy="1776484"/>
            <a:chOff x="1640491" y="1220490"/>
            <a:chExt cx="1668447" cy="1055428"/>
          </a:xfrm>
        </p:grpSpPr>
        <p:sp>
          <p:nvSpPr>
            <p:cNvPr id="52" name="六边形 51"/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4" name="TextBox 88"/>
            <p:cNvSpPr txBox="1"/>
            <p:nvPr/>
          </p:nvSpPr>
          <p:spPr>
            <a:xfrm>
              <a:off x="1640491" y="1596213"/>
              <a:ext cx="1668447" cy="329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en-US" altLang="zh-CN" sz="3600" b="1" dirty="0">
                  <a:solidFill>
                    <a:srgbClr val="BD0000"/>
                  </a:solidFill>
                  <a:latin typeface="微软雅黑" pitchFamily="34" charset="-122"/>
                </a:rPr>
                <a:t> </a:t>
              </a:r>
              <a:r>
                <a:rPr lang="en-US" altLang="zh-CN" sz="3600" b="1" dirty="0" smtClean="0">
                  <a:solidFill>
                    <a:srgbClr val="BD0000"/>
                  </a:solidFill>
                  <a:latin typeface="微软雅黑" pitchFamily="34" charset="-122"/>
                </a:rPr>
                <a:t>   </a:t>
              </a:r>
              <a:r>
                <a:rPr lang="en-US" altLang="zh-CN" sz="3600" b="1" dirty="0" err="1" smtClean="0">
                  <a:solidFill>
                    <a:srgbClr val="BD0000"/>
                  </a:solidFill>
                  <a:latin typeface="微软雅黑" pitchFamily="34" charset="-122"/>
                </a:rPr>
                <a:t>UTime</a:t>
              </a:r>
              <a:endParaRPr lang="en-US" altLang="zh-CN" sz="3600" b="1" dirty="0">
                <a:solidFill>
                  <a:srgbClr val="BD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58" name="TextBox 1"/>
          <p:cNvSpPr txBox="1"/>
          <p:nvPr/>
        </p:nvSpPr>
        <p:spPr>
          <a:xfrm>
            <a:off x="3203848" y="3075806"/>
            <a:ext cx="34692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85800"/>
            <a:r>
              <a:rPr lang="en-US" altLang="zh-CN" sz="4400" b="1" spc="300" dirty="0" smtClean="0">
                <a:solidFill>
                  <a:srgbClr val="BD0000"/>
                </a:solidFill>
                <a:effectLst>
                  <a:outerShdw blurRad="50800" dist="50800" dir="11580000" algn="ctr" rotWithShape="0">
                    <a:srgbClr val="000000">
                      <a:alpha val="43137"/>
                    </a:srgbClr>
                  </a:outerShdw>
                  <a:reflection stA="65000" endPos="22000" dir="5400000" sy="-100000" algn="bl" rotWithShape="0"/>
                </a:effectLst>
                <a:latin typeface="微软雅黑" pitchFamily="34" charset="-122"/>
              </a:rPr>
              <a:t>THANKS</a:t>
            </a:r>
            <a:r>
              <a:rPr lang="zh-CN" altLang="en-US" sz="4400" b="1" spc="300" dirty="0" smtClean="0">
                <a:solidFill>
                  <a:srgbClr val="BD0000"/>
                </a:solidFill>
                <a:effectLst>
                  <a:outerShdw blurRad="50800" dist="50800" dir="11580000" algn="ctr" rotWithShape="0">
                    <a:srgbClr val="000000">
                      <a:alpha val="43137"/>
                    </a:srgbClr>
                  </a:outerShdw>
                  <a:reflection stA="65000" endPos="22000" dir="5400000" sy="-100000" algn="bl" rotWithShape="0"/>
                </a:effectLst>
                <a:latin typeface="微软雅黑" pitchFamily="34" charset="-122"/>
              </a:rPr>
              <a:t>！</a:t>
            </a:r>
            <a:endParaRPr lang="zh-CN" altLang="en-US" sz="4400" b="1" spc="300" dirty="0">
              <a:solidFill>
                <a:srgbClr val="BD0000"/>
              </a:solidFill>
              <a:effectLst>
                <a:outerShdw blurRad="50800" dist="50800" dir="11580000" algn="ctr" rotWithShape="0">
                  <a:srgbClr val="000000">
                    <a:alpha val="43137"/>
                  </a:srgbClr>
                </a:outerShdw>
                <a:reflection stA="65000" endPos="22000" dir="5400000" sy="-100000" algn="bl" rotWithShape="0"/>
              </a:effectLst>
              <a:latin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63888" y="415592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第七组  谢琪  杨芙蓉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40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theme/theme1.xml><?xml version="1.0" encoding="utf-8"?>
<a:theme xmlns:a="http://schemas.openxmlformats.org/drawingml/2006/main" name="1_Office 主题">
  <a:themeElements>
    <a:clrScheme name="自定义 3366">
      <a:dk1>
        <a:srgbClr val="080808"/>
      </a:dk1>
      <a:lt1>
        <a:sysClr val="window" lastClr="FFFFFF"/>
      </a:lt1>
      <a:dk2>
        <a:srgbClr val="BD0000"/>
      </a:dk2>
      <a:lt2>
        <a:srgbClr val="9E0000"/>
      </a:lt2>
      <a:accent1>
        <a:srgbClr val="080808"/>
      </a:accent1>
      <a:accent2>
        <a:srgbClr val="080808"/>
      </a:accent2>
      <a:accent3>
        <a:srgbClr val="080808"/>
      </a:accent3>
      <a:accent4>
        <a:srgbClr val="080808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100000">
              <a:srgbClr val="DDDEDD"/>
            </a:gs>
          </a:gsLst>
          <a:lin ang="6000000" scaled="0"/>
          <a:tileRect/>
        </a:gradFill>
        <a:ln w="28575">
          <a:solidFill>
            <a:schemeClr val="bg1"/>
          </a:solidFill>
        </a:ln>
        <a:effectLst>
          <a:outerShdw blurRad="279400" dist="254000" dir="8100000" algn="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258</Words>
  <Application>Microsoft Office PowerPoint</Application>
  <PresentationFormat>全屏显示(16:9)</PresentationFormat>
  <Paragraphs>59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Windows 用户</cp:lastModifiedBy>
  <cp:revision>13</cp:revision>
  <dcterms:created xsi:type="dcterms:W3CDTF">2017-11-08T16:16:06Z</dcterms:created>
  <dcterms:modified xsi:type="dcterms:W3CDTF">2017-11-09T03:37:10Z</dcterms:modified>
</cp:coreProperties>
</file>