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45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8C5B9-29A6-43C3-BF85-211B770DC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20D772-1686-4217-9147-FB251D518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36066-7237-4F02-AF97-8C73AE58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A22-7F25-4F0D-876B-FA5EF02D0E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3E078-B22A-4966-B724-D54A010B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10CD7-263A-4E92-A31B-F4AACFB3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60D2-122F-4473-A407-59CF19681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DD10-70DD-4817-86D4-9E0C9468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29044-5CA4-40AE-915B-D979D788A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6B9B7-7395-44B1-A5BE-B9497999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A22-7F25-4F0D-876B-FA5EF02D0E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DAAE3-38C7-4050-91F2-C0B16C34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8DDA7-6F91-4887-8704-E407A99D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60D2-122F-4473-A407-59CF19681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26744A-12AF-4C60-8357-D986F3DE5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CFD3D5-331C-4615-8A8B-FD67EDD49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658C2-2680-48EE-8FDE-ACA7691D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A22-7F25-4F0D-876B-FA5EF02D0E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70A2F-BD97-45DF-A311-8FFF9A90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25B2E-B4C9-461C-B3AE-872529B5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60D2-122F-4473-A407-59CF19681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2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3B89F-8EE6-48F8-8C14-65CA8D2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02FCF-E64C-4171-A23E-B7590F709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85E28-6735-4873-9CB4-EFA339CD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A22-7F25-4F0D-876B-FA5EF02D0E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E4CC3-4D3A-411F-9928-3A30E11B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D4457-0FA7-4058-B240-F8151AA2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60D2-122F-4473-A407-59CF19681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5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34549-6258-4A56-BF8A-1CA5F0AA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DC69EF-6147-4F7E-AA47-1D0326FC4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01BD2-4FF3-40A8-AE7A-8954A79C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A22-7F25-4F0D-876B-FA5EF02D0E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BB276-3227-43B3-B9CE-727B3ACB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B0967-77E8-4452-B0E8-906CE542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60D2-122F-4473-A407-59CF19681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9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6D0E6-596A-4AE6-AB51-994980D5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7E6E5-36E9-48E9-A4CF-D606EE794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57253B-BA1F-4E9A-8642-170E6C41A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A8315-54D5-4D58-BDA0-D6660491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A22-7F25-4F0D-876B-FA5EF02D0E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0D48B8-5605-4CFE-8065-B310D150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D53EB-AC97-4A70-881B-AE42EA5C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60D2-122F-4473-A407-59CF19681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63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CA263-3AF4-4DC0-B74B-FEB8B1AC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37994-4BCA-4F21-B78B-E88133419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BF53CD-900C-4C7A-B60A-DA625A499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B40612-A707-4E91-8666-4782BB85F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9DC309-9DC2-419D-A212-3A1DB5206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CA698C-D366-4987-B869-840A618F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A22-7F25-4F0D-876B-FA5EF02D0E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07A989-C2DE-46CB-ACB1-AA9C85CD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77D759-655D-4F57-8ADB-B4C64E8F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60D2-122F-4473-A407-59CF19681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1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CBA3D-1F47-436D-8DB4-CB2098F9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35C388-7001-4912-8456-A1C1F0DC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A22-7F25-4F0D-876B-FA5EF02D0E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0CE444-3658-4E2C-AE85-0EAA6D6B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F9EE2A-2F22-4382-91DF-1137893A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60D2-122F-4473-A407-59CF19681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2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FF5740-691E-4169-B87A-1BDC8769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A22-7F25-4F0D-876B-FA5EF02D0E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4A70CA-12CF-45AA-81AE-EE423248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6934D3-5F17-4736-937D-31B2B94E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60D2-122F-4473-A407-59CF19681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73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C0FB6-A5B7-4005-A6C2-1C9C1AB4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474E0-BF5F-41B6-8FC6-D1ADE6ACA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50D762-46AC-4A2F-AA7C-994F85864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E16140-E14D-4179-B38C-12488847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A22-7F25-4F0D-876B-FA5EF02D0E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AE73E-9C28-41AC-A7C5-342DFEB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73CDD-A3B0-4D6E-BFD9-F9089A1B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60D2-122F-4473-A407-59CF19681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3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605D9-D026-439A-AE31-A411DF82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A77F38-B7A2-45DB-877E-DE162852D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92E48F-D51E-4EEF-8BB4-6B1AAAF39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F6812-1E8E-4775-BDCB-09CDC839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A22-7F25-4F0D-876B-FA5EF02D0E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EC648A-C8B2-4C10-8E24-7DEAFF73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823AC-98BB-41B3-B567-83561564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60D2-122F-4473-A407-59CF19681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59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8A96C6-3A8B-42C3-A587-14E6378E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C772C-7D0C-45D3-9152-D301C5772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2CB1A-4B4E-44C5-91EC-096A23D2A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1A22-7F25-4F0D-876B-FA5EF02D0E5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8657F-CC5F-4B6A-921D-981E6EFE4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CDDAD-9560-4285-82B0-86CCAD5B9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C60D2-122F-4473-A407-59CF19681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6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BF5AC3-44B0-4568-A5B9-49A441867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183" y="469084"/>
            <a:ext cx="2995634" cy="59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4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0A25A2-1918-4EDF-9990-09823A0A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132" y="507185"/>
            <a:ext cx="3033735" cy="584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8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F0F62EB-3F41-4134-AB20-ECA9B9AE5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64" y="490516"/>
            <a:ext cx="3067072" cy="58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3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AE9CBE-16D7-498B-AEC4-B8268A61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557" y="504803"/>
            <a:ext cx="3090885" cy="584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4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AE5B392-3736-4B0F-8A48-16F578C0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995" y="523854"/>
            <a:ext cx="2948009" cy="581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1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110438-793D-4623-9CDE-999D844C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520" y="511947"/>
            <a:ext cx="2928959" cy="58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3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F174FCA-1CE0-4A27-AA76-272040272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64" y="495278"/>
            <a:ext cx="3067072" cy="58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7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61EF69-EF39-46C4-8E40-A488E9D0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76" y="500041"/>
            <a:ext cx="3019447" cy="58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8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FAB2CB-0B21-451D-AA51-775A3CC90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39" y="511947"/>
            <a:ext cx="2933721" cy="58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6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93824E-4C40-4119-82F5-E29183323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64" y="492897"/>
            <a:ext cx="2990872" cy="587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2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74A17B-D859-4B9D-B05B-0740A1CA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64" y="459559"/>
            <a:ext cx="3067072" cy="593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3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CD1211-9BEE-4FE0-8887-C3EABC46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651" y="478609"/>
            <a:ext cx="3114698" cy="59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2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宽屏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HBH HBH</dc:creator>
  <cp:lastModifiedBy>HBH HBH</cp:lastModifiedBy>
  <cp:revision>3</cp:revision>
  <dcterms:created xsi:type="dcterms:W3CDTF">2019-12-20T02:25:12Z</dcterms:created>
  <dcterms:modified xsi:type="dcterms:W3CDTF">2019-12-20T02:47:05Z</dcterms:modified>
</cp:coreProperties>
</file>