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0" r:id="rId2"/>
    <p:sldId id="262" r:id="rId3"/>
    <p:sldId id="286" r:id="rId4"/>
    <p:sldId id="261" r:id="rId5"/>
    <p:sldId id="287" r:id="rId6"/>
    <p:sldId id="288" r:id="rId7"/>
    <p:sldId id="284" r:id="rId8"/>
  </p:sldIdLst>
  <p:sldSz cx="12192000" cy="6858000"/>
  <p:notesSz cx="6858000" cy="9144000"/>
  <p:custDataLst>
    <p:tags r:id="rId11"/>
  </p:custDataLst>
  <p:defaultTextStyle>
    <a:defPPr>
      <a:defRPr lang="zh-CN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 autoAdjust="0"/>
    <p:restoredTop sz="94660" autoAdjust="0"/>
  </p:normalViewPr>
  <p:slideViewPr>
    <p:cSldViewPr snapToGrid="0" showGuides="1">
      <p:cViewPr varScale="1">
        <p:scale>
          <a:sx n="66" d="100"/>
          <a:sy n="66" d="100"/>
        </p:scale>
        <p:origin x="70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  <a:pPr>
                <a:defRPr/>
              </a:pPr>
              <a:t>2019/10/11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1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  <a:pPr>
                <a:defRPr/>
              </a:pPr>
              <a:t>2019/10/11</a:t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28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  <a:pPr>
                <a:defRPr/>
              </a:pPr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5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  <a:pPr>
                <a:defRPr/>
              </a:pPr>
              <a:t>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1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  <a:pPr>
                <a:defRPr/>
              </a:pPr>
              <a:t>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2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  <a:pPr>
                <a:defRPr/>
              </a:pPr>
              <a:t>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64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93513"/>
      </p:ext>
    </p:extLst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1532911"/>
      </p:ext>
    </p:extLst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9815679"/>
      </p:ext>
    </p:extLst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2182642"/>
      </p:ext>
    </p:extLst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685175"/>
      </p:ext>
    </p:extLst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7921155"/>
      </p:ext>
    </p:extLst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006389"/>
      </p:ext>
    </p:extLst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391623"/>
      </p:ext>
    </p:extLst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1365335"/>
      </p:ext>
    </p:extLst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260636"/>
      </p:ext>
    </p:extLst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</p:sldLayoutIdLst>
  <p:transition spd="slow" advTm="965">
    <p:push dir="u"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4195763" y="3111197"/>
            <a:ext cx="76049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KIEBIE analysis of </a:t>
            </a:r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ushuojingying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English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188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491916"/>
            <a:ext cx="5366085" cy="536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029"/>
            <a:ext cx="12322028" cy="69683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-8001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</a:p>
          </p:txBody>
        </p:sp>
      </p:grp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8" b="7591"/>
          <a:stretch>
            <a:fillRect/>
          </a:stretch>
        </p:blipFill>
        <p:spPr bwMode="auto">
          <a:xfrm>
            <a:off x="203716" y="864251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259371" y="1640879"/>
            <a:ext cx="10384939" cy="584966"/>
            <a:chOff x="129" y="2762"/>
            <a:chExt cx="16351" cy="919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 object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11" y="2883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258000" y="881438"/>
            <a:ext cx="10025458" cy="584966"/>
            <a:chOff x="129" y="2762"/>
            <a:chExt cx="15785" cy="919"/>
          </a:xfrm>
        </p:grpSpPr>
        <p:sp>
          <p:nvSpPr>
            <p:cNvPr id="3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environment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45" y="2849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 phone</a:t>
              </a:r>
              <a:r>
                <a:rPr lang="zh-CN" altLang="en-U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 with WIFI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258000" y="4496626"/>
            <a:ext cx="9934000" cy="1200485"/>
            <a:chOff x="129" y="2735"/>
            <a:chExt cx="15641" cy="1886"/>
          </a:xfrm>
        </p:grpSpPr>
        <p:sp>
          <p:nvSpPr>
            <p:cNvPr id="4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experience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memory of pronunciation, mouth shapes and intonation can be acquired</a:t>
              </a:r>
              <a:r>
                <a:rPr lang="zh-CN" altLang="en-U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feel a sense of accomplishment after completing each level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2258000" y="3147570"/>
            <a:ext cx="9934000" cy="1200485"/>
            <a:chOff x="129" y="2735"/>
            <a:chExt cx="15641" cy="1886"/>
          </a:xfrm>
        </p:grpSpPr>
        <p:sp>
          <p:nvSpPr>
            <p:cNvPr id="48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Behavior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the app, when learners practice a content repeatedly, their dialogue patterns and pronunciation will gradually form a specific behavior of their own. 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2258000" y="2431220"/>
            <a:ext cx="9934000" cy="584966"/>
            <a:chOff x="129" y="2762"/>
            <a:chExt cx="15641" cy="919"/>
          </a:xfrm>
        </p:grpSpPr>
        <p:sp>
          <p:nvSpPr>
            <p:cNvPr id="51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interaction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01" y="2854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dialogue, watching, touching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1983680" y="5770592"/>
            <a:ext cx="10299832" cy="1076999"/>
            <a:chOff x="129" y="2762"/>
            <a:chExt cx="16217" cy="1692"/>
          </a:xfrm>
        </p:grpSpPr>
        <p:sp>
          <p:nvSpPr>
            <p:cNvPr id="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273" cy="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Knowledge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skill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attitude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577" y="2998"/>
              <a:ext cx="11769" cy="1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their speaking and listening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skills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confidence in speaking and learning English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</a:p>
          </p:txBody>
        </p:sp>
      </p:grp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-39528" y="0"/>
            <a:ext cx="12231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6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8" b="7591"/>
          <a:stretch>
            <a:fillRect/>
          </a:stretch>
        </p:blipFill>
        <p:spPr bwMode="auto">
          <a:xfrm>
            <a:off x="203716" y="864251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258000" y="1378142"/>
            <a:ext cx="10384939" cy="584966"/>
            <a:chOff x="129" y="2762"/>
            <a:chExt cx="16351" cy="919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 object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11" y="2883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166542" y="560519"/>
            <a:ext cx="10025458" cy="584966"/>
            <a:chOff x="129" y="2762"/>
            <a:chExt cx="15785" cy="919"/>
          </a:xfrm>
        </p:grpSpPr>
        <p:sp>
          <p:nvSpPr>
            <p:cNvPr id="3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environment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45" y="2849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 phone</a:t>
              </a:r>
              <a:r>
                <a:rPr lang="zh-CN" altLang="en-U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 with WIFI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258000" y="4496627"/>
            <a:ext cx="9934000" cy="1200485"/>
            <a:chOff x="129" y="2735"/>
            <a:chExt cx="15641" cy="1886"/>
          </a:xfrm>
        </p:grpSpPr>
        <p:sp>
          <p:nvSpPr>
            <p:cNvPr id="4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experience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feeling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communication and collaboration with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endParaRPr lang="en-US" altLang="zh-CN" sz="24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 formed by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users’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practical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experience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experiences such as confidence and joy gained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2258000" y="3147570"/>
            <a:ext cx="9934000" cy="1200485"/>
            <a:chOff x="129" y="2735"/>
            <a:chExt cx="15641" cy="1886"/>
          </a:xfrm>
        </p:grpSpPr>
        <p:sp>
          <p:nvSpPr>
            <p:cNvPr id="48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Behavior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learner has completed the meaningful knowledge construction, then he will speak loudly, fluently and quickly in the following oral English-speaking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practice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2258000" y="1882204"/>
            <a:ext cx="9934000" cy="1259045"/>
            <a:chOff x="129" y="2762"/>
            <a:chExt cx="15641" cy="1978"/>
          </a:xfrm>
        </p:grpSpPr>
        <p:sp>
          <p:nvSpPr>
            <p:cNvPr id="51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interaction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01" y="2854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communicate or collaborate with other real people and play a unique role in the virtual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or trace their training duty by interacting with machine.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2166542" y="5770591"/>
            <a:ext cx="10188685" cy="1076998"/>
            <a:chOff x="129" y="2762"/>
            <a:chExt cx="16042" cy="1692"/>
          </a:xfrm>
        </p:grpSpPr>
        <p:sp>
          <p:nvSpPr>
            <p:cNvPr id="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273" cy="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Knowledge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skill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attitude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402" y="2884"/>
              <a:ext cx="11769" cy="1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learners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re-understand and re-construct the meaning of knowledge in the process of social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20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5"/>
          <p:cNvSpPr txBox="1">
            <a:spLocks noChangeArrowheads="1"/>
          </p:cNvSpPr>
          <p:nvPr/>
        </p:nvSpPr>
        <p:spPr bwMode="auto">
          <a:xfrm>
            <a:off x="6189694" y="3251868"/>
            <a:ext cx="33858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Thank </a:t>
            </a:r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you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！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rowalliaUPC" panose="020B0604020202020204" pitchFamily="34" charset="-34"/>
              <a:ea typeface="方正兰亭超细黑简体" panose="02000000000000000000" pitchFamily="2" charset="-122"/>
              <a:cs typeface="BrowalliaUPC" panose="020B0604020202020204" pitchFamily="34" charset="-34"/>
            </a:endParaRPr>
          </a:p>
        </p:txBody>
      </p:sp>
      <p:cxnSp>
        <p:nvCxnSpPr>
          <p:cNvPr id="121860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Pages>0</Pages>
  <Words>212</Words>
  <Characters>0</Characters>
  <Application>Microsoft Office PowerPoint</Application>
  <DocSecurity>0</DocSecurity>
  <PresentationFormat>宽屏</PresentationFormat>
  <Lines>0</Lines>
  <Paragraphs>35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BrowalliaUPC</vt:lpstr>
      <vt:lpstr>方正兰亭超细黑简体</vt:lpstr>
      <vt:lpstr>宋体</vt:lpstr>
      <vt:lpstr>幼圆</vt:lpstr>
      <vt:lpstr>Arial</vt:lpstr>
      <vt:lpstr>Calibri</vt:lpstr>
      <vt:lpstr>Calibri Light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>http://www.ypppt.com/</cp:keywords>
  <dc:description>http://www.ypppt.com/</dc:description>
  <cp:lastModifiedBy>pan beibei</cp:lastModifiedBy>
  <cp:revision>95</cp:revision>
  <dcterms:created xsi:type="dcterms:W3CDTF">2014-12-22T08:14:02Z</dcterms:created>
  <dcterms:modified xsi:type="dcterms:W3CDTF">2019-10-11T02:21:59Z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