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71" r:id="rId5"/>
    <p:sldId id="290" r:id="rId6"/>
    <p:sldId id="282" r:id="rId7"/>
    <p:sldId id="272" r:id="rId8"/>
    <p:sldId id="284" r:id="rId9"/>
    <p:sldId id="273" r:id="rId10"/>
    <p:sldId id="313" r:id="rId11"/>
    <p:sldId id="314" r:id="rId12"/>
    <p:sldId id="285" r:id="rId13"/>
    <p:sldId id="276" r:id="rId14"/>
    <p:sldId id="312" r:id="rId15"/>
    <p:sldId id="315" r:id="rId16"/>
    <p:sldId id="316" r:id="rId17"/>
    <p:sldId id="317" r:id="rId18"/>
    <p:sldId id="267" r:id="rId19"/>
    <p:sldId id="31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2" autoAdjust="0"/>
    <p:restoredTop sz="92543" autoAdjust="0"/>
  </p:normalViewPr>
  <p:slideViewPr>
    <p:cSldViewPr snapToGrid="0">
      <p:cViewPr varScale="1">
        <p:scale>
          <a:sx n="102" d="100"/>
          <a:sy n="102" d="100"/>
        </p:scale>
        <p:origin x="-600" y="-84"/>
      </p:cViewPr>
      <p:guideLst>
        <p:guide orient="horz" pos="21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explosion val="0"/>
          <c:dPt>
            <c:idx val="0"/>
            <c:bubble3D val="0"/>
            <c:spPr>
              <a:solidFill>
                <a:schemeClr val="tx1">
                  <a:lumMod val="50000"/>
                  <a:lumOff val="50000"/>
                </a:schemeClr>
              </a:solidFill>
              <a:ln>
                <a:noFill/>
              </a:ln>
              <a:effectLst/>
            </c:spPr>
          </c:dPt>
          <c:dPt>
            <c:idx val="1"/>
            <c:bubble3D val="0"/>
            <c:spPr>
              <a:solidFill>
                <a:srgbClr val="002060"/>
              </a:solidFill>
              <a:ln>
                <a:noFill/>
              </a:ln>
              <a:effectLst/>
            </c:spPr>
          </c:dPt>
          <c:dPt>
            <c:idx val="2"/>
            <c:bubble3D val="0"/>
            <c:spPr>
              <a:solidFill>
                <a:schemeClr val="tx1">
                  <a:lumMod val="50000"/>
                  <a:lumOff val="50000"/>
                </a:schemeClr>
              </a:solidFill>
              <a:ln>
                <a:noFill/>
              </a:ln>
              <a:effectLst/>
            </c:spPr>
          </c:dPt>
          <c:dPt>
            <c:idx val="3"/>
            <c:bubble3D val="0"/>
            <c:spPr>
              <a:solidFill>
                <a:srgbClr val="002060"/>
              </a:solidFill>
              <a:ln>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30</c:v>
                </c:pt>
                <c:pt idx="1">
                  <c:v>30</c:v>
                </c:pt>
                <c:pt idx="2">
                  <c:v>30</c:v>
                </c:pt>
                <c:pt idx="3">
                  <c:v>30</c:v>
                </c:pt>
              </c:numCache>
            </c:numRef>
          </c:val>
        </c:ser>
        <c:dLbls>
          <c:showLegendKey val="0"/>
          <c:showVal val="0"/>
          <c:showCatName val="0"/>
          <c:showSerName val="0"/>
          <c:showPercent val="0"/>
          <c:showBubbleSize val="0"/>
          <c:showLeaderLines val="1"/>
        </c:dLbls>
        <c:firstSliceAng val="0"/>
        <c:holeSize val="54"/>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4" name="TextBox 13"/>
          <p:cNvSpPr txBox="1"/>
          <p:nvPr/>
        </p:nvSpPr>
        <p:spPr>
          <a:xfrm>
            <a:off x="2393315" y="993775"/>
            <a:ext cx="2586355" cy="675640"/>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anose="020B0503020204020204" pitchFamily="34" charset="-122"/>
                <a:ea typeface="微软雅黑" panose="020B0503020204020204" pitchFamily="34" charset="-122"/>
              </a:rPr>
              <a:t> 华东师范大学</a:t>
            </a:r>
            <a:endParaRPr lang="en-US" altLang="zh-CN" sz="2400" b="1" spc="200" dirty="0">
              <a:solidFill>
                <a:prstClr val="black">
                  <a:lumMod val="75000"/>
                  <a:lumOff val="25000"/>
                </a:prstClr>
              </a:solidFill>
              <a:latin typeface="微软雅黑" panose="020B0503020204020204" pitchFamily="34" charset="-122"/>
              <a:ea typeface="微软雅黑" panose="020B0503020204020204" pitchFamily="34" charset="-122"/>
            </a:endParaRPr>
          </a:p>
          <a:p>
            <a:pPr>
              <a:defRPr/>
            </a:pPr>
            <a:r>
              <a:rPr lang="en-US" altLang="zh-CN" sz="1400" spc="-50" dirty="0" smtClean="0">
                <a:solidFill>
                  <a:prstClr val="black">
                    <a:lumMod val="75000"/>
                    <a:lumOff val="25000"/>
                  </a:prstClr>
                </a:solidFill>
                <a:latin typeface="微软雅黑" panose="020B0503020204020204" pitchFamily="34" charset="-122"/>
                <a:ea typeface="微软雅黑" panose="020B0503020204020204" pitchFamily="34" charset="-122"/>
              </a:rPr>
              <a:t>  East China Normal University</a:t>
            </a:r>
            <a:endParaRPr lang="zh-CN" altLang="en-US" sz="1400" spc="-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TextBox 22"/>
          <p:cNvSpPr txBox="1"/>
          <p:nvPr/>
        </p:nvSpPr>
        <p:spPr>
          <a:xfrm>
            <a:off x="1292148" y="2332225"/>
            <a:ext cx="5178425" cy="829945"/>
          </a:xfrm>
          <a:prstGeom prst="rect">
            <a:avLst/>
          </a:prstGeom>
          <a:noFill/>
        </p:spPr>
        <p:txBody>
          <a:bodyPr wrap="none">
            <a:spAutoFit/>
          </a:bodyPr>
          <a:lstStyle/>
          <a:p>
            <a:pPr algn="ctr">
              <a:defRPr/>
            </a:pPr>
            <a:r>
              <a:rPr lang="en-US" altLang="zh-CN" sz="48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ETer Application</a:t>
            </a:r>
            <a:endParaRPr lang="en-US" altLang="zh-CN" sz="48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V="1">
            <a:off x="1238885" y="2300605"/>
            <a:ext cx="5459095" cy="762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flipV="1">
            <a:off x="1291590" y="3152140"/>
            <a:ext cx="5436235" cy="3175"/>
          </a:xfrm>
          <a:prstGeom prst="line">
            <a:avLst/>
          </a:prstGeom>
          <a:noFill/>
          <a:ln w="9525" cap="flat" cmpd="sng" algn="ctr">
            <a:solidFill>
              <a:sysClr val="window" lastClr="FFFFFF"/>
            </a:solidFill>
            <a:prstDash val="solid"/>
          </a:ln>
          <a:effectLst/>
        </p:spPr>
      </p:cxnSp>
      <p:sp>
        <p:nvSpPr>
          <p:cNvPr id="32" name="TextBox 31"/>
          <p:cNvSpPr txBox="1"/>
          <p:nvPr/>
        </p:nvSpPr>
        <p:spPr bwMode="auto">
          <a:xfrm>
            <a:off x="6697980" y="4810760"/>
            <a:ext cx="3705860" cy="368300"/>
          </a:xfrm>
          <a:prstGeom prst="rect">
            <a:avLst/>
          </a:prstGeom>
          <a:noFill/>
        </p:spPr>
        <p:txBody>
          <a:bodyPr wrap="none">
            <a:spAutoFit/>
          </a:bodyPr>
          <a:lstStyle/>
          <a:p>
            <a:pPr algn="l">
              <a:defRPr/>
            </a:pPr>
            <a:r>
              <a:rPr lang="zh-CN" altLang="en-US" b="1" dirty="0" smtClean="0">
                <a:solidFill>
                  <a:srgbClr val="1F497D"/>
                </a:solidFill>
                <a:latin typeface="微软雅黑" panose="020B0503020204020204" pitchFamily="34" charset="-122"/>
                <a:ea typeface="微软雅黑" panose="020B0503020204020204" pitchFamily="34" charset="-122"/>
              </a:rPr>
              <a:t>Reporting group：Third group</a:t>
            </a:r>
            <a:endParaRPr lang="zh-CN" altLang="en-US" b="1" dirty="0" smtClean="0">
              <a:solidFill>
                <a:srgbClr val="1F497D"/>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6050" y="847725"/>
            <a:ext cx="879475" cy="879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5" grpId="0" animBg="1"/>
      <p:bldP spid="14" grpId="0"/>
      <p:bldP spid="19" grpId="0" animBg="1"/>
      <p:bldP spid="22" grpId="0" animBg="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sym typeface="+mn-ea"/>
              </a:rPr>
              <a:t>Different types of data we care about</a:t>
            </a:r>
            <a:endParaRPr lang="en-US" altLang="zh-CN" sz="3200" spc="-100" dirty="0">
              <a:latin typeface="微软雅黑" panose="020B0503020204020204" pitchFamily="34" charset="-122"/>
              <a:ea typeface="微软雅黑" panose="020B0503020204020204" pitchFamily="34" charset="-122"/>
              <a:sym typeface="+mn-ea"/>
            </a:endParaRPr>
          </a:p>
        </p:txBody>
      </p:sp>
      <p:grpSp>
        <p:nvGrpSpPr>
          <p:cNvPr id="20" name="组合 19"/>
          <p:cNvGrpSpPr/>
          <p:nvPr/>
        </p:nvGrpSpPr>
        <p:grpSpPr>
          <a:xfrm>
            <a:off x="10347130" y="5029201"/>
            <a:ext cx="1255597" cy="976414"/>
            <a:chOff x="10318555" y="4914901"/>
            <a:chExt cx="1255597" cy="97641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2" name="TextBox 21"/>
            <p:cNvSpPr txBox="1"/>
            <p:nvPr/>
          </p:nvSpPr>
          <p:spPr>
            <a:xfrm>
              <a:off x="10526973" y="4969295"/>
              <a:ext cx="1047179" cy="92202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4</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4169410" cy="493479"/>
            <a:chOff x="0" y="543361"/>
            <a:chExt cx="4169410"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08585" y="543361"/>
              <a:ext cx="4060825" cy="423545"/>
            </a:xfrm>
            <a:prstGeom prst="rect">
              <a:avLst/>
            </a:prstGeom>
            <a:noFill/>
          </p:spPr>
          <p:txBody>
            <a:bodyPr wrap="square" rtlCol="0">
              <a:spAutoFit/>
            </a:bodyPr>
            <a:lstStyle/>
            <a:p>
              <a:pPr marL="0" lvl="1" indent="0" defTabSz="711200">
                <a:lnSpc>
                  <a:spcPct val="90000"/>
                </a:lnSpc>
                <a:spcBef>
                  <a:spcPct val="0"/>
                </a:spcBef>
                <a:spcAft>
                  <a:spcPct val="15000"/>
                </a:spcAft>
                <a:buNone/>
              </a:pPr>
              <a:r>
                <a:rPr lang="en-US" altLang="zh-CN" sz="2400" dirty="0">
                  <a:solidFill>
                    <a:schemeClr val="bg1"/>
                  </a:solidFill>
                  <a:sym typeface="+mn-ea"/>
                </a:rPr>
                <a:t>Different types of data </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10" name="Group 6"/>
          <p:cNvGrpSpPr/>
          <p:nvPr/>
        </p:nvGrpSpPr>
        <p:grpSpPr>
          <a:xfrm rot="20035724">
            <a:off x="4698365" y="2257425"/>
            <a:ext cx="3237865" cy="3063240"/>
            <a:chOff x="6053411" y="1558949"/>
            <a:chExt cx="2794841" cy="2644345"/>
          </a:xfrm>
        </p:grpSpPr>
        <p:sp>
          <p:nvSpPr>
            <p:cNvPr id="14" name="Circular Arrow 34"/>
            <p:cNvSpPr/>
            <p:nvPr/>
          </p:nvSpPr>
          <p:spPr>
            <a:xfrm rot="8459188">
              <a:off x="6134637" y="1571482"/>
              <a:ext cx="2631811" cy="2631812"/>
            </a:xfrm>
            <a:prstGeom prst="circularArrow">
              <a:avLst>
                <a:gd name="adj1" fmla="val 24401"/>
                <a:gd name="adj2" fmla="val 1142319"/>
                <a:gd name="adj3" fmla="val 20457687"/>
                <a:gd name="adj4" fmla="val 12180209"/>
                <a:gd name="adj5" fmla="val 12500"/>
              </a:avLst>
            </a:pr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panose="020B0502040204020203"/>
              </a:endParaRPr>
            </a:p>
          </p:txBody>
        </p:sp>
        <p:sp>
          <p:nvSpPr>
            <p:cNvPr id="15" name="Freeform 35"/>
            <p:cNvSpPr/>
            <p:nvPr/>
          </p:nvSpPr>
          <p:spPr>
            <a:xfrm rot="670301">
              <a:off x="6657507" y="1558949"/>
              <a:ext cx="2190745" cy="1374874"/>
            </a:xfrm>
            <a:custGeom>
              <a:avLst/>
              <a:gdLst>
                <a:gd name="connsiteX0" fmla="*/ 245090 w 4038600"/>
                <a:gd name="connsiteY0" fmla="*/ 2957942 h 4038600"/>
                <a:gd name="connsiteX1" fmla="*/ 409203 w 4038600"/>
                <a:gd name="connsiteY1" fmla="*/ 820777 h 4038600"/>
                <a:gd name="connsiteX2" fmla="*/ 2409424 w 4038600"/>
                <a:gd name="connsiteY2" fmla="*/ 50373 h 4038600"/>
                <a:gd name="connsiteX3" fmla="*/ 3964758 w 4038600"/>
                <a:gd name="connsiteY3" fmla="*/ 1525277 h 4038600"/>
                <a:gd name="connsiteX4" fmla="*/ 3964757 w 4038600"/>
                <a:gd name="connsiteY4" fmla="*/ 1525274 h 4038600"/>
                <a:gd name="connsiteX5" fmla="*/ 3533775 w 4038600"/>
                <a:gd name="connsiteY5" fmla="*/ 2019303 h 4038600"/>
                <a:gd name="connsiteX6" fmla="*/ 2913670 w 4038600"/>
                <a:gd name="connsiteY6" fmla="*/ 1525271 h 4038600"/>
                <a:gd name="connsiteX7" fmla="*/ 2913670 w 4038600"/>
                <a:gd name="connsiteY7" fmla="*/ 1525271 h 4038600"/>
                <a:gd name="connsiteX8" fmla="*/ 1533361 w 4038600"/>
                <a:gd name="connsiteY8" fmla="*/ 1120504 h 4038600"/>
                <a:gd name="connsiteX9" fmla="*/ 1116155 w 4038600"/>
                <a:gd name="connsiteY9" fmla="*/ 2497104 h 4038600"/>
                <a:gd name="connsiteX10" fmla="*/ 245090 w 4038600"/>
                <a:gd name="connsiteY10" fmla="*/ 2957942 h 4038600"/>
                <a:gd name="connsiteX0-1" fmla="*/ 362087 w 4081755"/>
                <a:gd name="connsiteY0-2" fmla="*/ 3058062 h 3058062"/>
                <a:gd name="connsiteX1-3" fmla="*/ 526200 w 4081755"/>
                <a:gd name="connsiteY1-4" fmla="*/ 920897 h 3058062"/>
                <a:gd name="connsiteX2-5" fmla="*/ 2526421 w 4081755"/>
                <a:gd name="connsiteY2-6" fmla="*/ 150493 h 3058062"/>
                <a:gd name="connsiteX3-7" fmla="*/ 4081755 w 4081755"/>
                <a:gd name="connsiteY3-8" fmla="*/ 1625397 h 3058062"/>
                <a:gd name="connsiteX4-9" fmla="*/ 4081754 w 4081755"/>
                <a:gd name="connsiteY4-10" fmla="*/ 1625394 h 3058062"/>
                <a:gd name="connsiteX5-11" fmla="*/ 3650772 w 4081755"/>
                <a:gd name="connsiteY5-12" fmla="*/ 2119423 h 3058062"/>
                <a:gd name="connsiteX6-13" fmla="*/ 3030667 w 4081755"/>
                <a:gd name="connsiteY6-14" fmla="*/ 1625391 h 3058062"/>
                <a:gd name="connsiteX7-15" fmla="*/ 3030667 w 4081755"/>
                <a:gd name="connsiteY7-16" fmla="*/ 1625391 h 3058062"/>
                <a:gd name="connsiteX8-17" fmla="*/ 1650358 w 4081755"/>
                <a:gd name="connsiteY8-18" fmla="*/ 1220624 h 3058062"/>
                <a:gd name="connsiteX9-19" fmla="*/ 1233152 w 4081755"/>
                <a:gd name="connsiteY9-20" fmla="*/ 2597224 h 3058062"/>
                <a:gd name="connsiteX10-21" fmla="*/ 615332 w 4081755"/>
                <a:gd name="connsiteY10-22" fmla="*/ 2122589 h 3058062"/>
                <a:gd name="connsiteX11" fmla="*/ 362087 w 4081755"/>
                <a:gd name="connsiteY11" fmla="*/ 3058062 h 3058062"/>
                <a:gd name="connsiteX0-23" fmla="*/ 224798 w 3944466"/>
                <a:gd name="connsiteY0-24" fmla="*/ 3058062 h 3094100"/>
                <a:gd name="connsiteX1-25" fmla="*/ 55665 w 3944466"/>
                <a:gd name="connsiteY1-26" fmla="*/ 2618995 h 3094100"/>
                <a:gd name="connsiteX2-27" fmla="*/ 388911 w 3944466"/>
                <a:gd name="connsiteY2-28" fmla="*/ 920897 h 3094100"/>
                <a:gd name="connsiteX3-29" fmla="*/ 2389132 w 3944466"/>
                <a:gd name="connsiteY3-30" fmla="*/ 150493 h 3094100"/>
                <a:gd name="connsiteX4-31" fmla="*/ 3944466 w 3944466"/>
                <a:gd name="connsiteY4-32" fmla="*/ 1625397 h 3094100"/>
                <a:gd name="connsiteX5-33" fmla="*/ 3944465 w 3944466"/>
                <a:gd name="connsiteY5-34" fmla="*/ 1625394 h 3094100"/>
                <a:gd name="connsiteX6-35" fmla="*/ 3513483 w 3944466"/>
                <a:gd name="connsiteY6-36" fmla="*/ 2119423 h 3094100"/>
                <a:gd name="connsiteX7-37" fmla="*/ 2893378 w 3944466"/>
                <a:gd name="connsiteY7-38" fmla="*/ 1625391 h 3094100"/>
                <a:gd name="connsiteX8-39" fmla="*/ 2893378 w 3944466"/>
                <a:gd name="connsiteY8-40" fmla="*/ 1625391 h 3094100"/>
                <a:gd name="connsiteX9-41" fmla="*/ 1513069 w 3944466"/>
                <a:gd name="connsiteY9-42" fmla="*/ 1220624 h 3094100"/>
                <a:gd name="connsiteX10-43" fmla="*/ 1095863 w 3944466"/>
                <a:gd name="connsiteY10-44" fmla="*/ 2597224 h 3094100"/>
                <a:gd name="connsiteX11-45" fmla="*/ 478043 w 3944466"/>
                <a:gd name="connsiteY11-46" fmla="*/ 2122589 h 3094100"/>
                <a:gd name="connsiteX12" fmla="*/ 224798 w 3944466"/>
                <a:gd name="connsiteY12" fmla="*/ 3058062 h 3094100"/>
                <a:gd name="connsiteX0-47" fmla="*/ 478043 w 3944466"/>
                <a:gd name="connsiteY0-48" fmla="*/ 2122589 h 2618995"/>
                <a:gd name="connsiteX1-49" fmla="*/ 55665 w 3944466"/>
                <a:gd name="connsiteY1-50" fmla="*/ 2618995 h 2618995"/>
                <a:gd name="connsiteX2-51" fmla="*/ 388911 w 3944466"/>
                <a:gd name="connsiteY2-52" fmla="*/ 920897 h 2618995"/>
                <a:gd name="connsiteX3-53" fmla="*/ 2389132 w 3944466"/>
                <a:gd name="connsiteY3-54" fmla="*/ 150493 h 2618995"/>
                <a:gd name="connsiteX4-55" fmla="*/ 3944466 w 3944466"/>
                <a:gd name="connsiteY4-56" fmla="*/ 1625397 h 2618995"/>
                <a:gd name="connsiteX5-57" fmla="*/ 3944465 w 3944466"/>
                <a:gd name="connsiteY5-58" fmla="*/ 1625394 h 2618995"/>
                <a:gd name="connsiteX6-59" fmla="*/ 3513483 w 3944466"/>
                <a:gd name="connsiteY6-60" fmla="*/ 2119423 h 2618995"/>
                <a:gd name="connsiteX7-61" fmla="*/ 2893378 w 3944466"/>
                <a:gd name="connsiteY7-62" fmla="*/ 1625391 h 2618995"/>
                <a:gd name="connsiteX8-63" fmla="*/ 2893378 w 3944466"/>
                <a:gd name="connsiteY8-64" fmla="*/ 1625391 h 2618995"/>
                <a:gd name="connsiteX9-65" fmla="*/ 1513069 w 3944466"/>
                <a:gd name="connsiteY9-66" fmla="*/ 1220624 h 2618995"/>
                <a:gd name="connsiteX10-67" fmla="*/ 1095863 w 3944466"/>
                <a:gd name="connsiteY10-68" fmla="*/ 2597224 h 2618995"/>
                <a:gd name="connsiteX11-69" fmla="*/ 478043 w 3944466"/>
                <a:gd name="connsiteY11-70" fmla="*/ 2122589 h 2618995"/>
                <a:gd name="connsiteX0-71" fmla="*/ 555165 w 4021588"/>
                <a:gd name="connsiteY0-72" fmla="*/ 2122589 h 2618995"/>
                <a:gd name="connsiteX1-73" fmla="*/ 132787 w 4021588"/>
                <a:gd name="connsiteY1-74" fmla="*/ 2618995 h 2618995"/>
                <a:gd name="connsiteX2-75" fmla="*/ 466033 w 4021588"/>
                <a:gd name="connsiteY2-76" fmla="*/ 920897 h 2618995"/>
                <a:gd name="connsiteX3-77" fmla="*/ 2466254 w 4021588"/>
                <a:gd name="connsiteY3-78" fmla="*/ 150493 h 2618995"/>
                <a:gd name="connsiteX4-79" fmla="*/ 4021588 w 4021588"/>
                <a:gd name="connsiteY4-80" fmla="*/ 1625397 h 2618995"/>
                <a:gd name="connsiteX5-81" fmla="*/ 4021587 w 4021588"/>
                <a:gd name="connsiteY5-82" fmla="*/ 1625394 h 2618995"/>
                <a:gd name="connsiteX6-83" fmla="*/ 3590605 w 4021588"/>
                <a:gd name="connsiteY6-84" fmla="*/ 2119423 h 2618995"/>
                <a:gd name="connsiteX7-85" fmla="*/ 2970500 w 4021588"/>
                <a:gd name="connsiteY7-86" fmla="*/ 1625391 h 2618995"/>
                <a:gd name="connsiteX8-87" fmla="*/ 2970500 w 4021588"/>
                <a:gd name="connsiteY8-88" fmla="*/ 1625391 h 2618995"/>
                <a:gd name="connsiteX9-89" fmla="*/ 1590191 w 4021588"/>
                <a:gd name="connsiteY9-90" fmla="*/ 1220624 h 2618995"/>
                <a:gd name="connsiteX10-91" fmla="*/ 1172985 w 4021588"/>
                <a:gd name="connsiteY10-92" fmla="*/ 2597224 h 2618995"/>
                <a:gd name="connsiteX11-93" fmla="*/ 555165 w 4021588"/>
                <a:gd name="connsiteY11-94" fmla="*/ 2122589 h 2618995"/>
                <a:gd name="connsiteX0-95" fmla="*/ 555165 w 4021588"/>
                <a:gd name="connsiteY0-96" fmla="*/ 2122589 h 2618995"/>
                <a:gd name="connsiteX1-97" fmla="*/ 132787 w 4021588"/>
                <a:gd name="connsiteY1-98" fmla="*/ 2618995 h 2618995"/>
                <a:gd name="connsiteX2-99" fmla="*/ 466033 w 4021588"/>
                <a:gd name="connsiteY2-100" fmla="*/ 920897 h 2618995"/>
                <a:gd name="connsiteX3-101" fmla="*/ 2466254 w 4021588"/>
                <a:gd name="connsiteY3-102" fmla="*/ 150493 h 2618995"/>
                <a:gd name="connsiteX4-103" fmla="*/ 4021588 w 4021588"/>
                <a:gd name="connsiteY4-104" fmla="*/ 1625397 h 2618995"/>
                <a:gd name="connsiteX5-105" fmla="*/ 4021587 w 4021588"/>
                <a:gd name="connsiteY5-106" fmla="*/ 1625394 h 2618995"/>
                <a:gd name="connsiteX6-107" fmla="*/ 3590605 w 4021588"/>
                <a:gd name="connsiteY6-108" fmla="*/ 2119423 h 2618995"/>
                <a:gd name="connsiteX7-109" fmla="*/ 2970500 w 4021588"/>
                <a:gd name="connsiteY7-110" fmla="*/ 1625391 h 2618995"/>
                <a:gd name="connsiteX8-111" fmla="*/ 2970500 w 4021588"/>
                <a:gd name="connsiteY8-112" fmla="*/ 1625391 h 2618995"/>
                <a:gd name="connsiteX9-113" fmla="*/ 1590191 w 4021588"/>
                <a:gd name="connsiteY9-114" fmla="*/ 1220624 h 2618995"/>
                <a:gd name="connsiteX10-115" fmla="*/ 1172985 w 4021588"/>
                <a:gd name="connsiteY10-116" fmla="*/ 2597224 h 2618995"/>
                <a:gd name="connsiteX11-117" fmla="*/ 555165 w 4021588"/>
                <a:gd name="connsiteY11-118" fmla="*/ 2122589 h 2618995"/>
                <a:gd name="connsiteX0-119" fmla="*/ 555165 w 4021588"/>
                <a:gd name="connsiteY0-120" fmla="*/ 2122589 h 2618995"/>
                <a:gd name="connsiteX1-121" fmla="*/ 132787 w 4021588"/>
                <a:gd name="connsiteY1-122" fmla="*/ 2618995 h 2618995"/>
                <a:gd name="connsiteX2-123" fmla="*/ 466033 w 4021588"/>
                <a:gd name="connsiteY2-124" fmla="*/ 920897 h 2618995"/>
                <a:gd name="connsiteX3-125" fmla="*/ 2466254 w 4021588"/>
                <a:gd name="connsiteY3-126" fmla="*/ 150493 h 2618995"/>
                <a:gd name="connsiteX4-127" fmla="*/ 4021588 w 4021588"/>
                <a:gd name="connsiteY4-128" fmla="*/ 1625397 h 2618995"/>
                <a:gd name="connsiteX5-129" fmla="*/ 4021587 w 4021588"/>
                <a:gd name="connsiteY5-130" fmla="*/ 1625394 h 2618995"/>
                <a:gd name="connsiteX6-131" fmla="*/ 3590605 w 4021588"/>
                <a:gd name="connsiteY6-132" fmla="*/ 2119423 h 2618995"/>
                <a:gd name="connsiteX7-133" fmla="*/ 2970500 w 4021588"/>
                <a:gd name="connsiteY7-134" fmla="*/ 1625391 h 2618995"/>
                <a:gd name="connsiteX8-135" fmla="*/ 2970500 w 4021588"/>
                <a:gd name="connsiteY8-136" fmla="*/ 1625391 h 2618995"/>
                <a:gd name="connsiteX9-137" fmla="*/ 1590191 w 4021588"/>
                <a:gd name="connsiteY9-138" fmla="*/ 1220624 h 2618995"/>
                <a:gd name="connsiteX10-139" fmla="*/ 1172985 w 4021588"/>
                <a:gd name="connsiteY10-140" fmla="*/ 2597224 h 2618995"/>
                <a:gd name="connsiteX11-141" fmla="*/ 555165 w 4021588"/>
                <a:gd name="connsiteY11-142" fmla="*/ 2122589 h 2618995"/>
                <a:gd name="connsiteX0-143" fmla="*/ 535167 w 4001590"/>
                <a:gd name="connsiteY0-144" fmla="*/ 2122589 h 2618995"/>
                <a:gd name="connsiteX1-145" fmla="*/ 112789 w 4001590"/>
                <a:gd name="connsiteY1-146" fmla="*/ 2618995 h 2618995"/>
                <a:gd name="connsiteX2-147" fmla="*/ 446035 w 4001590"/>
                <a:gd name="connsiteY2-148" fmla="*/ 920897 h 2618995"/>
                <a:gd name="connsiteX3-149" fmla="*/ 2446256 w 4001590"/>
                <a:gd name="connsiteY3-150" fmla="*/ 150493 h 2618995"/>
                <a:gd name="connsiteX4-151" fmla="*/ 4001590 w 4001590"/>
                <a:gd name="connsiteY4-152" fmla="*/ 1625397 h 2618995"/>
                <a:gd name="connsiteX5-153" fmla="*/ 4001589 w 4001590"/>
                <a:gd name="connsiteY5-154" fmla="*/ 1625394 h 2618995"/>
                <a:gd name="connsiteX6-155" fmla="*/ 3570607 w 4001590"/>
                <a:gd name="connsiteY6-156" fmla="*/ 2119423 h 2618995"/>
                <a:gd name="connsiteX7-157" fmla="*/ 2950502 w 4001590"/>
                <a:gd name="connsiteY7-158" fmla="*/ 1625391 h 2618995"/>
                <a:gd name="connsiteX8-159" fmla="*/ 2950502 w 4001590"/>
                <a:gd name="connsiteY8-160" fmla="*/ 1625391 h 2618995"/>
                <a:gd name="connsiteX9-161" fmla="*/ 1570193 w 4001590"/>
                <a:gd name="connsiteY9-162" fmla="*/ 1220624 h 2618995"/>
                <a:gd name="connsiteX10-163" fmla="*/ 1152987 w 4001590"/>
                <a:gd name="connsiteY10-164" fmla="*/ 2597224 h 2618995"/>
                <a:gd name="connsiteX11-165" fmla="*/ 535167 w 4001590"/>
                <a:gd name="connsiteY11-166" fmla="*/ 2122589 h 2618995"/>
                <a:gd name="connsiteX0-167" fmla="*/ 535167 w 4001590"/>
                <a:gd name="connsiteY0-168" fmla="*/ 2122589 h 2618995"/>
                <a:gd name="connsiteX1-169" fmla="*/ 112789 w 4001590"/>
                <a:gd name="connsiteY1-170" fmla="*/ 2618995 h 2618995"/>
                <a:gd name="connsiteX2-171" fmla="*/ 446035 w 4001590"/>
                <a:gd name="connsiteY2-172" fmla="*/ 920897 h 2618995"/>
                <a:gd name="connsiteX3-173" fmla="*/ 2446256 w 4001590"/>
                <a:gd name="connsiteY3-174" fmla="*/ 150493 h 2618995"/>
                <a:gd name="connsiteX4-175" fmla="*/ 4001590 w 4001590"/>
                <a:gd name="connsiteY4-176" fmla="*/ 1625397 h 2618995"/>
                <a:gd name="connsiteX5-177" fmla="*/ 4001589 w 4001590"/>
                <a:gd name="connsiteY5-178" fmla="*/ 1625394 h 2618995"/>
                <a:gd name="connsiteX6-179" fmla="*/ 3570607 w 4001590"/>
                <a:gd name="connsiteY6-180" fmla="*/ 2119423 h 2618995"/>
                <a:gd name="connsiteX7-181" fmla="*/ 2950502 w 4001590"/>
                <a:gd name="connsiteY7-182" fmla="*/ 1625391 h 2618995"/>
                <a:gd name="connsiteX8-183" fmla="*/ 2950502 w 4001590"/>
                <a:gd name="connsiteY8-184" fmla="*/ 1625391 h 2618995"/>
                <a:gd name="connsiteX9-185" fmla="*/ 1570193 w 4001590"/>
                <a:gd name="connsiteY9-186" fmla="*/ 1220624 h 2618995"/>
                <a:gd name="connsiteX10-187" fmla="*/ 1152987 w 4001590"/>
                <a:gd name="connsiteY10-188" fmla="*/ 2597224 h 2618995"/>
                <a:gd name="connsiteX11-189" fmla="*/ 535167 w 4001590"/>
                <a:gd name="connsiteY11-190" fmla="*/ 2122589 h 2618995"/>
                <a:gd name="connsiteX0-191" fmla="*/ 535167 w 4001590"/>
                <a:gd name="connsiteY0-192" fmla="*/ 2122589 h 2618995"/>
                <a:gd name="connsiteX1-193" fmla="*/ 112789 w 4001590"/>
                <a:gd name="connsiteY1-194" fmla="*/ 2618995 h 2618995"/>
                <a:gd name="connsiteX2-195" fmla="*/ 446035 w 4001590"/>
                <a:gd name="connsiteY2-196" fmla="*/ 920897 h 2618995"/>
                <a:gd name="connsiteX3-197" fmla="*/ 2446256 w 4001590"/>
                <a:gd name="connsiteY3-198" fmla="*/ 150493 h 2618995"/>
                <a:gd name="connsiteX4-199" fmla="*/ 4001590 w 4001590"/>
                <a:gd name="connsiteY4-200" fmla="*/ 1625397 h 2618995"/>
                <a:gd name="connsiteX5-201" fmla="*/ 4001589 w 4001590"/>
                <a:gd name="connsiteY5-202" fmla="*/ 1625394 h 2618995"/>
                <a:gd name="connsiteX6-203" fmla="*/ 3570607 w 4001590"/>
                <a:gd name="connsiteY6-204" fmla="*/ 2119423 h 2618995"/>
                <a:gd name="connsiteX7-205" fmla="*/ 2950502 w 4001590"/>
                <a:gd name="connsiteY7-206" fmla="*/ 1625391 h 2618995"/>
                <a:gd name="connsiteX8-207" fmla="*/ 2950502 w 4001590"/>
                <a:gd name="connsiteY8-208" fmla="*/ 1625391 h 2618995"/>
                <a:gd name="connsiteX9-209" fmla="*/ 1570193 w 4001590"/>
                <a:gd name="connsiteY9-210" fmla="*/ 1220624 h 2618995"/>
                <a:gd name="connsiteX10-211" fmla="*/ 1152987 w 4001590"/>
                <a:gd name="connsiteY10-212" fmla="*/ 2597224 h 2618995"/>
                <a:gd name="connsiteX11-213" fmla="*/ 535167 w 4001590"/>
                <a:gd name="connsiteY11-214" fmla="*/ 2122589 h 2618995"/>
                <a:gd name="connsiteX0-215" fmla="*/ 535167 w 4001590"/>
                <a:gd name="connsiteY0-216" fmla="*/ 2122589 h 2618995"/>
                <a:gd name="connsiteX1-217" fmla="*/ 112789 w 4001590"/>
                <a:gd name="connsiteY1-218" fmla="*/ 2618995 h 2618995"/>
                <a:gd name="connsiteX2-219" fmla="*/ 446035 w 4001590"/>
                <a:gd name="connsiteY2-220" fmla="*/ 920897 h 2618995"/>
                <a:gd name="connsiteX3-221" fmla="*/ 2446256 w 4001590"/>
                <a:gd name="connsiteY3-222" fmla="*/ 150493 h 2618995"/>
                <a:gd name="connsiteX4-223" fmla="*/ 4001590 w 4001590"/>
                <a:gd name="connsiteY4-224" fmla="*/ 1625397 h 2618995"/>
                <a:gd name="connsiteX5-225" fmla="*/ 4001589 w 4001590"/>
                <a:gd name="connsiteY5-226" fmla="*/ 1625394 h 2618995"/>
                <a:gd name="connsiteX6-227" fmla="*/ 3570607 w 4001590"/>
                <a:gd name="connsiteY6-228" fmla="*/ 2119423 h 2618995"/>
                <a:gd name="connsiteX7-229" fmla="*/ 2950502 w 4001590"/>
                <a:gd name="connsiteY7-230" fmla="*/ 1625391 h 2618995"/>
                <a:gd name="connsiteX8-231" fmla="*/ 2950502 w 4001590"/>
                <a:gd name="connsiteY8-232" fmla="*/ 1625391 h 2618995"/>
                <a:gd name="connsiteX9-233" fmla="*/ 1570193 w 4001590"/>
                <a:gd name="connsiteY9-234" fmla="*/ 1220624 h 2618995"/>
                <a:gd name="connsiteX10-235" fmla="*/ 1152987 w 4001590"/>
                <a:gd name="connsiteY10-236" fmla="*/ 2597224 h 2618995"/>
                <a:gd name="connsiteX11-237" fmla="*/ 535167 w 4001590"/>
                <a:gd name="connsiteY11-238" fmla="*/ 2122589 h 2618995"/>
                <a:gd name="connsiteX0-239" fmla="*/ 89132 w 3555555"/>
                <a:gd name="connsiteY0-240" fmla="*/ 2122589 h 2597224"/>
                <a:gd name="connsiteX1-241" fmla="*/ 0 w 3555555"/>
                <a:gd name="connsiteY1-242" fmla="*/ 920897 h 2597224"/>
                <a:gd name="connsiteX2-243" fmla="*/ 2000221 w 3555555"/>
                <a:gd name="connsiteY2-244" fmla="*/ 150493 h 2597224"/>
                <a:gd name="connsiteX3-245" fmla="*/ 3555555 w 3555555"/>
                <a:gd name="connsiteY3-246" fmla="*/ 1625397 h 2597224"/>
                <a:gd name="connsiteX4-247" fmla="*/ 3555554 w 3555555"/>
                <a:gd name="connsiteY4-248" fmla="*/ 1625394 h 2597224"/>
                <a:gd name="connsiteX5-249" fmla="*/ 3124572 w 3555555"/>
                <a:gd name="connsiteY5-250" fmla="*/ 2119423 h 2597224"/>
                <a:gd name="connsiteX6-251" fmla="*/ 2504467 w 3555555"/>
                <a:gd name="connsiteY6-252" fmla="*/ 1625391 h 2597224"/>
                <a:gd name="connsiteX7-253" fmla="*/ 2504467 w 3555555"/>
                <a:gd name="connsiteY7-254" fmla="*/ 1625391 h 2597224"/>
                <a:gd name="connsiteX8-255" fmla="*/ 1124158 w 3555555"/>
                <a:gd name="connsiteY8-256" fmla="*/ 1220624 h 2597224"/>
                <a:gd name="connsiteX9-257" fmla="*/ 706952 w 3555555"/>
                <a:gd name="connsiteY9-258" fmla="*/ 2597224 h 2597224"/>
                <a:gd name="connsiteX10-259" fmla="*/ 89132 w 3555555"/>
                <a:gd name="connsiteY10-260" fmla="*/ 2122589 h 2597224"/>
                <a:gd name="connsiteX0-261" fmla="*/ 706952 w 3555555"/>
                <a:gd name="connsiteY0-262" fmla="*/ 2597224 h 2597224"/>
                <a:gd name="connsiteX1-263" fmla="*/ 0 w 3555555"/>
                <a:gd name="connsiteY1-264" fmla="*/ 920897 h 2597224"/>
                <a:gd name="connsiteX2-265" fmla="*/ 2000221 w 3555555"/>
                <a:gd name="connsiteY2-266" fmla="*/ 150493 h 2597224"/>
                <a:gd name="connsiteX3-267" fmla="*/ 3555555 w 3555555"/>
                <a:gd name="connsiteY3-268" fmla="*/ 1625397 h 2597224"/>
                <a:gd name="connsiteX4-269" fmla="*/ 3555554 w 3555555"/>
                <a:gd name="connsiteY4-270" fmla="*/ 1625394 h 2597224"/>
                <a:gd name="connsiteX5-271" fmla="*/ 3124572 w 3555555"/>
                <a:gd name="connsiteY5-272" fmla="*/ 2119423 h 2597224"/>
                <a:gd name="connsiteX6-273" fmla="*/ 2504467 w 3555555"/>
                <a:gd name="connsiteY6-274" fmla="*/ 1625391 h 2597224"/>
                <a:gd name="connsiteX7-275" fmla="*/ 2504467 w 3555555"/>
                <a:gd name="connsiteY7-276" fmla="*/ 1625391 h 2597224"/>
                <a:gd name="connsiteX8-277" fmla="*/ 1124158 w 3555555"/>
                <a:gd name="connsiteY8-278" fmla="*/ 1220624 h 2597224"/>
                <a:gd name="connsiteX9-279" fmla="*/ 706952 w 3555555"/>
                <a:gd name="connsiteY9-280" fmla="*/ 2597224 h 2597224"/>
                <a:gd name="connsiteX0-281" fmla="*/ 1270168 w 3701565"/>
                <a:gd name="connsiteY0-282" fmla="*/ 1220624 h 2119423"/>
                <a:gd name="connsiteX1-283" fmla="*/ 146010 w 3701565"/>
                <a:gd name="connsiteY1-284" fmla="*/ 920897 h 2119423"/>
                <a:gd name="connsiteX2-285" fmla="*/ 2146231 w 3701565"/>
                <a:gd name="connsiteY2-286" fmla="*/ 150493 h 2119423"/>
                <a:gd name="connsiteX3-287" fmla="*/ 3701565 w 3701565"/>
                <a:gd name="connsiteY3-288" fmla="*/ 1625397 h 2119423"/>
                <a:gd name="connsiteX4-289" fmla="*/ 3701564 w 3701565"/>
                <a:gd name="connsiteY4-290" fmla="*/ 1625394 h 2119423"/>
                <a:gd name="connsiteX5-291" fmla="*/ 3270582 w 3701565"/>
                <a:gd name="connsiteY5-292" fmla="*/ 2119423 h 2119423"/>
                <a:gd name="connsiteX6-293" fmla="*/ 2650477 w 3701565"/>
                <a:gd name="connsiteY6-294" fmla="*/ 1625391 h 2119423"/>
                <a:gd name="connsiteX7-295" fmla="*/ 2650477 w 3701565"/>
                <a:gd name="connsiteY7-296" fmla="*/ 1625391 h 2119423"/>
                <a:gd name="connsiteX8-297" fmla="*/ 1270168 w 3701565"/>
                <a:gd name="connsiteY8-298" fmla="*/ 1220624 h 2119423"/>
                <a:gd name="connsiteX0-299" fmla="*/ 1014361 w 3752727"/>
                <a:gd name="connsiteY0-300" fmla="*/ 1475427 h 2119423"/>
                <a:gd name="connsiteX1-301" fmla="*/ 197172 w 3752727"/>
                <a:gd name="connsiteY1-302" fmla="*/ 920897 h 2119423"/>
                <a:gd name="connsiteX2-303" fmla="*/ 2197393 w 3752727"/>
                <a:gd name="connsiteY2-304" fmla="*/ 150493 h 2119423"/>
                <a:gd name="connsiteX3-305" fmla="*/ 3752727 w 3752727"/>
                <a:gd name="connsiteY3-306" fmla="*/ 1625397 h 2119423"/>
                <a:gd name="connsiteX4-307" fmla="*/ 3752726 w 3752727"/>
                <a:gd name="connsiteY4-308" fmla="*/ 1625394 h 2119423"/>
                <a:gd name="connsiteX5-309" fmla="*/ 3321744 w 3752727"/>
                <a:gd name="connsiteY5-310" fmla="*/ 2119423 h 2119423"/>
                <a:gd name="connsiteX6-311" fmla="*/ 2701639 w 3752727"/>
                <a:gd name="connsiteY6-312" fmla="*/ 1625391 h 2119423"/>
                <a:gd name="connsiteX7-313" fmla="*/ 2701639 w 3752727"/>
                <a:gd name="connsiteY7-314" fmla="*/ 1625391 h 2119423"/>
                <a:gd name="connsiteX8-315" fmla="*/ 1014361 w 3752727"/>
                <a:gd name="connsiteY8-316" fmla="*/ 1475427 h 2119423"/>
                <a:gd name="connsiteX0-317" fmla="*/ 1014361 w 3752727"/>
                <a:gd name="connsiteY0-318" fmla="*/ 1475427 h 2119423"/>
                <a:gd name="connsiteX1-319" fmla="*/ 197172 w 3752727"/>
                <a:gd name="connsiteY1-320" fmla="*/ 920897 h 2119423"/>
                <a:gd name="connsiteX2-321" fmla="*/ 2197393 w 3752727"/>
                <a:gd name="connsiteY2-322" fmla="*/ 150493 h 2119423"/>
                <a:gd name="connsiteX3-323" fmla="*/ 3752727 w 3752727"/>
                <a:gd name="connsiteY3-324" fmla="*/ 1625397 h 2119423"/>
                <a:gd name="connsiteX4-325" fmla="*/ 3752726 w 3752727"/>
                <a:gd name="connsiteY4-326" fmla="*/ 1625394 h 2119423"/>
                <a:gd name="connsiteX5-327" fmla="*/ 3321744 w 3752727"/>
                <a:gd name="connsiteY5-328" fmla="*/ 2119423 h 2119423"/>
                <a:gd name="connsiteX6-329" fmla="*/ 2701639 w 3752727"/>
                <a:gd name="connsiteY6-330" fmla="*/ 1625391 h 2119423"/>
                <a:gd name="connsiteX7-331" fmla="*/ 2701639 w 3752727"/>
                <a:gd name="connsiteY7-332" fmla="*/ 1625391 h 2119423"/>
                <a:gd name="connsiteX8-333" fmla="*/ 1014361 w 3752727"/>
                <a:gd name="connsiteY8-334" fmla="*/ 1475427 h 2119423"/>
                <a:gd name="connsiteX0-335" fmla="*/ 587314 w 3325680"/>
                <a:gd name="connsiteY0-336" fmla="*/ 1521133 h 2165129"/>
                <a:gd name="connsiteX1-337" fmla="*/ 197172 w 3325680"/>
                <a:gd name="connsiteY1-338" fmla="*/ 493906 h 2165129"/>
                <a:gd name="connsiteX2-339" fmla="*/ 1770346 w 3325680"/>
                <a:gd name="connsiteY2-340" fmla="*/ 196199 h 2165129"/>
                <a:gd name="connsiteX3-341" fmla="*/ 3325680 w 3325680"/>
                <a:gd name="connsiteY3-342" fmla="*/ 1671103 h 2165129"/>
                <a:gd name="connsiteX4-343" fmla="*/ 3325679 w 3325680"/>
                <a:gd name="connsiteY4-344" fmla="*/ 1671100 h 2165129"/>
                <a:gd name="connsiteX5-345" fmla="*/ 2894697 w 3325680"/>
                <a:gd name="connsiteY5-346" fmla="*/ 2165129 h 2165129"/>
                <a:gd name="connsiteX6-347" fmla="*/ 2274592 w 3325680"/>
                <a:gd name="connsiteY6-348" fmla="*/ 1671097 h 2165129"/>
                <a:gd name="connsiteX7-349" fmla="*/ 2274592 w 3325680"/>
                <a:gd name="connsiteY7-350" fmla="*/ 1671097 h 2165129"/>
                <a:gd name="connsiteX8-351" fmla="*/ 587314 w 3325680"/>
                <a:gd name="connsiteY8-352" fmla="*/ 1521133 h 2165129"/>
                <a:gd name="connsiteX0-353" fmla="*/ 587314 w 3325680"/>
                <a:gd name="connsiteY0-354" fmla="*/ 1521133 h 2165129"/>
                <a:gd name="connsiteX1-355" fmla="*/ 197172 w 3325680"/>
                <a:gd name="connsiteY1-356" fmla="*/ 493906 h 2165129"/>
                <a:gd name="connsiteX2-357" fmla="*/ 1770346 w 3325680"/>
                <a:gd name="connsiteY2-358" fmla="*/ 196199 h 2165129"/>
                <a:gd name="connsiteX3-359" fmla="*/ 3325680 w 3325680"/>
                <a:gd name="connsiteY3-360" fmla="*/ 1671103 h 2165129"/>
                <a:gd name="connsiteX4-361" fmla="*/ 3325679 w 3325680"/>
                <a:gd name="connsiteY4-362" fmla="*/ 1671100 h 2165129"/>
                <a:gd name="connsiteX5-363" fmla="*/ 2894697 w 3325680"/>
                <a:gd name="connsiteY5-364" fmla="*/ 2165129 h 2165129"/>
                <a:gd name="connsiteX6-365" fmla="*/ 2274592 w 3325680"/>
                <a:gd name="connsiteY6-366" fmla="*/ 1671097 h 2165129"/>
                <a:gd name="connsiteX7-367" fmla="*/ 2274592 w 3325680"/>
                <a:gd name="connsiteY7-368" fmla="*/ 1671097 h 2165129"/>
                <a:gd name="connsiteX8-369" fmla="*/ 587314 w 3325680"/>
                <a:gd name="connsiteY8-370" fmla="*/ 1521133 h 2165129"/>
                <a:gd name="connsiteX0-371" fmla="*/ 623403 w 3361769"/>
                <a:gd name="connsiteY0-372" fmla="*/ 1505706 h 2149702"/>
                <a:gd name="connsiteX1-373" fmla="*/ 197172 w 3361769"/>
                <a:gd name="connsiteY1-374" fmla="*/ 571046 h 2149702"/>
                <a:gd name="connsiteX2-375" fmla="*/ 1806435 w 3361769"/>
                <a:gd name="connsiteY2-376" fmla="*/ 180772 h 2149702"/>
                <a:gd name="connsiteX3-377" fmla="*/ 3361769 w 3361769"/>
                <a:gd name="connsiteY3-378" fmla="*/ 1655676 h 2149702"/>
                <a:gd name="connsiteX4-379" fmla="*/ 3361768 w 3361769"/>
                <a:gd name="connsiteY4-380" fmla="*/ 1655673 h 2149702"/>
                <a:gd name="connsiteX5-381" fmla="*/ 2930786 w 3361769"/>
                <a:gd name="connsiteY5-382" fmla="*/ 2149702 h 2149702"/>
                <a:gd name="connsiteX6-383" fmla="*/ 2310681 w 3361769"/>
                <a:gd name="connsiteY6-384" fmla="*/ 1655670 h 2149702"/>
                <a:gd name="connsiteX7-385" fmla="*/ 2310681 w 3361769"/>
                <a:gd name="connsiteY7-386" fmla="*/ 1655670 h 2149702"/>
                <a:gd name="connsiteX8-387" fmla="*/ 623403 w 3361769"/>
                <a:gd name="connsiteY8-388" fmla="*/ 1505706 h 2149702"/>
                <a:gd name="connsiteX0-389" fmla="*/ 623403 w 3361769"/>
                <a:gd name="connsiteY0-390" fmla="*/ 1505706 h 2149702"/>
                <a:gd name="connsiteX1-391" fmla="*/ 197172 w 3361769"/>
                <a:gd name="connsiteY1-392" fmla="*/ 571046 h 2149702"/>
                <a:gd name="connsiteX2-393" fmla="*/ 1806435 w 3361769"/>
                <a:gd name="connsiteY2-394" fmla="*/ 180772 h 2149702"/>
                <a:gd name="connsiteX3-395" fmla="*/ 3361769 w 3361769"/>
                <a:gd name="connsiteY3-396" fmla="*/ 1655676 h 2149702"/>
                <a:gd name="connsiteX4-397" fmla="*/ 3361768 w 3361769"/>
                <a:gd name="connsiteY4-398" fmla="*/ 1655673 h 2149702"/>
                <a:gd name="connsiteX5-399" fmla="*/ 2930786 w 3361769"/>
                <a:gd name="connsiteY5-400" fmla="*/ 2149702 h 2149702"/>
                <a:gd name="connsiteX6-401" fmla="*/ 2310681 w 3361769"/>
                <a:gd name="connsiteY6-402" fmla="*/ 1655670 h 2149702"/>
                <a:gd name="connsiteX7-403" fmla="*/ 2310681 w 3361769"/>
                <a:gd name="connsiteY7-404" fmla="*/ 1655670 h 2149702"/>
                <a:gd name="connsiteX8-405" fmla="*/ 623403 w 3361769"/>
                <a:gd name="connsiteY8-406" fmla="*/ 1505706 h 2149702"/>
                <a:gd name="connsiteX0-407" fmla="*/ 623403 w 3361769"/>
                <a:gd name="connsiteY0-408" fmla="*/ 1505706 h 2149702"/>
                <a:gd name="connsiteX1-409" fmla="*/ 197172 w 3361769"/>
                <a:gd name="connsiteY1-410" fmla="*/ 571046 h 2149702"/>
                <a:gd name="connsiteX2-411" fmla="*/ 1806435 w 3361769"/>
                <a:gd name="connsiteY2-412" fmla="*/ 180772 h 2149702"/>
                <a:gd name="connsiteX3-413" fmla="*/ 3361769 w 3361769"/>
                <a:gd name="connsiteY3-414" fmla="*/ 1655676 h 2149702"/>
                <a:gd name="connsiteX4-415" fmla="*/ 3361768 w 3361769"/>
                <a:gd name="connsiteY4-416" fmla="*/ 1655673 h 2149702"/>
                <a:gd name="connsiteX5-417" fmla="*/ 2930786 w 3361769"/>
                <a:gd name="connsiteY5-418" fmla="*/ 2149702 h 2149702"/>
                <a:gd name="connsiteX6-419" fmla="*/ 2310681 w 3361769"/>
                <a:gd name="connsiteY6-420" fmla="*/ 1655670 h 2149702"/>
                <a:gd name="connsiteX7-421" fmla="*/ 2310681 w 3361769"/>
                <a:gd name="connsiteY7-422" fmla="*/ 1655670 h 2149702"/>
                <a:gd name="connsiteX8-423" fmla="*/ 623403 w 3361769"/>
                <a:gd name="connsiteY8-424" fmla="*/ 1505706 h 2149702"/>
                <a:gd name="connsiteX0-425" fmla="*/ 623403 w 3361769"/>
                <a:gd name="connsiteY0-426" fmla="*/ 1505706 h 2149702"/>
                <a:gd name="connsiteX1-427" fmla="*/ 197172 w 3361769"/>
                <a:gd name="connsiteY1-428" fmla="*/ 571046 h 2149702"/>
                <a:gd name="connsiteX2-429" fmla="*/ 1806435 w 3361769"/>
                <a:gd name="connsiteY2-430" fmla="*/ 180772 h 2149702"/>
                <a:gd name="connsiteX3-431" fmla="*/ 3361769 w 3361769"/>
                <a:gd name="connsiteY3-432" fmla="*/ 1655676 h 2149702"/>
                <a:gd name="connsiteX4-433" fmla="*/ 3361768 w 3361769"/>
                <a:gd name="connsiteY4-434" fmla="*/ 1655673 h 2149702"/>
                <a:gd name="connsiteX5-435" fmla="*/ 2930786 w 3361769"/>
                <a:gd name="connsiteY5-436" fmla="*/ 2149702 h 2149702"/>
                <a:gd name="connsiteX6-437" fmla="*/ 2310681 w 3361769"/>
                <a:gd name="connsiteY6-438" fmla="*/ 1655670 h 2149702"/>
                <a:gd name="connsiteX7-439" fmla="*/ 2310681 w 3361769"/>
                <a:gd name="connsiteY7-440" fmla="*/ 1655670 h 2149702"/>
                <a:gd name="connsiteX8-441" fmla="*/ 623403 w 3361769"/>
                <a:gd name="connsiteY8-442" fmla="*/ 1505706 h 2149702"/>
                <a:gd name="connsiteX0-443" fmla="*/ 623403 w 3361769"/>
                <a:gd name="connsiteY0-444" fmla="*/ 1505706 h 2149702"/>
                <a:gd name="connsiteX1-445" fmla="*/ 197172 w 3361769"/>
                <a:gd name="connsiteY1-446" fmla="*/ 571046 h 2149702"/>
                <a:gd name="connsiteX2-447" fmla="*/ 1806435 w 3361769"/>
                <a:gd name="connsiteY2-448" fmla="*/ 180772 h 2149702"/>
                <a:gd name="connsiteX3-449" fmla="*/ 3361769 w 3361769"/>
                <a:gd name="connsiteY3-450" fmla="*/ 1655676 h 2149702"/>
                <a:gd name="connsiteX4-451" fmla="*/ 3361768 w 3361769"/>
                <a:gd name="connsiteY4-452" fmla="*/ 1655673 h 2149702"/>
                <a:gd name="connsiteX5-453" fmla="*/ 2930786 w 3361769"/>
                <a:gd name="connsiteY5-454" fmla="*/ 2149702 h 2149702"/>
                <a:gd name="connsiteX6-455" fmla="*/ 2310681 w 3361769"/>
                <a:gd name="connsiteY6-456" fmla="*/ 1655670 h 2149702"/>
                <a:gd name="connsiteX7-457" fmla="*/ 2310681 w 3361769"/>
                <a:gd name="connsiteY7-458" fmla="*/ 1655670 h 2149702"/>
                <a:gd name="connsiteX8-459" fmla="*/ 623403 w 3361769"/>
                <a:gd name="connsiteY8-460" fmla="*/ 1505706 h 2149702"/>
                <a:gd name="connsiteX0-461" fmla="*/ 623403 w 3361769"/>
                <a:gd name="connsiteY0-462" fmla="*/ 1505706 h 2149702"/>
                <a:gd name="connsiteX1-463" fmla="*/ 197172 w 3361769"/>
                <a:gd name="connsiteY1-464" fmla="*/ 571046 h 2149702"/>
                <a:gd name="connsiteX2-465" fmla="*/ 1806435 w 3361769"/>
                <a:gd name="connsiteY2-466" fmla="*/ 180772 h 2149702"/>
                <a:gd name="connsiteX3-467" fmla="*/ 3361769 w 3361769"/>
                <a:gd name="connsiteY3-468" fmla="*/ 1655676 h 2149702"/>
                <a:gd name="connsiteX4-469" fmla="*/ 3361768 w 3361769"/>
                <a:gd name="connsiteY4-470" fmla="*/ 1655673 h 2149702"/>
                <a:gd name="connsiteX5-471" fmla="*/ 2930786 w 3361769"/>
                <a:gd name="connsiteY5-472" fmla="*/ 2149702 h 2149702"/>
                <a:gd name="connsiteX6-473" fmla="*/ 2310681 w 3361769"/>
                <a:gd name="connsiteY6-474" fmla="*/ 1655670 h 2149702"/>
                <a:gd name="connsiteX7-475" fmla="*/ 2310681 w 3361769"/>
                <a:gd name="connsiteY7-476" fmla="*/ 1655670 h 2149702"/>
                <a:gd name="connsiteX8-477" fmla="*/ 623403 w 3361769"/>
                <a:gd name="connsiteY8-478" fmla="*/ 1505706 h 2149702"/>
                <a:gd name="connsiteX0-479" fmla="*/ 623403 w 3361769"/>
                <a:gd name="connsiteY0-480" fmla="*/ 1459101 h 2103097"/>
                <a:gd name="connsiteX1-481" fmla="*/ 197172 w 3361769"/>
                <a:gd name="connsiteY1-482" fmla="*/ 524441 h 2103097"/>
                <a:gd name="connsiteX2-483" fmla="*/ 1806435 w 3361769"/>
                <a:gd name="connsiteY2-484" fmla="*/ 134167 h 2103097"/>
                <a:gd name="connsiteX3-485" fmla="*/ 3361769 w 3361769"/>
                <a:gd name="connsiteY3-486" fmla="*/ 1609071 h 2103097"/>
                <a:gd name="connsiteX4-487" fmla="*/ 3361768 w 3361769"/>
                <a:gd name="connsiteY4-488" fmla="*/ 1609068 h 2103097"/>
                <a:gd name="connsiteX5-489" fmla="*/ 2930786 w 3361769"/>
                <a:gd name="connsiteY5-490" fmla="*/ 2103097 h 2103097"/>
                <a:gd name="connsiteX6-491" fmla="*/ 2310681 w 3361769"/>
                <a:gd name="connsiteY6-492" fmla="*/ 1609065 h 2103097"/>
                <a:gd name="connsiteX7-493" fmla="*/ 2310681 w 3361769"/>
                <a:gd name="connsiteY7-494" fmla="*/ 1609065 h 2103097"/>
                <a:gd name="connsiteX8-495" fmla="*/ 623403 w 3361769"/>
                <a:gd name="connsiteY8-496" fmla="*/ 1459101 h 2103097"/>
                <a:gd name="connsiteX0-497" fmla="*/ 623403 w 3361769"/>
                <a:gd name="connsiteY0-498" fmla="*/ 1459101 h 2103097"/>
                <a:gd name="connsiteX1-499" fmla="*/ 197172 w 3361769"/>
                <a:gd name="connsiteY1-500" fmla="*/ 524441 h 2103097"/>
                <a:gd name="connsiteX2-501" fmla="*/ 1806435 w 3361769"/>
                <a:gd name="connsiteY2-502" fmla="*/ 134167 h 2103097"/>
                <a:gd name="connsiteX3-503" fmla="*/ 3361769 w 3361769"/>
                <a:gd name="connsiteY3-504" fmla="*/ 1609071 h 2103097"/>
                <a:gd name="connsiteX4-505" fmla="*/ 3361768 w 3361769"/>
                <a:gd name="connsiteY4-506" fmla="*/ 1609068 h 2103097"/>
                <a:gd name="connsiteX5-507" fmla="*/ 2930786 w 3361769"/>
                <a:gd name="connsiteY5-508" fmla="*/ 2103097 h 2103097"/>
                <a:gd name="connsiteX6-509" fmla="*/ 2310681 w 3361769"/>
                <a:gd name="connsiteY6-510" fmla="*/ 1609065 h 2103097"/>
                <a:gd name="connsiteX7-511" fmla="*/ 2310681 w 3361769"/>
                <a:gd name="connsiteY7-512" fmla="*/ 1609065 h 2103097"/>
                <a:gd name="connsiteX8-513" fmla="*/ 623403 w 3361769"/>
                <a:gd name="connsiteY8-514" fmla="*/ 1459101 h 2103097"/>
                <a:gd name="connsiteX0-515" fmla="*/ 623403 w 3361769"/>
                <a:gd name="connsiteY0-516" fmla="*/ 1434993 h 2078989"/>
                <a:gd name="connsiteX1-517" fmla="*/ 197172 w 3361769"/>
                <a:gd name="connsiteY1-518" fmla="*/ 500333 h 2078989"/>
                <a:gd name="connsiteX2-519" fmla="*/ 1806435 w 3361769"/>
                <a:gd name="connsiteY2-520" fmla="*/ 110059 h 2078989"/>
                <a:gd name="connsiteX3-521" fmla="*/ 3361769 w 3361769"/>
                <a:gd name="connsiteY3-522" fmla="*/ 1584963 h 2078989"/>
                <a:gd name="connsiteX4-523" fmla="*/ 3361768 w 3361769"/>
                <a:gd name="connsiteY4-524" fmla="*/ 1584960 h 2078989"/>
                <a:gd name="connsiteX5-525" fmla="*/ 2930786 w 3361769"/>
                <a:gd name="connsiteY5-526" fmla="*/ 2078989 h 2078989"/>
                <a:gd name="connsiteX6-527" fmla="*/ 2310681 w 3361769"/>
                <a:gd name="connsiteY6-528" fmla="*/ 1584957 h 2078989"/>
                <a:gd name="connsiteX7-529" fmla="*/ 2310681 w 3361769"/>
                <a:gd name="connsiteY7-530" fmla="*/ 1584957 h 2078989"/>
                <a:gd name="connsiteX8-531" fmla="*/ 623403 w 3361769"/>
                <a:gd name="connsiteY8-532" fmla="*/ 1434993 h 2078989"/>
                <a:gd name="connsiteX0-533" fmla="*/ 623403 w 3361769"/>
                <a:gd name="connsiteY0-534" fmla="*/ 1466483 h 2110479"/>
                <a:gd name="connsiteX1-535" fmla="*/ 197172 w 3361769"/>
                <a:gd name="connsiteY1-536" fmla="*/ 531823 h 2110479"/>
                <a:gd name="connsiteX2-537" fmla="*/ 1806435 w 3361769"/>
                <a:gd name="connsiteY2-538" fmla="*/ 141549 h 2110479"/>
                <a:gd name="connsiteX3-539" fmla="*/ 3361769 w 3361769"/>
                <a:gd name="connsiteY3-540" fmla="*/ 1616453 h 2110479"/>
                <a:gd name="connsiteX4-541" fmla="*/ 3361768 w 3361769"/>
                <a:gd name="connsiteY4-542" fmla="*/ 1616450 h 2110479"/>
                <a:gd name="connsiteX5-543" fmla="*/ 2930786 w 3361769"/>
                <a:gd name="connsiteY5-544" fmla="*/ 2110479 h 2110479"/>
                <a:gd name="connsiteX6-545" fmla="*/ 2310681 w 3361769"/>
                <a:gd name="connsiteY6-546" fmla="*/ 1616447 h 2110479"/>
                <a:gd name="connsiteX7-547" fmla="*/ 2310681 w 3361769"/>
                <a:gd name="connsiteY7-548" fmla="*/ 1616447 h 2110479"/>
                <a:gd name="connsiteX8-549" fmla="*/ 623403 w 3361769"/>
                <a:gd name="connsiteY8-550" fmla="*/ 1466483 h 2110479"/>
                <a:gd name="connsiteX0-551" fmla="*/ 623403 w 3361769"/>
                <a:gd name="connsiteY0-552" fmla="*/ 1473923 h 2117919"/>
                <a:gd name="connsiteX1-553" fmla="*/ 197172 w 3361769"/>
                <a:gd name="connsiteY1-554" fmla="*/ 539263 h 2117919"/>
                <a:gd name="connsiteX2-555" fmla="*/ 1819529 w 3361769"/>
                <a:gd name="connsiteY2-556" fmla="*/ 141549 h 2117919"/>
                <a:gd name="connsiteX3-557" fmla="*/ 3361769 w 3361769"/>
                <a:gd name="connsiteY3-558" fmla="*/ 1623893 h 2117919"/>
                <a:gd name="connsiteX4-559" fmla="*/ 3361768 w 3361769"/>
                <a:gd name="connsiteY4-560" fmla="*/ 1623890 h 2117919"/>
                <a:gd name="connsiteX5-561" fmla="*/ 2930786 w 3361769"/>
                <a:gd name="connsiteY5-562" fmla="*/ 2117919 h 2117919"/>
                <a:gd name="connsiteX6-563" fmla="*/ 2310681 w 3361769"/>
                <a:gd name="connsiteY6-564" fmla="*/ 1623887 h 2117919"/>
                <a:gd name="connsiteX7-565" fmla="*/ 2310681 w 3361769"/>
                <a:gd name="connsiteY7-566" fmla="*/ 1623887 h 2117919"/>
                <a:gd name="connsiteX8-567" fmla="*/ 623403 w 3361769"/>
                <a:gd name="connsiteY8-568" fmla="*/ 1473923 h 2117919"/>
                <a:gd name="connsiteX0-569" fmla="*/ 623403 w 3361769"/>
                <a:gd name="connsiteY0-570" fmla="*/ 1473923 h 2117919"/>
                <a:gd name="connsiteX1-571" fmla="*/ 197172 w 3361769"/>
                <a:gd name="connsiteY1-572" fmla="*/ 539263 h 2117919"/>
                <a:gd name="connsiteX2-573" fmla="*/ 1819529 w 3361769"/>
                <a:gd name="connsiteY2-574" fmla="*/ 141549 h 2117919"/>
                <a:gd name="connsiteX3-575" fmla="*/ 3361769 w 3361769"/>
                <a:gd name="connsiteY3-576" fmla="*/ 1623893 h 2117919"/>
                <a:gd name="connsiteX4-577" fmla="*/ 3361768 w 3361769"/>
                <a:gd name="connsiteY4-578" fmla="*/ 1623890 h 2117919"/>
                <a:gd name="connsiteX5-579" fmla="*/ 2930786 w 3361769"/>
                <a:gd name="connsiteY5-580" fmla="*/ 2117919 h 2117919"/>
                <a:gd name="connsiteX6-581" fmla="*/ 2310681 w 3361769"/>
                <a:gd name="connsiteY6-582" fmla="*/ 1623887 h 2117919"/>
                <a:gd name="connsiteX7-583" fmla="*/ 2310681 w 3361769"/>
                <a:gd name="connsiteY7-584" fmla="*/ 1623887 h 2117919"/>
                <a:gd name="connsiteX8-585" fmla="*/ 623403 w 3361769"/>
                <a:gd name="connsiteY8-586" fmla="*/ 1473923 h 2117919"/>
                <a:gd name="connsiteX0-587" fmla="*/ 623403 w 3361769"/>
                <a:gd name="connsiteY0-588" fmla="*/ 1471389 h 2115385"/>
                <a:gd name="connsiteX1-589" fmla="*/ 197172 w 3361769"/>
                <a:gd name="connsiteY1-590" fmla="*/ 536729 h 2115385"/>
                <a:gd name="connsiteX2-591" fmla="*/ 1819529 w 3361769"/>
                <a:gd name="connsiteY2-592" fmla="*/ 139015 h 2115385"/>
                <a:gd name="connsiteX3-593" fmla="*/ 3361769 w 3361769"/>
                <a:gd name="connsiteY3-594" fmla="*/ 1621359 h 2115385"/>
                <a:gd name="connsiteX4-595" fmla="*/ 3361768 w 3361769"/>
                <a:gd name="connsiteY4-596" fmla="*/ 1621356 h 2115385"/>
                <a:gd name="connsiteX5-597" fmla="*/ 2930786 w 3361769"/>
                <a:gd name="connsiteY5-598" fmla="*/ 2115385 h 2115385"/>
                <a:gd name="connsiteX6-599" fmla="*/ 2310681 w 3361769"/>
                <a:gd name="connsiteY6-600" fmla="*/ 1621353 h 2115385"/>
                <a:gd name="connsiteX7-601" fmla="*/ 2310681 w 3361769"/>
                <a:gd name="connsiteY7-602" fmla="*/ 1621353 h 2115385"/>
                <a:gd name="connsiteX8-603" fmla="*/ 623403 w 3361769"/>
                <a:gd name="connsiteY8-604" fmla="*/ 1471389 h 2115385"/>
                <a:gd name="connsiteX0-605" fmla="*/ 623403 w 3361769"/>
                <a:gd name="connsiteY0-606" fmla="*/ 1457313 h 2101309"/>
                <a:gd name="connsiteX1-607" fmla="*/ 197172 w 3361769"/>
                <a:gd name="connsiteY1-608" fmla="*/ 522653 h 2101309"/>
                <a:gd name="connsiteX2-609" fmla="*/ 1819529 w 3361769"/>
                <a:gd name="connsiteY2-610" fmla="*/ 124939 h 2101309"/>
                <a:gd name="connsiteX3-611" fmla="*/ 3361769 w 3361769"/>
                <a:gd name="connsiteY3-612" fmla="*/ 1607283 h 2101309"/>
                <a:gd name="connsiteX4-613" fmla="*/ 3361768 w 3361769"/>
                <a:gd name="connsiteY4-614" fmla="*/ 1607280 h 2101309"/>
                <a:gd name="connsiteX5-615" fmla="*/ 2930786 w 3361769"/>
                <a:gd name="connsiteY5-616" fmla="*/ 2101309 h 2101309"/>
                <a:gd name="connsiteX6-617" fmla="*/ 2310681 w 3361769"/>
                <a:gd name="connsiteY6-618" fmla="*/ 1607277 h 2101309"/>
                <a:gd name="connsiteX7-619" fmla="*/ 2310681 w 3361769"/>
                <a:gd name="connsiteY7-620" fmla="*/ 1607277 h 2101309"/>
                <a:gd name="connsiteX8-621" fmla="*/ 623403 w 3361769"/>
                <a:gd name="connsiteY8-622" fmla="*/ 1457313 h 2101309"/>
                <a:gd name="connsiteX0-623" fmla="*/ 623403 w 3361769"/>
                <a:gd name="connsiteY0-624" fmla="*/ 1447045 h 2091041"/>
                <a:gd name="connsiteX1-625" fmla="*/ 197172 w 3361769"/>
                <a:gd name="connsiteY1-626" fmla="*/ 512385 h 2091041"/>
                <a:gd name="connsiteX2-627" fmla="*/ 1816702 w 3361769"/>
                <a:gd name="connsiteY2-628" fmla="*/ 124939 h 2091041"/>
                <a:gd name="connsiteX3-629" fmla="*/ 3361769 w 3361769"/>
                <a:gd name="connsiteY3-630" fmla="*/ 1597015 h 2091041"/>
                <a:gd name="connsiteX4-631" fmla="*/ 3361768 w 3361769"/>
                <a:gd name="connsiteY4-632" fmla="*/ 1597012 h 2091041"/>
                <a:gd name="connsiteX5-633" fmla="*/ 2930786 w 3361769"/>
                <a:gd name="connsiteY5-634" fmla="*/ 2091041 h 2091041"/>
                <a:gd name="connsiteX6-635" fmla="*/ 2310681 w 3361769"/>
                <a:gd name="connsiteY6-636" fmla="*/ 1597009 h 2091041"/>
                <a:gd name="connsiteX7-637" fmla="*/ 2310681 w 3361769"/>
                <a:gd name="connsiteY7-638" fmla="*/ 1597009 h 2091041"/>
                <a:gd name="connsiteX8-639" fmla="*/ 623403 w 3361769"/>
                <a:gd name="connsiteY8-640" fmla="*/ 1447045 h 2091041"/>
                <a:gd name="connsiteX0-641" fmla="*/ 623403 w 3361769"/>
                <a:gd name="connsiteY0-642" fmla="*/ 1486327 h 2130323"/>
                <a:gd name="connsiteX1-643" fmla="*/ 197172 w 3361769"/>
                <a:gd name="connsiteY1-644" fmla="*/ 551667 h 2130323"/>
                <a:gd name="connsiteX2-645" fmla="*/ 1816702 w 3361769"/>
                <a:gd name="connsiteY2-646" fmla="*/ 164221 h 2130323"/>
                <a:gd name="connsiteX3-647" fmla="*/ 3361769 w 3361769"/>
                <a:gd name="connsiteY3-648" fmla="*/ 1636297 h 2130323"/>
                <a:gd name="connsiteX4-649" fmla="*/ 3361768 w 3361769"/>
                <a:gd name="connsiteY4-650" fmla="*/ 1636294 h 2130323"/>
                <a:gd name="connsiteX5-651" fmla="*/ 2930786 w 3361769"/>
                <a:gd name="connsiteY5-652" fmla="*/ 2130323 h 2130323"/>
                <a:gd name="connsiteX6-653" fmla="*/ 2310681 w 3361769"/>
                <a:gd name="connsiteY6-654" fmla="*/ 1636291 h 2130323"/>
                <a:gd name="connsiteX7-655" fmla="*/ 2310681 w 3361769"/>
                <a:gd name="connsiteY7-656" fmla="*/ 1636291 h 2130323"/>
                <a:gd name="connsiteX8-657" fmla="*/ 623403 w 3361769"/>
                <a:gd name="connsiteY8-658" fmla="*/ 1486327 h 2130323"/>
                <a:gd name="connsiteX0-659" fmla="*/ 623403 w 3361769"/>
                <a:gd name="connsiteY0-660" fmla="*/ 1486327 h 2130323"/>
                <a:gd name="connsiteX1-661" fmla="*/ 197172 w 3361769"/>
                <a:gd name="connsiteY1-662" fmla="*/ 551667 h 2130323"/>
                <a:gd name="connsiteX2-663" fmla="*/ 1816702 w 3361769"/>
                <a:gd name="connsiteY2-664" fmla="*/ 164221 h 2130323"/>
                <a:gd name="connsiteX3-665" fmla="*/ 3361769 w 3361769"/>
                <a:gd name="connsiteY3-666" fmla="*/ 1636297 h 2130323"/>
                <a:gd name="connsiteX4-667" fmla="*/ 3361768 w 3361769"/>
                <a:gd name="connsiteY4-668" fmla="*/ 1636294 h 2130323"/>
                <a:gd name="connsiteX5-669" fmla="*/ 2930786 w 3361769"/>
                <a:gd name="connsiteY5-670" fmla="*/ 2130323 h 2130323"/>
                <a:gd name="connsiteX6-671" fmla="*/ 2310681 w 3361769"/>
                <a:gd name="connsiteY6-672" fmla="*/ 1636291 h 2130323"/>
                <a:gd name="connsiteX7-673" fmla="*/ 2310681 w 3361769"/>
                <a:gd name="connsiteY7-674" fmla="*/ 1636291 h 2130323"/>
                <a:gd name="connsiteX8-675" fmla="*/ 623403 w 3361769"/>
                <a:gd name="connsiteY8-676" fmla="*/ 1486327 h 2130323"/>
                <a:gd name="connsiteX0-677" fmla="*/ 623403 w 3361769"/>
                <a:gd name="connsiteY0-678" fmla="*/ 1447045 h 2091041"/>
                <a:gd name="connsiteX1-679" fmla="*/ 197172 w 3361769"/>
                <a:gd name="connsiteY1-680" fmla="*/ 512385 h 2091041"/>
                <a:gd name="connsiteX2-681" fmla="*/ 1816702 w 3361769"/>
                <a:gd name="connsiteY2-682" fmla="*/ 124939 h 2091041"/>
                <a:gd name="connsiteX3-683" fmla="*/ 3361769 w 3361769"/>
                <a:gd name="connsiteY3-684" fmla="*/ 1597015 h 2091041"/>
                <a:gd name="connsiteX4-685" fmla="*/ 3361768 w 3361769"/>
                <a:gd name="connsiteY4-686" fmla="*/ 1597012 h 2091041"/>
                <a:gd name="connsiteX5-687" fmla="*/ 2930786 w 3361769"/>
                <a:gd name="connsiteY5-688" fmla="*/ 2091041 h 2091041"/>
                <a:gd name="connsiteX6-689" fmla="*/ 2310681 w 3361769"/>
                <a:gd name="connsiteY6-690" fmla="*/ 1597009 h 2091041"/>
                <a:gd name="connsiteX7-691" fmla="*/ 2310681 w 3361769"/>
                <a:gd name="connsiteY7-692" fmla="*/ 1597009 h 2091041"/>
                <a:gd name="connsiteX8-693" fmla="*/ 623403 w 3361769"/>
                <a:gd name="connsiteY8-694" fmla="*/ 1447045 h 2091041"/>
                <a:gd name="connsiteX0-695" fmla="*/ 623403 w 3361769"/>
                <a:gd name="connsiteY0-696" fmla="*/ 1465792 h 2109788"/>
                <a:gd name="connsiteX1-697" fmla="*/ 197172 w 3361769"/>
                <a:gd name="connsiteY1-698" fmla="*/ 531132 h 2109788"/>
                <a:gd name="connsiteX2-699" fmla="*/ 1816702 w 3361769"/>
                <a:gd name="connsiteY2-700" fmla="*/ 143686 h 2109788"/>
                <a:gd name="connsiteX3-701" fmla="*/ 3361769 w 3361769"/>
                <a:gd name="connsiteY3-702" fmla="*/ 1615762 h 2109788"/>
                <a:gd name="connsiteX4-703" fmla="*/ 3361768 w 3361769"/>
                <a:gd name="connsiteY4-704" fmla="*/ 1615759 h 2109788"/>
                <a:gd name="connsiteX5-705" fmla="*/ 2930786 w 3361769"/>
                <a:gd name="connsiteY5-706" fmla="*/ 2109788 h 2109788"/>
                <a:gd name="connsiteX6-707" fmla="*/ 2310681 w 3361769"/>
                <a:gd name="connsiteY6-708" fmla="*/ 1615756 h 2109788"/>
                <a:gd name="connsiteX7-709" fmla="*/ 2310681 w 3361769"/>
                <a:gd name="connsiteY7-710" fmla="*/ 1615756 h 2109788"/>
                <a:gd name="connsiteX8-711" fmla="*/ 623403 w 3361769"/>
                <a:gd name="connsiteY8-712" fmla="*/ 1465792 h 21097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361769" h="2109788">
                  <a:moveTo>
                    <a:pt x="623403" y="1465792"/>
                  </a:moveTo>
                  <a:cubicBezTo>
                    <a:pt x="205992" y="1348376"/>
                    <a:pt x="0" y="751954"/>
                    <a:pt x="197172" y="531132"/>
                  </a:cubicBezTo>
                  <a:cubicBezTo>
                    <a:pt x="513286" y="253809"/>
                    <a:pt x="1175227" y="0"/>
                    <a:pt x="1816702" y="143686"/>
                  </a:cubicBezTo>
                  <a:cubicBezTo>
                    <a:pt x="2552113" y="296005"/>
                    <a:pt x="3171197" y="865290"/>
                    <a:pt x="3361769" y="1615762"/>
                  </a:cubicBezTo>
                  <a:cubicBezTo>
                    <a:pt x="3361769" y="1615761"/>
                    <a:pt x="3361768" y="1615760"/>
                    <a:pt x="3361768" y="1615759"/>
                  </a:cubicBezTo>
                  <a:lnTo>
                    <a:pt x="2930786" y="2109788"/>
                  </a:lnTo>
                  <a:lnTo>
                    <a:pt x="2310681" y="1615756"/>
                  </a:lnTo>
                  <a:lnTo>
                    <a:pt x="2310681" y="1615756"/>
                  </a:lnTo>
                  <a:cubicBezTo>
                    <a:pt x="2039577" y="1124957"/>
                    <a:pt x="1201679" y="873752"/>
                    <a:pt x="623403" y="1465792"/>
                  </a:cubicBez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panose="020B0502040204020203"/>
              </a:endParaRPr>
            </a:p>
          </p:txBody>
        </p:sp>
        <p:sp>
          <p:nvSpPr>
            <p:cNvPr id="16" name="Freeform 36"/>
            <p:cNvSpPr/>
            <p:nvPr/>
          </p:nvSpPr>
          <p:spPr>
            <a:xfrm rot="15527030">
              <a:off x="5670708" y="2145701"/>
              <a:ext cx="2136857" cy="1371451"/>
            </a:xfrm>
            <a:custGeom>
              <a:avLst/>
              <a:gdLst>
                <a:gd name="connsiteX0" fmla="*/ 348547 w 4038600"/>
                <a:gd name="connsiteY0" fmla="*/ 906891 h 4038600"/>
                <a:gd name="connsiteX1" fmla="*/ 2357628 w 4038600"/>
                <a:gd name="connsiteY1" fmla="*/ 4081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061559 w 4038600"/>
                <a:gd name="connsiteY7" fmla="*/ 998426 h 4038600"/>
                <a:gd name="connsiteX8" fmla="*/ 1168818 w 4038600"/>
                <a:gd name="connsiteY8" fmla="*/ 1453038 h 4038600"/>
                <a:gd name="connsiteX9" fmla="*/ 348547 w 4038600"/>
                <a:gd name="connsiteY9" fmla="*/ 906891 h 4038600"/>
                <a:gd name="connsiteX0-1" fmla="*/ 0 w 3616211"/>
                <a:gd name="connsiteY0-2" fmla="*/ 999801 h 2112213"/>
                <a:gd name="connsiteX1-3" fmla="*/ 2009081 w 3616211"/>
                <a:gd name="connsiteY1-4" fmla="*/ 133725 h 2112213"/>
                <a:gd name="connsiteX2-5" fmla="*/ 3616211 w 3616211"/>
                <a:gd name="connsiteY2-6" fmla="*/ 1618187 h 2112213"/>
                <a:gd name="connsiteX3-7" fmla="*/ 3616210 w 3616211"/>
                <a:gd name="connsiteY3-8" fmla="*/ 1618184 h 2112213"/>
                <a:gd name="connsiteX4-9" fmla="*/ 3185228 w 3616211"/>
                <a:gd name="connsiteY4-10" fmla="*/ 2112213 h 2112213"/>
                <a:gd name="connsiteX5-11" fmla="*/ 2565123 w 3616211"/>
                <a:gd name="connsiteY5-12" fmla="*/ 1618181 h 2112213"/>
                <a:gd name="connsiteX6-13" fmla="*/ 2565123 w 3616211"/>
                <a:gd name="connsiteY6-14" fmla="*/ 1618181 h 2112213"/>
                <a:gd name="connsiteX7-15" fmla="*/ 1713012 w 3616211"/>
                <a:gd name="connsiteY7-16" fmla="*/ 1091336 h 2112213"/>
                <a:gd name="connsiteX8-17" fmla="*/ 820271 w 3616211"/>
                <a:gd name="connsiteY8-18" fmla="*/ 1545948 h 2112213"/>
                <a:gd name="connsiteX9-19" fmla="*/ 842336 w 3616211"/>
                <a:gd name="connsiteY9-20" fmla="*/ 883669 h 2112213"/>
                <a:gd name="connsiteX10" fmla="*/ 0 w 3616211"/>
                <a:gd name="connsiteY10" fmla="*/ 999801 h 2112213"/>
                <a:gd name="connsiteX0-21" fmla="*/ 0 w 3153747"/>
                <a:gd name="connsiteY0-22" fmla="*/ 660371 h 2263706"/>
                <a:gd name="connsiteX1-23" fmla="*/ 1546617 w 3153747"/>
                <a:gd name="connsiteY1-24" fmla="*/ 285218 h 2263706"/>
                <a:gd name="connsiteX2-25" fmla="*/ 3153747 w 3153747"/>
                <a:gd name="connsiteY2-26" fmla="*/ 1769680 h 2263706"/>
                <a:gd name="connsiteX3-27" fmla="*/ 3153746 w 3153747"/>
                <a:gd name="connsiteY3-28" fmla="*/ 1769677 h 2263706"/>
                <a:gd name="connsiteX4-29" fmla="*/ 2722764 w 3153747"/>
                <a:gd name="connsiteY4-30" fmla="*/ 2263706 h 2263706"/>
                <a:gd name="connsiteX5-31" fmla="*/ 2102659 w 3153747"/>
                <a:gd name="connsiteY5-32" fmla="*/ 1769674 h 2263706"/>
                <a:gd name="connsiteX6-33" fmla="*/ 2102659 w 3153747"/>
                <a:gd name="connsiteY6-34" fmla="*/ 1769674 h 2263706"/>
                <a:gd name="connsiteX7-35" fmla="*/ 1250548 w 3153747"/>
                <a:gd name="connsiteY7-36" fmla="*/ 1242829 h 2263706"/>
                <a:gd name="connsiteX8-37" fmla="*/ 357807 w 3153747"/>
                <a:gd name="connsiteY8-38" fmla="*/ 1697441 h 2263706"/>
                <a:gd name="connsiteX9-39" fmla="*/ 379872 w 3153747"/>
                <a:gd name="connsiteY9-40" fmla="*/ 1035162 h 2263706"/>
                <a:gd name="connsiteX10-41" fmla="*/ 0 w 3153747"/>
                <a:gd name="connsiteY10-42" fmla="*/ 660371 h 2263706"/>
                <a:gd name="connsiteX0-43" fmla="*/ 0 w 3279076"/>
                <a:gd name="connsiteY0-44" fmla="*/ 662326 h 2142915"/>
                <a:gd name="connsiteX1-45" fmla="*/ 1671946 w 3279076"/>
                <a:gd name="connsiteY1-46" fmla="*/ 164427 h 2142915"/>
                <a:gd name="connsiteX2-47" fmla="*/ 3279076 w 3279076"/>
                <a:gd name="connsiteY2-48" fmla="*/ 1648889 h 2142915"/>
                <a:gd name="connsiteX3-49" fmla="*/ 3279075 w 3279076"/>
                <a:gd name="connsiteY3-50" fmla="*/ 1648886 h 2142915"/>
                <a:gd name="connsiteX4-51" fmla="*/ 2848093 w 3279076"/>
                <a:gd name="connsiteY4-52" fmla="*/ 2142915 h 2142915"/>
                <a:gd name="connsiteX5-53" fmla="*/ 2227988 w 3279076"/>
                <a:gd name="connsiteY5-54" fmla="*/ 1648883 h 2142915"/>
                <a:gd name="connsiteX6-55" fmla="*/ 2227988 w 3279076"/>
                <a:gd name="connsiteY6-56" fmla="*/ 1648883 h 2142915"/>
                <a:gd name="connsiteX7-57" fmla="*/ 1375877 w 3279076"/>
                <a:gd name="connsiteY7-58" fmla="*/ 1122038 h 2142915"/>
                <a:gd name="connsiteX8-59" fmla="*/ 483136 w 3279076"/>
                <a:gd name="connsiteY8-60" fmla="*/ 1576650 h 2142915"/>
                <a:gd name="connsiteX9-61" fmla="*/ 505201 w 3279076"/>
                <a:gd name="connsiteY9-62" fmla="*/ 914371 h 2142915"/>
                <a:gd name="connsiteX10-63" fmla="*/ 0 w 3279076"/>
                <a:gd name="connsiteY10-64" fmla="*/ 662326 h 2142915"/>
                <a:gd name="connsiteX0-65" fmla="*/ 0 w 3279076"/>
                <a:gd name="connsiteY0-66" fmla="*/ 662326 h 2142915"/>
                <a:gd name="connsiteX1-67" fmla="*/ 1671946 w 3279076"/>
                <a:gd name="connsiteY1-68" fmla="*/ 164427 h 2142915"/>
                <a:gd name="connsiteX2-69" fmla="*/ 3279076 w 3279076"/>
                <a:gd name="connsiteY2-70" fmla="*/ 1648889 h 2142915"/>
                <a:gd name="connsiteX3-71" fmla="*/ 3279075 w 3279076"/>
                <a:gd name="connsiteY3-72" fmla="*/ 1648886 h 2142915"/>
                <a:gd name="connsiteX4-73" fmla="*/ 2848093 w 3279076"/>
                <a:gd name="connsiteY4-74" fmla="*/ 2142915 h 2142915"/>
                <a:gd name="connsiteX5-75" fmla="*/ 2227988 w 3279076"/>
                <a:gd name="connsiteY5-76" fmla="*/ 1648883 h 2142915"/>
                <a:gd name="connsiteX6-77" fmla="*/ 2227988 w 3279076"/>
                <a:gd name="connsiteY6-78" fmla="*/ 1648883 h 2142915"/>
                <a:gd name="connsiteX7-79" fmla="*/ 1375877 w 3279076"/>
                <a:gd name="connsiteY7-80" fmla="*/ 1122038 h 2142915"/>
                <a:gd name="connsiteX8-81" fmla="*/ 483136 w 3279076"/>
                <a:gd name="connsiteY8-82" fmla="*/ 1576650 h 2142915"/>
                <a:gd name="connsiteX9-83" fmla="*/ 505201 w 3279076"/>
                <a:gd name="connsiteY9-84" fmla="*/ 914371 h 2142915"/>
                <a:gd name="connsiteX10-85" fmla="*/ 0 w 3279076"/>
                <a:gd name="connsiteY10-86" fmla="*/ 662326 h 2142915"/>
                <a:gd name="connsiteX0-87" fmla="*/ 0 w 3279076"/>
                <a:gd name="connsiteY0-88" fmla="*/ 662326 h 2142915"/>
                <a:gd name="connsiteX1-89" fmla="*/ 1671946 w 3279076"/>
                <a:gd name="connsiteY1-90" fmla="*/ 164427 h 2142915"/>
                <a:gd name="connsiteX2-91" fmla="*/ 3279076 w 3279076"/>
                <a:gd name="connsiteY2-92" fmla="*/ 1648889 h 2142915"/>
                <a:gd name="connsiteX3-93" fmla="*/ 3279075 w 3279076"/>
                <a:gd name="connsiteY3-94" fmla="*/ 1648886 h 2142915"/>
                <a:gd name="connsiteX4-95" fmla="*/ 2848093 w 3279076"/>
                <a:gd name="connsiteY4-96" fmla="*/ 2142915 h 2142915"/>
                <a:gd name="connsiteX5-97" fmla="*/ 2227988 w 3279076"/>
                <a:gd name="connsiteY5-98" fmla="*/ 1648883 h 2142915"/>
                <a:gd name="connsiteX6-99" fmla="*/ 2227988 w 3279076"/>
                <a:gd name="connsiteY6-100" fmla="*/ 1648883 h 2142915"/>
                <a:gd name="connsiteX7-101" fmla="*/ 1375877 w 3279076"/>
                <a:gd name="connsiteY7-102" fmla="*/ 1122038 h 2142915"/>
                <a:gd name="connsiteX8-103" fmla="*/ 483136 w 3279076"/>
                <a:gd name="connsiteY8-104" fmla="*/ 1576650 h 2142915"/>
                <a:gd name="connsiteX9-105" fmla="*/ 505201 w 3279076"/>
                <a:gd name="connsiteY9-106" fmla="*/ 914371 h 2142915"/>
                <a:gd name="connsiteX10-107" fmla="*/ 0 w 3279076"/>
                <a:gd name="connsiteY10-108" fmla="*/ 662326 h 2142915"/>
                <a:gd name="connsiteX0-109" fmla="*/ 0 w 3279076"/>
                <a:gd name="connsiteY0-110" fmla="*/ 662326 h 2142915"/>
                <a:gd name="connsiteX1-111" fmla="*/ 1671946 w 3279076"/>
                <a:gd name="connsiteY1-112" fmla="*/ 164427 h 2142915"/>
                <a:gd name="connsiteX2-113" fmla="*/ 3279076 w 3279076"/>
                <a:gd name="connsiteY2-114" fmla="*/ 1648889 h 2142915"/>
                <a:gd name="connsiteX3-115" fmla="*/ 3279075 w 3279076"/>
                <a:gd name="connsiteY3-116" fmla="*/ 1648886 h 2142915"/>
                <a:gd name="connsiteX4-117" fmla="*/ 2848093 w 3279076"/>
                <a:gd name="connsiteY4-118" fmla="*/ 2142915 h 2142915"/>
                <a:gd name="connsiteX5-119" fmla="*/ 2227988 w 3279076"/>
                <a:gd name="connsiteY5-120" fmla="*/ 1648883 h 2142915"/>
                <a:gd name="connsiteX6-121" fmla="*/ 2227988 w 3279076"/>
                <a:gd name="connsiteY6-122" fmla="*/ 1648883 h 2142915"/>
                <a:gd name="connsiteX7-123" fmla="*/ 1375877 w 3279076"/>
                <a:gd name="connsiteY7-124" fmla="*/ 1122038 h 2142915"/>
                <a:gd name="connsiteX8-125" fmla="*/ 483136 w 3279076"/>
                <a:gd name="connsiteY8-126" fmla="*/ 1576650 h 2142915"/>
                <a:gd name="connsiteX9-127" fmla="*/ 505201 w 3279076"/>
                <a:gd name="connsiteY9-128" fmla="*/ 914371 h 2142915"/>
                <a:gd name="connsiteX10-129" fmla="*/ 0 w 3279076"/>
                <a:gd name="connsiteY10-130" fmla="*/ 662326 h 2142915"/>
                <a:gd name="connsiteX0-131" fmla="*/ 0 w 3279076"/>
                <a:gd name="connsiteY0-132" fmla="*/ 662326 h 2142915"/>
                <a:gd name="connsiteX1-133" fmla="*/ 1671946 w 3279076"/>
                <a:gd name="connsiteY1-134" fmla="*/ 164427 h 2142915"/>
                <a:gd name="connsiteX2-135" fmla="*/ 3279076 w 3279076"/>
                <a:gd name="connsiteY2-136" fmla="*/ 1648889 h 2142915"/>
                <a:gd name="connsiteX3-137" fmla="*/ 3279075 w 3279076"/>
                <a:gd name="connsiteY3-138" fmla="*/ 1648886 h 2142915"/>
                <a:gd name="connsiteX4-139" fmla="*/ 2848093 w 3279076"/>
                <a:gd name="connsiteY4-140" fmla="*/ 2142915 h 2142915"/>
                <a:gd name="connsiteX5-141" fmla="*/ 2227988 w 3279076"/>
                <a:gd name="connsiteY5-142" fmla="*/ 1648883 h 2142915"/>
                <a:gd name="connsiteX6-143" fmla="*/ 2227988 w 3279076"/>
                <a:gd name="connsiteY6-144" fmla="*/ 1648883 h 2142915"/>
                <a:gd name="connsiteX7-145" fmla="*/ 1375877 w 3279076"/>
                <a:gd name="connsiteY7-146" fmla="*/ 1122038 h 2142915"/>
                <a:gd name="connsiteX8-147" fmla="*/ 483136 w 3279076"/>
                <a:gd name="connsiteY8-148" fmla="*/ 1576650 h 2142915"/>
                <a:gd name="connsiteX9-149" fmla="*/ 505201 w 3279076"/>
                <a:gd name="connsiteY9-150" fmla="*/ 914371 h 2142915"/>
                <a:gd name="connsiteX10-151" fmla="*/ 0 w 3279076"/>
                <a:gd name="connsiteY10-152" fmla="*/ 662326 h 2142915"/>
                <a:gd name="connsiteX0-153" fmla="*/ 0 w 3279076"/>
                <a:gd name="connsiteY0-154" fmla="*/ 662326 h 2142915"/>
                <a:gd name="connsiteX1-155" fmla="*/ 1671946 w 3279076"/>
                <a:gd name="connsiteY1-156" fmla="*/ 164427 h 2142915"/>
                <a:gd name="connsiteX2-157" fmla="*/ 3279076 w 3279076"/>
                <a:gd name="connsiteY2-158" fmla="*/ 1648889 h 2142915"/>
                <a:gd name="connsiteX3-159" fmla="*/ 3279075 w 3279076"/>
                <a:gd name="connsiteY3-160" fmla="*/ 1648886 h 2142915"/>
                <a:gd name="connsiteX4-161" fmla="*/ 2848093 w 3279076"/>
                <a:gd name="connsiteY4-162" fmla="*/ 2142915 h 2142915"/>
                <a:gd name="connsiteX5-163" fmla="*/ 2227988 w 3279076"/>
                <a:gd name="connsiteY5-164" fmla="*/ 1648883 h 2142915"/>
                <a:gd name="connsiteX6-165" fmla="*/ 2227988 w 3279076"/>
                <a:gd name="connsiteY6-166" fmla="*/ 1648883 h 2142915"/>
                <a:gd name="connsiteX7-167" fmla="*/ 1375877 w 3279076"/>
                <a:gd name="connsiteY7-168" fmla="*/ 1122038 h 2142915"/>
                <a:gd name="connsiteX8-169" fmla="*/ 483136 w 3279076"/>
                <a:gd name="connsiteY8-170" fmla="*/ 1576650 h 2142915"/>
                <a:gd name="connsiteX9-171" fmla="*/ 505201 w 3279076"/>
                <a:gd name="connsiteY9-172" fmla="*/ 914371 h 2142915"/>
                <a:gd name="connsiteX10-173" fmla="*/ 0 w 3279076"/>
                <a:gd name="connsiteY10-174" fmla="*/ 662326 h 2142915"/>
                <a:gd name="connsiteX0-175" fmla="*/ 0 w 3279076"/>
                <a:gd name="connsiteY0-176" fmla="*/ 623947 h 2104536"/>
                <a:gd name="connsiteX1-177" fmla="*/ 1671946 w 3279076"/>
                <a:gd name="connsiteY1-178" fmla="*/ 126048 h 2104536"/>
                <a:gd name="connsiteX2-179" fmla="*/ 3279076 w 3279076"/>
                <a:gd name="connsiteY2-180" fmla="*/ 1610510 h 2104536"/>
                <a:gd name="connsiteX3-181" fmla="*/ 3279075 w 3279076"/>
                <a:gd name="connsiteY3-182" fmla="*/ 1610507 h 2104536"/>
                <a:gd name="connsiteX4-183" fmla="*/ 2848093 w 3279076"/>
                <a:gd name="connsiteY4-184" fmla="*/ 2104536 h 2104536"/>
                <a:gd name="connsiteX5-185" fmla="*/ 2227988 w 3279076"/>
                <a:gd name="connsiteY5-186" fmla="*/ 1610504 h 2104536"/>
                <a:gd name="connsiteX6-187" fmla="*/ 2227988 w 3279076"/>
                <a:gd name="connsiteY6-188" fmla="*/ 1610504 h 2104536"/>
                <a:gd name="connsiteX7-189" fmla="*/ 1375877 w 3279076"/>
                <a:gd name="connsiteY7-190" fmla="*/ 1083659 h 2104536"/>
                <a:gd name="connsiteX8-191" fmla="*/ 483136 w 3279076"/>
                <a:gd name="connsiteY8-192" fmla="*/ 1538271 h 2104536"/>
                <a:gd name="connsiteX9-193" fmla="*/ 505201 w 3279076"/>
                <a:gd name="connsiteY9-194" fmla="*/ 875992 h 2104536"/>
                <a:gd name="connsiteX10-195" fmla="*/ 0 w 3279076"/>
                <a:gd name="connsiteY10-196" fmla="*/ 623947 h 2104536"/>
                <a:gd name="connsiteX0-197" fmla="*/ 0 w 3279076"/>
                <a:gd name="connsiteY0-198" fmla="*/ 623947 h 2104536"/>
                <a:gd name="connsiteX1-199" fmla="*/ 1671946 w 3279076"/>
                <a:gd name="connsiteY1-200" fmla="*/ 126048 h 2104536"/>
                <a:gd name="connsiteX2-201" fmla="*/ 3279076 w 3279076"/>
                <a:gd name="connsiteY2-202" fmla="*/ 1610510 h 2104536"/>
                <a:gd name="connsiteX3-203" fmla="*/ 3279075 w 3279076"/>
                <a:gd name="connsiteY3-204" fmla="*/ 1610507 h 2104536"/>
                <a:gd name="connsiteX4-205" fmla="*/ 2848093 w 3279076"/>
                <a:gd name="connsiteY4-206" fmla="*/ 2104536 h 2104536"/>
                <a:gd name="connsiteX5-207" fmla="*/ 2227988 w 3279076"/>
                <a:gd name="connsiteY5-208" fmla="*/ 1610504 h 2104536"/>
                <a:gd name="connsiteX6-209" fmla="*/ 2227988 w 3279076"/>
                <a:gd name="connsiteY6-210" fmla="*/ 1610504 h 2104536"/>
                <a:gd name="connsiteX7-211" fmla="*/ 1375877 w 3279076"/>
                <a:gd name="connsiteY7-212" fmla="*/ 1083659 h 2104536"/>
                <a:gd name="connsiteX8-213" fmla="*/ 483136 w 3279076"/>
                <a:gd name="connsiteY8-214" fmla="*/ 1538271 h 2104536"/>
                <a:gd name="connsiteX9-215" fmla="*/ 505201 w 3279076"/>
                <a:gd name="connsiteY9-216" fmla="*/ 875992 h 2104536"/>
                <a:gd name="connsiteX10-217" fmla="*/ 0 w 3279076"/>
                <a:gd name="connsiteY10-218" fmla="*/ 623947 h 2104536"/>
                <a:gd name="connsiteX0-219" fmla="*/ 0 w 3279076"/>
                <a:gd name="connsiteY0-220" fmla="*/ 623947 h 2104536"/>
                <a:gd name="connsiteX1-221" fmla="*/ 1671946 w 3279076"/>
                <a:gd name="connsiteY1-222" fmla="*/ 126048 h 2104536"/>
                <a:gd name="connsiteX2-223" fmla="*/ 3279076 w 3279076"/>
                <a:gd name="connsiteY2-224" fmla="*/ 1610510 h 2104536"/>
                <a:gd name="connsiteX3-225" fmla="*/ 3279075 w 3279076"/>
                <a:gd name="connsiteY3-226" fmla="*/ 1610507 h 2104536"/>
                <a:gd name="connsiteX4-227" fmla="*/ 2848093 w 3279076"/>
                <a:gd name="connsiteY4-228" fmla="*/ 2104536 h 2104536"/>
                <a:gd name="connsiteX5-229" fmla="*/ 2227988 w 3279076"/>
                <a:gd name="connsiteY5-230" fmla="*/ 1610504 h 2104536"/>
                <a:gd name="connsiteX6-231" fmla="*/ 2227988 w 3279076"/>
                <a:gd name="connsiteY6-232" fmla="*/ 1610504 h 2104536"/>
                <a:gd name="connsiteX7-233" fmla="*/ 1375877 w 3279076"/>
                <a:gd name="connsiteY7-234" fmla="*/ 1083659 h 2104536"/>
                <a:gd name="connsiteX8-235" fmla="*/ 483136 w 3279076"/>
                <a:gd name="connsiteY8-236" fmla="*/ 1538271 h 2104536"/>
                <a:gd name="connsiteX9-237" fmla="*/ 505201 w 3279076"/>
                <a:gd name="connsiteY9-238" fmla="*/ 875992 h 2104536"/>
                <a:gd name="connsiteX10-239" fmla="*/ 0 w 3279076"/>
                <a:gd name="connsiteY10-240" fmla="*/ 623947 h 2104536"/>
                <a:gd name="connsiteX0-241" fmla="*/ 0 w 3279076"/>
                <a:gd name="connsiteY0-242" fmla="*/ 623947 h 2104536"/>
                <a:gd name="connsiteX1-243" fmla="*/ 1671946 w 3279076"/>
                <a:gd name="connsiteY1-244" fmla="*/ 126048 h 2104536"/>
                <a:gd name="connsiteX2-245" fmla="*/ 3279076 w 3279076"/>
                <a:gd name="connsiteY2-246" fmla="*/ 1610510 h 2104536"/>
                <a:gd name="connsiteX3-247" fmla="*/ 3279075 w 3279076"/>
                <a:gd name="connsiteY3-248" fmla="*/ 1610507 h 2104536"/>
                <a:gd name="connsiteX4-249" fmla="*/ 2848093 w 3279076"/>
                <a:gd name="connsiteY4-250" fmla="*/ 2104536 h 2104536"/>
                <a:gd name="connsiteX5-251" fmla="*/ 2227988 w 3279076"/>
                <a:gd name="connsiteY5-252" fmla="*/ 1610504 h 2104536"/>
                <a:gd name="connsiteX6-253" fmla="*/ 2227988 w 3279076"/>
                <a:gd name="connsiteY6-254" fmla="*/ 1610504 h 2104536"/>
                <a:gd name="connsiteX7-255" fmla="*/ 1375877 w 3279076"/>
                <a:gd name="connsiteY7-256" fmla="*/ 1083659 h 2104536"/>
                <a:gd name="connsiteX8-257" fmla="*/ 483136 w 3279076"/>
                <a:gd name="connsiteY8-258" fmla="*/ 1538271 h 2104536"/>
                <a:gd name="connsiteX9-259" fmla="*/ 505201 w 3279076"/>
                <a:gd name="connsiteY9-260" fmla="*/ 875992 h 2104536"/>
                <a:gd name="connsiteX10-261" fmla="*/ 0 w 3279076"/>
                <a:gd name="connsiteY10-262" fmla="*/ 623947 h 2104536"/>
                <a:gd name="connsiteX0-263" fmla="*/ 0 w 3279076"/>
                <a:gd name="connsiteY0-264" fmla="*/ 623947 h 2104536"/>
                <a:gd name="connsiteX1-265" fmla="*/ 1671946 w 3279076"/>
                <a:gd name="connsiteY1-266" fmla="*/ 126048 h 2104536"/>
                <a:gd name="connsiteX2-267" fmla="*/ 3279076 w 3279076"/>
                <a:gd name="connsiteY2-268" fmla="*/ 1610510 h 2104536"/>
                <a:gd name="connsiteX3-269" fmla="*/ 3279075 w 3279076"/>
                <a:gd name="connsiteY3-270" fmla="*/ 1610507 h 2104536"/>
                <a:gd name="connsiteX4-271" fmla="*/ 2848093 w 3279076"/>
                <a:gd name="connsiteY4-272" fmla="*/ 2104536 h 2104536"/>
                <a:gd name="connsiteX5-273" fmla="*/ 2227988 w 3279076"/>
                <a:gd name="connsiteY5-274" fmla="*/ 1610504 h 2104536"/>
                <a:gd name="connsiteX6-275" fmla="*/ 2227988 w 3279076"/>
                <a:gd name="connsiteY6-276" fmla="*/ 1610504 h 2104536"/>
                <a:gd name="connsiteX7-277" fmla="*/ 1375877 w 3279076"/>
                <a:gd name="connsiteY7-278" fmla="*/ 1083659 h 2104536"/>
                <a:gd name="connsiteX8-279" fmla="*/ 483136 w 3279076"/>
                <a:gd name="connsiteY8-280" fmla="*/ 1538271 h 2104536"/>
                <a:gd name="connsiteX9-281" fmla="*/ 505201 w 3279076"/>
                <a:gd name="connsiteY9-282" fmla="*/ 875992 h 2104536"/>
                <a:gd name="connsiteX10-283" fmla="*/ 0 w 3279076"/>
                <a:gd name="connsiteY10-284" fmla="*/ 623947 h 2104536"/>
                <a:gd name="connsiteX0-285" fmla="*/ 0 w 3279076"/>
                <a:gd name="connsiteY0-286" fmla="*/ 623947 h 2104536"/>
                <a:gd name="connsiteX1-287" fmla="*/ 1671946 w 3279076"/>
                <a:gd name="connsiteY1-288" fmla="*/ 126048 h 2104536"/>
                <a:gd name="connsiteX2-289" fmla="*/ 3279076 w 3279076"/>
                <a:gd name="connsiteY2-290" fmla="*/ 1610510 h 2104536"/>
                <a:gd name="connsiteX3-291" fmla="*/ 3279075 w 3279076"/>
                <a:gd name="connsiteY3-292" fmla="*/ 1610507 h 2104536"/>
                <a:gd name="connsiteX4-293" fmla="*/ 2848093 w 3279076"/>
                <a:gd name="connsiteY4-294" fmla="*/ 2104536 h 2104536"/>
                <a:gd name="connsiteX5-295" fmla="*/ 2227988 w 3279076"/>
                <a:gd name="connsiteY5-296" fmla="*/ 1610504 h 2104536"/>
                <a:gd name="connsiteX6-297" fmla="*/ 2227988 w 3279076"/>
                <a:gd name="connsiteY6-298" fmla="*/ 1610504 h 2104536"/>
                <a:gd name="connsiteX7-299" fmla="*/ 1375877 w 3279076"/>
                <a:gd name="connsiteY7-300" fmla="*/ 1083659 h 2104536"/>
                <a:gd name="connsiteX8-301" fmla="*/ 483136 w 3279076"/>
                <a:gd name="connsiteY8-302" fmla="*/ 1538271 h 2104536"/>
                <a:gd name="connsiteX9-303" fmla="*/ 505201 w 3279076"/>
                <a:gd name="connsiteY9-304" fmla="*/ 875992 h 2104536"/>
                <a:gd name="connsiteX10-305" fmla="*/ 0 w 3279076"/>
                <a:gd name="connsiteY10-306" fmla="*/ 623947 h 21045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79076" h="2104536">
                  <a:moveTo>
                    <a:pt x="0" y="623947"/>
                  </a:moveTo>
                  <a:cubicBezTo>
                    <a:pt x="386672" y="216217"/>
                    <a:pt x="1074126" y="0"/>
                    <a:pt x="1671946" y="126048"/>
                  </a:cubicBezTo>
                  <a:cubicBezTo>
                    <a:pt x="2438867" y="280774"/>
                    <a:pt x="3083812" y="841561"/>
                    <a:pt x="3279076" y="1610510"/>
                  </a:cubicBezTo>
                  <a:cubicBezTo>
                    <a:pt x="3279076" y="1610509"/>
                    <a:pt x="3279075" y="1610508"/>
                    <a:pt x="3279075" y="1610507"/>
                  </a:cubicBezTo>
                  <a:lnTo>
                    <a:pt x="2848093" y="2104536"/>
                  </a:lnTo>
                  <a:lnTo>
                    <a:pt x="2227988" y="1610504"/>
                  </a:lnTo>
                  <a:lnTo>
                    <a:pt x="2227988" y="1610504"/>
                  </a:lnTo>
                  <a:cubicBezTo>
                    <a:pt x="2055444" y="1298135"/>
                    <a:pt x="1732428" y="1098420"/>
                    <a:pt x="1375877" y="1083659"/>
                  </a:cubicBezTo>
                  <a:cubicBezTo>
                    <a:pt x="1028023" y="1057676"/>
                    <a:pt x="722335" y="1230632"/>
                    <a:pt x="483136" y="1538271"/>
                  </a:cubicBezTo>
                  <a:lnTo>
                    <a:pt x="505201" y="875992"/>
                  </a:lnTo>
                  <a:lnTo>
                    <a:pt x="0" y="623947"/>
                  </a:ln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tx1"/>
                </a:solidFill>
                <a:sym typeface="Segoe UI" panose="020B0502040204020203"/>
              </a:endParaRPr>
            </a:p>
          </p:txBody>
        </p:sp>
        <p:sp>
          <p:nvSpPr>
            <p:cNvPr id="17" name="Rectangle 37"/>
            <p:cNvSpPr/>
            <p:nvPr/>
          </p:nvSpPr>
          <p:spPr>
            <a:xfrm rot="2162626">
              <a:off x="7353933" y="1923656"/>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endParaRPr lang="zh-CN" altLang="en-US" sz="2800" dirty="0" smtClean="0">
                <a:solidFill>
                  <a:schemeClr val="bg1"/>
                </a:solidFill>
                <a:latin typeface="微软雅黑" panose="020B0503020204020204" pitchFamily="34" charset="-122"/>
                <a:ea typeface="微软雅黑" panose="020B0503020204020204" pitchFamily="34" charset="-122"/>
                <a:sym typeface="Segoe UI" panose="020B0502040204020203"/>
              </a:endParaRPr>
            </a:p>
          </p:txBody>
        </p:sp>
        <p:sp>
          <p:nvSpPr>
            <p:cNvPr id="18" name="Rectangle 38"/>
            <p:cNvSpPr/>
            <p:nvPr/>
          </p:nvSpPr>
          <p:spPr>
            <a:xfrm rot="9194893">
              <a:off x="7128739" y="3098273"/>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endParaRPr lang="zh-CN" altLang="en-US" sz="2400" dirty="0" smtClean="0">
                <a:solidFill>
                  <a:schemeClr val="bg1"/>
                </a:solidFill>
                <a:latin typeface="微软雅黑" panose="020B0503020204020204" pitchFamily="34" charset="-122"/>
                <a:ea typeface="微软雅黑" panose="020B0503020204020204" pitchFamily="34" charset="-122"/>
                <a:sym typeface="Segoe UI" panose="020B0502040204020203"/>
              </a:endParaRPr>
            </a:p>
          </p:txBody>
        </p:sp>
        <p:sp>
          <p:nvSpPr>
            <p:cNvPr id="19" name="Rectangle 39"/>
            <p:cNvSpPr/>
            <p:nvPr/>
          </p:nvSpPr>
          <p:spPr>
            <a:xfrm rot="5809634">
              <a:off x="5878646" y="2574291"/>
              <a:ext cx="1790699" cy="416338"/>
            </a:xfrm>
            <a:prstGeom prst="rect">
              <a:avLst/>
            </a:prstGeom>
          </p:spPr>
          <p:txBody>
            <a:bodyPr wrap="none">
              <a:prstTxWarp prst="textArchDown">
                <a:avLst>
                  <a:gd name="adj" fmla="val 21453044"/>
                </a:avLst>
              </a:prstTxWarp>
              <a:spAutoFit/>
            </a:bodyPr>
            <a:lstStyle/>
            <a:p>
              <a:pPr algn="ctr" defTabSz="666750">
                <a:lnSpc>
                  <a:spcPct val="90000"/>
                </a:lnSpc>
                <a:spcBef>
                  <a:spcPct val="0"/>
                </a:spcBef>
                <a:spcAft>
                  <a:spcPct val="35000"/>
                </a:spcAft>
              </a:pPr>
              <a:endParaRPr lang="zh-CN" altLang="en-US" sz="1600" dirty="0" smtClean="0">
                <a:solidFill>
                  <a:schemeClr val="bg1"/>
                </a:solidFill>
                <a:latin typeface="微软雅黑" panose="020B0503020204020204" pitchFamily="34" charset="-122"/>
                <a:ea typeface="微软雅黑" panose="020B0503020204020204" pitchFamily="34" charset="-122"/>
                <a:sym typeface="Segoe UI" panose="020B0502040204020203"/>
              </a:endParaRPr>
            </a:p>
          </p:txBody>
        </p:sp>
      </p:grpSp>
      <p:grpSp>
        <p:nvGrpSpPr>
          <p:cNvPr id="20" name="组合 19"/>
          <p:cNvGrpSpPr/>
          <p:nvPr/>
        </p:nvGrpSpPr>
        <p:grpSpPr>
          <a:xfrm>
            <a:off x="6297894" y="1327990"/>
            <a:ext cx="3878757" cy="1081106"/>
            <a:chOff x="6457548" y="1298962"/>
            <a:chExt cx="3878757" cy="1081106"/>
          </a:xfrm>
        </p:grpSpPr>
        <p:grpSp>
          <p:nvGrpSpPr>
            <p:cNvPr id="21" name="组合 20"/>
            <p:cNvGrpSpPr/>
            <p:nvPr/>
          </p:nvGrpSpPr>
          <p:grpSpPr>
            <a:xfrm>
              <a:off x="6457548" y="1298962"/>
              <a:ext cx="3878757" cy="1081106"/>
              <a:chOff x="6679705" y="1461491"/>
              <a:chExt cx="3878757" cy="1081106"/>
            </a:xfrm>
            <a:solidFill>
              <a:srgbClr val="E74C2E"/>
            </a:solidFill>
          </p:grpSpPr>
          <p:sp>
            <p:nvSpPr>
              <p:cNvPr id="23" name="矩形 22"/>
              <p:cNvSpPr/>
              <p:nvPr/>
            </p:nvSpPr>
            <p:spPr>
              <a:xfrm>
                <a:off x="6679705" y="1461491"/>
                <a:ext cx="3878757"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2"/>
            <p:cNvSpPr txBox="1"/>
            <p:nvPr/>
          </p:nvSpPr>
          <p:spPr>
            <a:xfrm>
              <a:off x="6468043" y="1448941"/>
              <a:ext cx="3868262" cy="339725"/>
            </a:xfrm>
            <a:prstGeom prst="rect">
              <a:avLst/>
            </a:prstGeom>
            <a:noFill/>
          </p:spPr>
          <p:txBody>
            <a:bodyPr wrap="square" rtlCol="0">
              <a:spAutoFit/>
            </a:bodyPr>
            <a:lstStyle/>
            <a:p>
              <a:pPr algn="ctr" defTabSz="666750">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panose="020B0502040204020203"/>
                </a:rPr>
                <a:t>Learning behavior data</a:t>
              </a:r>
              <a:endParaRPr lang="zh-CN" altLang="en-US" dirty="0">
                <a:solidFill>
                  <a:schemeClr val="bg1"/>
                </a:solidFill>
              </a:endParaRPr>
            </a:p>
          </p:txBody>
        </p:sp>
      </p:grpSp>
      <p:grpSp>
        <p:nvGrpSpPr>
          <p:cNvPr id="25" name="组合 24"/>
          <p:cNvGrpSpPr/>
          <p:nvPr/>
        </p:nvGrpSpPr>
        <p:grpSpPr>
          <a:xfrm>
            <a:off x="7237906" y="4700260"/>
            <a:ext cx="3868262" cy="1081105"/>
            <a:chOff x="7397560" y="4671232"/>
            <a:chExt cx="3868262" cy="1081105"/>
          </a:xfrm>
        </p:grpSpPr>
        <p:grpSp>
          <p:nvGrpSpPr>
            <p:cNvPr id="26" name="组合 25"/>
            <p:cNvGrpSpPr/>
            <p:nvPr/>
          </p:nvGrpSpPr>
          <p:grpSpPr>
            <a:xfrm flipV="1">
              <a:off x="7433162" y="4671232"/>
              <a:ext cx="3832659" cy="1081105"/>
              <a:chOff x="6679705" y="1461492"/>
              <a:chExt cx="3832659" cy="1081105"/>
            </a:xfrm>
            <a:solidFill>
              <a:srgbClr val="E74C2E"/>
            </a:solidFill>
          </p:grpSpPr>
          <p:sp>
            <p:nvSpPr>
              <p:cNvPr id="28" name="矩形 27"/>
              <p:cNvSpPr/>
              <p:nvPr/>
            </p:nvSpPr>
            <p:spPr>
              <a:xfrm>
                <a:off x="6679705" y="1461492"/>
                <a:ext cx="3832659"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63"/>
            <p:cNvSpPr txBox="1"/>
            <p:nvPr/>
          </p:nvSpPr>
          <p:spPr>
            <a:xfrm>
              <a:off x="7397560" y="5060999"/>
              <a:ext cx="3868262" cy="339725"/>
            </a:xfrm>
            <a:prstGeom prst="rect">
              <a:avLst/>
            </a:prstGeom>
            <a:noFill/>
          </p:spPr>
          <p:txBody>
            <a:bodyPr wrap="square" rtlCol="0">
              <a:spAutoFit/>
            </a:bodyPr>
            <a:lstStyle/>
            <a:p>
              <a:pPr algn="ctr" defTabSz="666750">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panose="020B0502040204020203"/>
                </a:rPr>
                <a:t>Platform maintenance data</a:t>
              </a:r>
              <a:endParaRPr lang="zh-CN" altLang="en-US" dirty="0">
                <a:solidFill>
                  <a:schemeClr val="bg1"/>
                </a:solidFill>
              </a:endParaRPr>
            </a:p>
          </p:txBody>
        </p:sp>
      </p:grpSp>
      <p:grpSp>
        <p:nvGrpSpPr>
          <p:cNvPr id="30" name="组合 29"/>
          <p:cNvGrpSpPr/>
          <p:nvPr/>
        </p:nvGrpSpPr>
        <p:grpSpPr>
          <a:xfrm>
            <a:off x="797252" y="3996109"/>
            <a:ext cx="4195819" cy="736345"/>
            <a:chOff x="956906" y="3967081"/>
            <a:chExt cx="4195819" cy="736345"/>
          </a:xfrm>
        </p:grpSpPr>
        <p:grpSp>
          <p:nvGrpSpPr>
            <p:cNvPr id="31" name="组合 30"/>
            <p:cNvGrpSpPr/>
            <p:nvPr/>
          </p:nvGrpSpPr>
          <p:grpSpPr>
            <a:xfrm flipH="1" flipV="1">
              <a:off x="956906" y="3967081"/>
              <a:ext cx="4195819" cy="736345"/>
              <a:chOff x="6409394" y="1542827"/>
              <a:chExt cx="4195819" cy="736345"/>
            </a:xfrm>
            <a:solidFill>
              <a:srgbClr val="E74C2E"/>
            </a:solidFill>
          </p:grpSpPr>
          <p:sp>
            <p:nvSpPr>
              <p:cNvPr id="33" name="矩形 32"/>
              <p:cNvSpPr/>
              <p:nvPr/>
            </p:nvSpPr>
            <p:spPr>
              <a:xfrm>
                <a:off x="6849757" y="1542827"/>
                <a:ext cx="3755456"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flipV="1">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64"/>
            <p:cNvSpPr txBox="1"/>
            <p:nvPr/>
          </p:nvSpPr>
          <p:spPr>
            <a:xfrm>
              <a:off x="959737" y="4023879"/>
              <a:ext cx="3868262" cy="339725"/>
            </a:xfrm>
            <a:prstGeom prst="rect">
              <a:avLst/>
            </a:prstGeom>
            <a:noFill/>
          </p:spPr>
          <p:txBody>
            <a:bodyPr wrap="square" rtlCol="0">
              <a:spAutoFit/>
            </a:bodyPr>
            <a:lstStyle/>
            <a:p>
              <a:pPr algn="ctr" defTabSz="666750">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panose="020B0502040204020203"/>
                </a:rPr>
                <a:t>Feedback data</a:t>
              </a:r>
              <a:endParaRPr lang="zh-CN" altLang="en-US" dirty="0">
                <a:solidFill>
                  <a:schemeClr val="bg1"/>
                </a:solidFill>
              </a:endParaRPr>
            </a:p>
          </p:txBody>
        </p:sp>
      </p:gr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fontAlgn="auto">
              <a:spcBef>
                <a:spcPts val="0"/>
              </a:spcBef>
              <a:spcAft>
                <a:spcPts val="0"/>
              </a:spcAft>
              <a:defRPr/>
            </a:pPr>
            <a:r>
              <a:rPr lang="en-US" altLang="zh-CN" sz="3200" dirty="0">
                <a:solidFill>
                  <a:schemeClr val="bg1"/>
                </a:solidFill>
                <a:latin typeface="微软雅黑" panose="020B0503020204020204" pitchFamily="34" charset="-122"/>
                <a:ea typeface="微软雅黑" panose="020B0503020204020204" pitchFamily="34" charset="-122"/>
                <a:sym typeface="+mn-ea"/>
              </a:rPr>
              <a:t>Data sources</a:t>
            </a:r>
            <a:endParaRPr lang="en-US" altLang="zh-CN" sz="3200" spc="-100" dirty="0">
              <a:latin typeface="微软雅黑" panose="020B0503020204020204" pitchFamily="34" charset="-122"/>
              <a:ea typeface="微软雅黑" panose="020B0503020204020204" pitchFamily="34" charset="-122"/>
              <a:sym typeface="+mn-ea"/>
            </a:endParaRPr>
          </a:p>
        </p:txBody>
      </p:sp>
      <p:grpSp>
        <p:nvGrpSpPr>
          <p:cNvPr id="20" name="组合 19"/>
          <p:cNvGrpSpPr/>
          <p:nvPr/>
        </p:nvGrpSpPr>
        <p:grpSpPr>
          <a:xfrm>
            <a:off x="10347130" y="5029201"/>
            <a:ext cx="1255597" cy="976414"/>
            <a:chOff x="10318555" y="4914901"/>
            <a:chExt cx="1255597" cy="97641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2" name="TextBox 21"/>
            <p:cNvSpPr txBox="1"/>
            <p:nvPr/>
          </p:nvSpPr>
          <p:spPr>
            <a:xfrm>
              <a:off x="10526973" y="4969295"/>
              <a:ext cx="1047179" cy="92202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5</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4169410" cy="493479"/>
            <a:chOff x="0" y="543361"/>
            <a:chExt cx="4169410"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08585" y="543361"/>
              <a:ext cx="4060825" cy="423545"/>
            </a:xfrm>
            <a:prstGeom prst="rect">
              <a:avLst/>
            </a:prstGeom>
            <a:noFill/>
          </p:spPr>
          <p:txBody>
            <a:bodyPr wrap="square" rtlCol="0">
              <a:spAutoFit/>
            </a:bodyPr>
            <a:lstStyle/>
            <a:p>
              <a:pPr marL="0" lvl="1" indent="0" defTabSz="711200">
                <a:lnSpc>
                  <a:spcPct val="90000"/>
                </a:lnSpc>
                <a:spcBef>
                  <a:spcPct val="0"/>
                </a:spcBef>
                <a:spcAft>
                  <a:spcPct val="15000"/>
                </a:spcAft>
                <a:buNone/>
              </a:pPr>
              <a:r>
                <a:rPr lang="en-US" altLang="zh-CN" sz="2400" dirty="0">
                  <a:solidFill>
                    <a:schemeClr val="bg1"/>
                  </a:solidFill>
                  <a:latin typeface="微软雅黑" panose="020B0503020204020204" pitchFamily="34" charset="-122"/>
                  <a:ea typeface="微软雅黑" panose="020B0503020204020204" pitchFamily="34" charset="-122"/>
                  <a:sym typeface="+mn-ea"/>
                </a:rPr>
                <a:t>Data sources</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对角圆角矩形 8"/>
          <p:cNvSpPr/>
          <p:nvPr/>
        </p:nvSpPr>
        <p:spPr>
          <a:xfrm>
            <a:off x="1800860" y="1602105"/>
            <a:ext cx="2435225" cy="3375660"/>
          </a:xfrm>
          <a:prstGeom prst="round2Diag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对角圆角矩形 10"/>
          <p:cNvSpPr/>
          <p:nvPr/>
        </p:nvSpPr>
        <p:spPr>
          <a:xfrm>
            <a:off x="4826635" y="1602105"/>
            <a:ext cx="2435225" cy="3375660"/>
          </a:xfrm>
          <a:prstGeom prst="round2Diag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对角圆角矩形 11"/>
          <p:cNvSpPr/>
          <p:nvPr/>
        </p:nvSpPr>
        <p:spPr>
          <a:xfrm>
            <a:off x="7758430" y="1602105"/>
            <a:ext cx="2435225" cy="3375660"/>
          </a:xfrm>
          <a:prstGeom prst="round2Diag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39700" y="5193030"/>
            <a:ext cx="11912600" cy="52451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2402840" y="2526665"/>
            <a:ext cx="1231900" cy="645160"/>
          </a:xfrm>
          <a:prstGeom prst="rect">
            <a:avLst/>
          </a:prstGeom>
          <a:noFill/>
        </p:spPr>
        <p:txBody>
          <a:bodyPr wrap="square" rtlCol="0">
            <a:spAutoFit/>
          </a:bodyPr>
          <a:p>
            <a:r>
              <a:rPr lang="en-US" altLang="zh-CN" sz="3600">
                <a:solidFill>
                  <a:schemeClr val="bg1"/>
                </a:solidFill>
              </a:rPr>
              <a:t>Actor</a:t>
            </a:r>
            <a:endParaRPr lang="en-US" altLang="zh-CN" sz="3600">
              <a:solidFill>
                <a:schemeClr val="bg1"/>
              </a:solidFill>
            </a:endParaRPr>
          </a:p>
        </p:txBody>
      </p:sp>
      <p:sp>
        <p:nvSpPr>
          <p:cNvPr id="42" name="文本框 41"/>
          <p:cNvSpPr txBox="1"/>
          <p:nvPr/>
        </p:nvSpPr>
        <p:spPr>
          <a:xfrm>
            <a:off x="5480050" y="2526665"/>
            <a:ext cx="1781810" cy="645160"/>
          </a:xfrm>
          <a:prstGeom prst="rect">
            <a:avLst/>
          </a:prstGeom>
          <a:noFill/>
        </p:spPr>
        <p:txBody>
          <a:bodyPr wrap="square" rtlCol="0">
            <a:spAutoFit/>
          </a:bodyPr>
          <a:p>
            <a:r>
              <a:rPr lang="en-US" altLang="zh-CN" sz="3600">
                <a:solidFill>
                  <a:schemeClr val="bg1"/>
                </a:solidFill>
              </a:rPr>
              <a:t>Verb</a:t>
            </a:r>
            <a:endParaRPr lang="en-US" altLang="zh-CN" sz="3600">
              <a:solidFill>
                <a:schemeClr val="bg1"/>
              </a:solidFill>
            </a:endParaRPr>
          </a:p>
        </p:txBody>
      </p:sp>
      <p:sp>
        <p:nvSpPr>
          <p:cNvPr id="43" name="文本框 42"/>
          <p:cNvSpPr txBox="1"/>
          <p:nvPr/>
        </p:nvSpPr>
        <p:spPr>
          <a:xfrm>
            <a:off x="8258175" y="2526665"/>
            <a:ext cx="1508760" cy="645160"/>
          </a:xfrm>
          <a:prstGeom prst="rect">
            <a:avLst/>
          </a:prstGeom>
          <a:noFill/>
        </p:spPr>
        <p:txBody>
          <a:bodyPr wrap="square" rtlCol="0">
            <a:spAutoFit/>
          </a:bodyPr>
          <a:p>
            <a:r>
              <a:rPr lang="en-US" altLang="zh-CN" sz="3600">
                <a:solidFill>
                  <a:schemeClr val="bg1"/>
                </a:solidFill>
              </a:rPr>
              <a:t>Object</a:t>
            </a:r>
            <a:endParaRPr lang="en-US" altLang="zh-CN" sz="3600">
              <a:solidFill>
                <a:schemeClr val="bg1"/>
              </a:solidFill>
            </a:endParaRPr>
          </a:p>
        </p:txBody>
      </p:sp>
      <p:sp>
        <p:nvSpPr>
          <p:cNvPr id="44" name="文本框 43"/>
          <p:cNvSpPr txBox="1"/>
          <p:nvPr/>
        </p:nvSpPr>
        <p:spPr>
          <a:xfrm>
            <a:off x="5549265" y="5132705"/>
            <a:ext cx="1094105" cy="645160"/>
          </a:xfrm>
          <a:prstGeom prst="rect">
            <a:avLst/>
          </a:prstGeom>
          <a:noFill/>
        </p:spPr>
        <p:txBody>
          <a:bodyPr wrap="square" rtlCol="0">
            <a:spAutoFit/>
          </a:bodyPr>
          <a:p>
            <a:r>
              <a:rPr lang="en-US" altLang="zh-CN" sz="3600">
                <a:solidFill>
                  <a:schemeClr val="bg1"/>
                </a:solidFill>
              </a:rPr>
              <a:t>xAPI</a:t>
            </a:r>
            <a:endParaRPr lang="en-US" altLang="zh-CN" sz="3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sym typeface="+mn-ea"/>
              </a:rPr>
              <a:t>Conceptual model</a:t>
            </a:r>
            <a:endParaRPr lang="en-US" altLang="zh-CN" sz="3200" spc="-100" dirty="0">
              <a:latin typeface="微软雅黑" panose="020B0503020204020204" pitchFamily="34" charset="-122"/>
              <a:ea typeface="微软雅黑" panose="020B0503020204020204" pitchFamily="34" charset="-122"/>
              <a:sym typeface="+mn-ea"/>
            </a:endParaRPr>
          </a:p>
        </p:txBody>
      </p:sp>
      <p:grpSp>
        <p:nvGrpSpPr>
          <p:cNvPr id="20" name="组合 19"/>
          <p:cNvGrpSpPr/>
          <p:nvPr/>
        </p:nvGrpSpPr>
        <p:grpSpPr>
          <a:xfrm>
            <a:off x="10347130" y="5029201"/>
            <a:ext cx="1255597" cy="976414"/>
            <a:chOff x="10318555" y="4914901"/>
            <a:chExt cx="1255597" cy="97641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2" name="TextBox 21"/>
            <p:cNvSpPr txBox="1"/>
            <p:nvPr/>
          </p:nvSpPr>
          <p:spPr>
            <a:xfrm>
              <a:off x="10526973" y="4969295"/>
              <a:ext cx="1047179" cy="92202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6</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18" grpId="0" animBg="1"/>
      <p:bldP spid="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 y="1278890"/>
            <a:ext cx="12343765" cy="514731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7" name="组合 46"/>
          <p:cNvGrpSpPr/>
          <p:nvPr/>
        </p:nvGrpSpPr>
        <p:grpSpPr>
          <a:xfrm>
            <a:off x="0" y="543361"/>
            <a:ext cx="4762500" cy="493479"/>
            <a:chOff x="0" y="543361"/>
            <a:chExt cx="4762500" cy="493479"/>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3"/>
            <p:cNvSpPr txBox="1"/>
            <p:nvPr/>
          </p:nvSpPr>
          <p:spPr>
            <a:xfrm>
              <a:off x="20320" y="584636"/>
              <a:ext cx="4742180" cy="423545"/>
            </a:xfrm>
            <a:prstGeom prst="rect">
              <a:avLst/>
            </a:prstGeom>
            <a:noFill/>
          </p:spPr>
          <p:txBody>
            <a:bodyPr wrap="square" rtlCol="0">
              <a:spAutoFit/>
            </a:bodyPr>
            <a:lstStyle/>
            <a:p>
              <a:pPr marL="0" lvl="1" indent="0" defTabSz="711200">
                <a:lnSpc>
                  <a:spcPct val="90000"/>
                </a:lnSpc>
                <a:spcBef>
                  <a:spcPct val="0"/>
                </a:spcBef>
                <a:spcAft>
                  <a:spcPct val="15000"/>
                </a:spcAft>
                <a:buNone/>
              </a:pPr>
              <a:r>
                <a:rPr lang="en-US" altLang="zh-CN" sz="2400" dirty="0">
                  <a:solidFill>
                    <a:schemeClr val="bg1"/>
                  </a:solidFill>
                  <a:sym typeface="+mn-ea"/>
                </a:rPr>
                <a:t>Conceptual model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登陆后界面"/>
          <p:cNvPicPr>
            <a:picLocks noChangeAspect="1"/>
          </p:cNvPicPr>
          <p:nvPr/>
        </p:nvPicPr>
        <p:blipFill>
          <a:blip r:embed="rId1"/>
          <a:srcRect t="9084" b="9994"/>
          <a:stretch>
            <a:fillRect/>
          </a:stretch>
        </p:blipFill>
        <p:spPr>
          <a:xfrm>
            <a:off x="848360" y="1407795"/>
            <a:ext cx="2866390" cy="4956175"/>
          </a:xfrm>
          <a:prstGeom prst="rect">
            <a:avLst/>
          </a:prstGeom>
        </p:spPr>
      </p:pic>
      <p:pic>
        <p:nvPicPr>
          <p:cNvPr id="6" name="图片 5" descr="社区"/>
          <p:cNvPicPr>
            <a:picLocks noChangeAspect="1"/>
          </p:cNvPicPr>
          <p:nvPr/>
        </p:nvPicPr>
        <p:blipFill>
          <a:blip r:embed="rId2"/>
          <a:stretch>
            <a:fillRect/>
          </a:stretch>
        </p:blipFill>
        <p:spPr>
          <a:xfrm>
            <a:off x="7863840" y="1407795"/>
            <a:ext cx="2788285" cy="4956810"/>
          </a:xfrm>
          <a:prstGeom prst="rect">
            <a:avLst/>
          </a:prstGeom>
        </p:spPr>
      </p:pic>
      <p:pic>
        <p:nvPicPr>
          <p:cNvPr id="7" name="图片 6" descr="首页"/>
          <p:cNvPicPr>
            <a:picLocks noChangeAspect="1"/>
          </p:cNvPicPr>
          <p:nvPr/>
        </p:nvPicPr>
        <p:blipFill>
          <a:blip r:embed="rId3"/>
          <a:stretch>
            <a:fillRect/>
          </a:stretch>
        </p:blipFill>
        <p:spPr>
          <a:xfrm>
            <a:off x="4581525" y="1407795"/>
            <a:ext cx="2787650" cy="4956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 y="1278890"/>
            <a:ext cx="12343765" cy="514731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7" name="组合 46"/>
          <p:cNvGrpSpPr/>
          <p:nvPr/>
        </p:nvGrpSpPr>
        <p:grpSpPr>
          <a:xfrm>
            <a:off x="0" y="543361"/>
            <a:ext cx="4762500" cy="493479"/>
            <a:chOff x="0" y="543361"/>
            <a:chExt cx="4762500" cy="493479"/>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3"/>
            <p:cNvSpPr txBox="1"/>
            <p:nvPr/>
          </p:nvSpPr>
          <p:spPr>
            <a:xfrm>
              <a:off x="20320" y="584636"/>
              <a:ext cx="4742180" cy="423545"/>
            </a:xfrm>
            <a:prstGeom prst="rect">
              <a:avLst/>
            </a:prstGeom>
            <a:noFill/>
          </p:spPr>
          <p:txBody>
            <a:bodyPr wrap="square" rtlCol="0">
              <a:spAutoFit/>
            </a:bodyPr>
            <a:lstStyle/>
            <a:p>
              <a:pPr marL="0" lvl="1" indent="0" defTabSz="711200">
                <a:lnSpc>
                  <a:spcPct val="90000"/>
                </a:lnSpc>
                <a:spcBef>
                  <a:spcPct val="0"/>
                </a:spcBef>
                <a:spcAft>
                  <a:spcPct val="15000"/>
                </a:spcAft>
                <a:buNone/>
              </a:pPr>
              <a:r>
                <a:rPr lang="en-US" altLang="zh-CN" sz="2400" dirty="0">
                  <a:solidFill>
                    <a:schemeClr val="bg1"/>
                  </a:solidFill>
                  <a:sym typeface="+mn-ea"/>
                </a:rPr>
                <a:t>Conceptual model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测评"/>
          <p:cNvPicPr>
            <a:picLocks noChangeAspect="1"/>
          </p:cNvPicPr>
          <p:nvPr/>
        </p:nvPicPr>
        <p:blipFill>
          <a:blip r:embed="rId1"/>
          <a:stretch>
            <a:fillRect/>
          </a:stretch>
        </p:blipFill>
        <p:spPr>
          <a:xfrm>
            <a:off x="2117725" y="1345565"/>
            <a:ext cx="2820035" cy="5013960"/>
          </a:xfrm>
          <a:prstGeom prst="rect">
            <a:avLst/>
          </a:prstGeom>
        </p:spPr>
      </p:pic>
      <p:pic>
        <p:nvPicPr>
          <p:cNvPr id="4" name="图片 3" descr="我"/>
          <p:cNvPicPr>
            <a:picLocks noChangeAspect="1"/>
          </p:cNvPicPr>
          <p:nvPr/>
        </p:nvPicPr>
        <p:blipFill>
          <a:blip r:embed="rId2"/>
          <a:stretch>
            <a:fillRect/>
          </a:stretch>
        </p:blipFill>
        <p:spPr>
          <a:xfrm>
            <a:off x="6915785" y="1345565"/>
            <a:ext cx="2757170" cy="5013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4" name="TextBox 13"/>
          <p:cNvSpPr txBox="1"/>
          <p:nvPr/>
        </p:nvSpPr>
        <p:spPr>
          <a:xfrm>
            <a:off x="2393315" y="993775"/>
            <a:ext cx="2586355" cy="675640"/>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anose="020B0503020204020204" pitchFamily="34" charset="-122"/>
                <a:ea typeface="微软雅黑" panose="020B0503020204020204" pitchFamily="34" charset="-122"/>
              </a:rPr>
              <a:t> 华东师范大学</a:t>
            </a:r>
            <a:endParaRPr lang="en-US" altLang="zh-CN" sz="2400" b="1" spc="200" dirty="0">
              <a:solidFill>
                <a:prstClr val="black">
                  <a:lumMod val="75000"/>
                  <a:lumOff val="25000"/>
                </a:prstClr>
              </a:solidFill>
              <a:latin typeface="微软雅黑" panose="020B0503020204020204" pitchFamily="34" charset="-122"/>
              <a:ea typeface="微软雅黑" panose="020B0503020204020204" pitchFamily="34" charset="-122"/>
            </a:endParaRPr>
          </a:p>
          <a:p>
            <a:pPr>
              <a:defRPr/>
            </a:pPr>
            <a:r>
              <a:rPr lang="en-US" altLang="zh-CN" sz="1400" spc="-50" dirty="0" smtClean="0">
                <a:solidFill>
                  <a:prstClr val="black">
                    <a:lumMod val="75000"/>
                    <a:lumOff val="25000"/>
                  </a:prstClr>
                </a:solidFill>
                <a:latin typeface="微软雅黑" panose="020B0503020204020204" pitchFamily="34" charset="-122"/>
                <a:ea typeface="微软雅黑" panose="020B0503020204020204" pitchFamily="34" charset="-122"/>
              </a:rPr>
              <a:t>  East China Normal University</a:t>
            </a:r>
            <a:endParaRPr lang="zh-CN" altLang="en-US" sz="1400" spc="-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TextBox 22"/>
          <p:cNvSpPr txBox="1"/>
          <p:nvPr/>
        </p:nvSpPr>
        <p:spPr>
          <a:xfrm>
            <a:off x="2590406" y="2332225"/>
            <a:ext cx="2581910" cy="829945"/>
          </a:xfrm>
          <a:prstGeom prst="rect">
            <a:avLst/>
          </a:prstGeom>
          <a:noFill/>
        </p:spPr>
        <p:txBody>
          <a:bodyPr wrap="none">
            <a:spAutoFit/>
          </a:bodyPr>
          <a:lstStyle/>
          <a:p>
            <a:pPr algn="ctr">
              <a:defRPr/>
            </a:pPr>
            <a:r>
              <a:rPr lang="en-US" altLang="zh-CN"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Thanks!</a:t>
            </a:r>
            <a:endParaRPr lang="en-US" altLang="zh-CN" sz="48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72740" y="2307933"/>
            <a:ext cx="4793441"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525378" y="3155199"/>
            <a:ext cx="4793796" cy="0"/>
          </a:xfrm>
          <a:prstGeom prst="line">
            <a:avLst/>
          </a:prstGeom>
          <a:noFill/>
          <a:ln w="9525" cap="flat" cmpd="sng" algn="ctr">
            <a:solidFill>
              <a:sysClr val="window" lastClr="FFFFFF"/>
            </a:solidFill>
            <a:prstDash val="solid"/>
          </a:ln>
          <a:effectLst/>
        </p:spPr>
      </p:cxn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6695" y="847725"/>
            <a:ext cx="879475" cy="879475"/>
          </a:xfrm>
          <a:prstGeom prst="rect">
            <a:avLst/>
          </a:prstGeom>
        </p:spPr>
      </p:pic>
      <p:sp>
        <p:nvSpPr>
          <p:cNvPr id="3" name="TextBox 31"/>
          <p:cNvSpPr txBox="1"/>
          <p:nvPr/>
        </p:nvSpPr>
        <p:spPr bwMode="auto">
          <a:xfrm>
            <a:off x="6697980" y="4810760"/>
            <a:ext cx="3705860" cy="368300"/>
          </a:xfrm>
          <a:prstGeom prst="rect">
            <a:avLst/>
          </a:prstGeom>
          <a:noFill/>
        </p:spPr>
        <p:txBody>
          <a:bodyPr wrap="none">
            <a:spAutoFit/>
          </a:bodyPr>
          <a:lstStyle/>
          <a:p>
            <a:pPr algn="l">
              <a:defRPr/>
            </a:pPr>
            <a:r>
              <a:rPr lang="zh-CN" altLang="en-US" b="1" dirty="0" smtClean="0">
                <a:solidFill>
                  <a:srgbClr val="1F497D"/>
                </a:solidFill>
                <a:latin typeface="微软雅黑" panose="020B0503020204020204" pitchFamily="34" charset="-122"/>
                <a:ea typeface="微软雅黑" panose="020B0503020204020204" pitchFamily="34" charset="-122"/>
              </a:rPr>
              <a:t>Reporting group：Third group</a:t>
            </a:r>
            <a:endParaRPr lang="zh-CN" altLang="en-US" b="1" dirty="0" smtClean="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5" grpId="0" bldLvl="0" animBg="1"/>
      <p:bldP spid="14" grpId="0"/>
      <p:bldP spid="19" grpId="0" bldLvl="0" animBg="1"/>
      <p:bldP spid="22" grpId="0" bldLvl="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7683"/>
            <a:chOff x="0" y="543361"/>
            <a:chExt cx="3370216"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Content</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564765" y="1340485"/>
            <a:ext cx="7903210" cy="737235"/>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en-US" altLang="zh-CN" sz="2200" kern="1200" dirty="0"/>
                <a:t>The purpose of our project</a:t>
              </a:r>
              <a:endParaRPr lang="en-US" altLang="zh-CN" sz="2200" kern="1200" dirty="0"/>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1</a:t>
              </a:r>
              <a:endParaRPr lang="zh-CN" altLang="en-US" sz="3700" kern="1200" dirty="0"/>
            </a:p>
          </p:txBody>
        </p:sp>
      </p:grpSp>
      <p:grpSp>
        <p:nvGrpSpPr>
          <p:cNvPr id="46" name="组合 45"/>
          <p:cNvGrpSpPr/>
          <p:nvPr/>
        </p:nvGrpSpPr>
        <p:grpSpPr>
          <a:xfrm>
            <a:off x="2564765" y="2114550"/>
            <a:ext cx="7934325" cy="737235"/>
            <a:chOff x="1098018" y="2114517"/>
            <a:chExt cx="7544522" cy="737210"/>
          </a:xfrm>
        </p:grpSpPr>
        <p:sp>
          <p:nvSpPr>
            <p:cNvPr id="47" name="任意多边形 46"/>
            <p:cNvSpPr/>
            <p:nvPr/>
          </p:nvSpPr>
          <p:spPr>
            <a:xfrm>
              <a:off x="2699908" y="2188175"/>
              <a:ext cx="5942632" cy="589895"/>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en-US" altLang="zh-CN" sz="2200" kern="1200" dirty="0"/>
                <a:t>The methods of measuring the learning outcome</a:t>
              </a:r>
              <a:endParaRPr lang="en-US" altLang="zh-CN" sz="2200" kern="1200" dirty="0"/>
            </a:p>
          </p:txBody>
        </p:sp>
        <p:sp>
          <p:nvSpPr>
            <p:cNvPr id="48" name="任意多边形 47"/>
            <p:cNvSpPr/>
            <p:nvPr/>
          </p:nvSpPr>
          <p:spPr>
            <a:xfrm>
              <a:off x="1098018" y="2114517"/>
              <a:ext cx="173231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2</a:t>
              </a:r>
              <a:endParaRPr lang="zh-CN" altLang="en-US" sz="3700" kern="1200" dirty="0"/>
            </a:p>
          </p:txBody>
        </p:sp>
      </p:grpSp>
      <p:sp>
        <p:nvSpPr>
          <p:cNvPr id="51" name="任意多边形 50"/>
          <p:cNvSpPr/>
          <p:nvPr/>
        </p:nvSpPr>
        <p:spPr>
          <a:xfrm>
            <a:off x="2564765" y="2888615"/>
            <a:ext cx="1628775" cy="737235"/>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3</a:t>
            </a:r>
            <a:endParaRPr lang="zh-CN" altLang="en-US" sz="3700" kern="1200" dirty="0"/>
          </a:p>
        </p:txBody>
      </p:sp>
      <p:grpSp>
        <p:nvGrpSpPr>
          <p:cNvPr id="3" name="组合 2"/>
          <p:cNvGrpSpPr/>
          <p:nvPr/>
        </p:nvGrpSpPr>
        <p:grpSpPr>
          <a:xfrm>
            <a:off x="2580005" y="2888615"/>
            <a:ext cx="7888605" cy="737235"/>
            <a:chOff x="1098018" y="2888588"/>
            <a:chExt cx="7431027" cy="737210"/>
          </a:xfrm>
        </p:grpSpPr>
        <p:sp>
          <p:nvSpPr>
            <p:cNvPr id="9" name="任意多边形 8"/>
            <p:cNvSpPr/>
            <p:nvPr/>
          </p:nvSpPr>
          <p:spPr>
            <a:xfrm>
              <a:off x="2684955" y="2962246"/>
              <a:ext cx="5844090" cy="589895"/>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p>
              <a:pPr marL="171450" lvl="1" indent="-171450" defTabSz="711200">
                <a:lnSpc>
                  <a:spcPct val="90000"/>
                </a:lnSpc>
                <a:spcBef>
                  <a:spcPct val="0"/>
                </a:spcBef>
                <a:spcAft>
                  <a:spcPct val="15000"/>
                </a:spcAft>
                <a:buChar char="•"/>
              </a:pPr>
              <a:r>
                <a:rPr lang="en-US" altLang="zh-CN" sz="2200" kern="1200" dirty="0"/>
                <a:t>The way to help students to get good learning experience</a:t>
              </a:r>
              <a:endParaRPr lang="en-US" altLang="zh-CN" sz="2200" kern="1200" dirty="0"/>
            </a:p>
          </p:txBody>
        </p:sp>
        <p:sp>
          <p:nvSpPr>
            <p:cNvPr id="10" name="任意多边形 9"/>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p>
              <a:pPr lvl="0" algn="ctr" defTabSz="1644650">
                <a:lnSpc>
                  <a:spcPct val="90000"/>
                </a:lnSpc>
                <a:spcBef>
                  <a:spcPct val="0"/>
                </a:spcBef>
                <a:spcAft>
                  <a:spcPct val="35000"/>
                </a:spcAft>
              </a:pPr>
              <a:r>
                <a:rPr lang="en-US" altLang="zh-CN" sz="3700" kern="1200" smtClean="0"/>
                <a:t>3</a:t>
              </a:r>
              <a:endParaRPr lang="zh-CN" altLang="en-US" sz="3700" kern="1200" dirty="0"/>
            </a:p>
          </p:txBody>
        </p:sp>
      </p:grpSp>
      <p:grpSp>
        <p:nvGrpSpPr>
          <p:cNvPr id="15" name="组合 14"/>
          <p:cNvGrpSpPr/>
          <p:nvPr/>
        </p:nvGrpSpPr>
        <p:grpSpPr>
          <a:xfrm>
            <a:off x="2564130" y="5248275"/>
            <a:ext cx="7889240" cy="737235"/>
            <a:chOff x="1098018" y="5210802"/>
            <a:chExt cx="6947964" cy="737210"/>
          </a:xfrm>
        </p:grpSpPr>
        <p:sp>
          <p:nvSpPr>
            <p:cNvPr id="16" name="任意多边形 15"/>
            <p:cNvSpPr/>
            <p:nvPr/>
          </p:nvSpPr>
          <p:spPr>
            <a:xfrm>
              <a:off x="2699790" y="5284524"/>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p>
              <a:pPr marL="171450" lvl="1" indent="-171450" defTabSz="711200">
                <a:lnSpc>
                  <a:spcPct val="90000"/>
                </a:lnSpc>
                <a:spcBef>
                  <a:spcPct val="0"/>
                </a:spcBef>
                <a:spcAft>
                  <a:spcPct val="15000"/>
                </a:spcAft>
                <a:buChar char="•"/>
              </a:pPr>
              <a:r>
                <a:rPr lang="en-US" altLang="zh-CN" sz="2200" kern="1200" dirty="0"/>
                <a:t>Conceptual model</a:t>
              </a:r>
              <a:endParaRPr lang="en-US" altLang="zh-CN" sz="2200" kern="1200" dirty="0"/>
            </a:p>
          </p:txBody>
        </p:sp>
        <p:sp>
          <p:nvSpPr>
            <p:cNvPr id="17" name="任意多边形 16"/>
            <p:cNvSpPr/>
            <p:nvPr/>
          </p:nvSpPr>
          <p:spPr>
            <a:xfrm>
              <a:off x="1098018" y="5210802"/>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p>
              <a:pPr lvl="0" algn="ctr" defTabSz="1644650">
                <a:lnSpc>
                  <a:spcPct val="90000"/>
                </a:lnSpc>
                <a:spcBef>
                  <a:spcPct val="0"/>
                </a:spcBef>
                <a:spcAft>
                  <a:spcPct val="35000"/>
                </a:spcAft>
              </a:pPr>
              <a:r>
                <a:rPr lang="en-US" altLang="zh-CN" sz="3700" kern="1200" smtClean="0"/>
                <a:t>6</a:t>
              </a:r>
              <a:endParaRPr lang="zh-CN" altLang="en-US" sz="3700" kern="1200" dirty="0"/>
            </a:p>
          </p:txBody>
        </p:sp>
      </p:grpSp>
      <p:sp>
        <p:nvSpPr>
          <p:cNvPr id="20" name="任意多边形 19"/>
          <p:cNvSpPr/>
          <p:nvPr/>
        </p:nvSpPr>
        <p:spPr>
          <a:xfrm>
            <a:off x="2580005" y="2888615"/>
            <a:ext cx="1802765" cy="737235"/>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p>
            <a:pPr lvl="0" algn="ctr" defTabSz="1644650">
              <a:lnSpc>
                <a:spcPct val="90000"/>
              </a:lnSpc>
              <a:spcBef>
                <a:spcPct val="0"/>
              </a:spcBef>
              <a:spcAft>
                <a:spcPct val="35000"/>
              </a:spcAft>
            </a:pPr>
            <a:r>
              <a:rPr lang="en-US" altLang="zh-CN" sz="3700" kern="1200" smtClean="0"/>
              <a:t>3</a:t>
            </a:r>
            <a:endParaRPr lang="zh-CN" altLang="en-US" sz="3700" kern="1200" dirty="0"/>
          </a:p>
        </p:txBody>
      </p:sp>
      <p:sp>
        <p:nvSpPr>
          <p:cNvPr id="22" name="任意多边形 21"/>
          <p:cNvSpPr/>
          <p:nvPr/>
        </p:nvSpPr>
        <p:spPr>
          <a:xfrm>
            <a:off x="4280535" y="3721100"/>
            <a:ext cx="6219190" cy="589915"/>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p>
            <a:pPr marL="171450" lvl="1" indent="-171450" defTabSz="711200">
              <a:lnSpc>
                <a:spcPct val="90000"/>
              </a:lnSpc>
              <a:spcBef>
                <a:spcPct val="0"/>
              </a:spcBef>
              <a:spcAft>
                <a:spcPct val="15000"/>
              </a:spcAft>
              <a:buChar char="•"/>
            </a:pPr>
            <a:r>
              <a:rPr lang="en-US" altLang="zh-CN" sz="2200" kern="1200" dirty="0"/>
              <a:t>Different types of data we care about </a:t>
            </a:r>
            <a:endParaRPr lang="en-US" altLang="zh-CN" sz="2200" kern="1200" dirty="0"/>
          </a:p>
        </p:txBody>
      </p:sp>
      <p:sp>
        <p:nvSpPr>
          <p:cNvPr id="24" name="任意多边形 23"/>
          <p:cNvSpPr/>
          <p:nvPr/>
        </p:nvSpPr>
        <p:spPr>
          <a:xfrm>
            <a:off x="4297045" y="4510405"/>
            <a:ext cx="6171565" cy="589915"/>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p>
            <a:pPr marL="0" lvl="1" indent="-171450" defTabSz="711200">
              <a:lnSpc>
                <a:spcPct val="90000"/>
              </a:lnSpc>
              <a:spcBef>
                <a:spcPct val="0"/>
              </a:spcBef>
              <a:spcAft>
                <a:spcPct val="15000"/>
              </a:spcAft>
              <a:buChar char="•"/>
            </a:pPr>
            <a:r>
              <a:rPr lang="en-US" altLang="zh-CN" sz="2200" dirty="0">
                <a:sym typeface="+mn-ea"/>
              </a:rPr>
              <a:t>Data sources</a:t>
            </a:r>
            <a:endParaRPr lang="en-US" altLang="zh-CN" sz="2200" kern="1200" dirty="0">
              <a:solidFill>
                <a:schemeClr val="tx1"/>
              </a:solidFill>
              <a:latin typeface="微软雅黑" panose="020B0503020204020204" pitchFamily="34" charset="-122"/>
              <a:ea typeface="微软雅黑" panose="020B0503020204020204" pitchFamily="34" charset="-122"/>
              <a:sym typeface="+mn-ea"/>
            </a:endParaRPr>
          </a:p>
        </p:txBody>
      </p:sp>
      <p:sp>
        <p:nvSpPr>
          <p:cNvPr id="13" name="任意多边形 12"/>
          <p:cNvSpPr/>
          <p:nvPr/>
        </p:nvSpPr>
        <p:spPr>
          <a:xfrm>
            <a:off x="2580005" y="3662680"/>
            <a:ext cx="1802130" cy="737235"/>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p>
            <a:pPr lvl="0" algn="ctr" defTabSz="1644650">
              <a:lnSpc>
                <a:spcPct val="90000"/>
              </a:lnSpc>
              <a:spcBef>
                <a:spcPct val="0"/>
              </a:spcBef>
              <a:spcAft>
                <a:spcPct val="35000"/>
              </a:spcAft>
            </a:pPr>
            <a:r>
              <a:rPr lang="en-US" altLang="zh-CN" sz="3700" kern="1200" smtClean="0"/>
              <a:t>4</a:t>
            </a:r>
            <a:endParaRPr lang="zh-CN" altLang="en-US" sz="3700" kern="1200" dirty="0"/>
          </a:p>
        </p:txBody>
      </p:sp>
      <p:sp>
        <p:nvSpPr>
          <p:cNvPr id="57" name="任意多边形 56"/>
          <p:cNvSpPr/>
          <p:nvPr/>
        </p:nvSpPr>
        <p:spPr>
          <a:xfrm>
            <a:off x="2564765" y="4436745"/>
            <a:ext cx="1817370" cy="737235"/>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5</a:t>
            </a:r>
            <a:endParaRPr lang="zh-CN" altLang="en-US" sz="3700" kern="1200" dirty="0"/>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lvl="1" indent="-171450" defTabSz="711200">
              <a:lnSpc>
                <a:spcPct val="90000"/>
              </a:lnSpc>
              <a:spcBef>
                <a:spcPct val="0"/>
              </a:spcBef>
              <a:spcAft>
                <a:spcPct val="15000"/>
              </a:spcAft>
              <a:buChar char="•"/>
            </a:pPr>
            <a:r>
              <a:rPr lang="en-US" altLang="zh-CN" sz="3600" dirty="0">
                <a:sym typeface="+mn-ea"/>
              </a:rPr>
              <a:t>The purpose of our project</a:t>
            </a:r>
            <a:endParaRPr lang="en-US" altLang="zh-CN" sz="3600" spc="-100" dirty="0">
              <a:latin typeface="微软雅黑" panose="020B0503020204020204" pitchFamily="34" charset="-122"/>
              <a:ea typeface="微软雅黑" panose="020B0503020204020204" pitchFamily="34" charset="-122"/>
              <a:sym typeface="+mn-ea"/>
            </a:endParaRPr>
          </a:p>
        </p:txBody>
      </p:sp>
      <p:sp>
        <p:nvSpPr>
          <p:cNvPr id="6" name="TextBox 5"/>
          <p:cNvSpPr txBox="1"/>
          <p:nvPr/>
        </p:nvSpPr>
        <p:spPr>
          <a:xfrm>
            <a:off x="7647940" y="2971165"/>
            <a:ext cx="2851150"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Target group</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0347130" y="5029201"/>
            <a:ext cx="1255597" cy="977724"/>
            <a:chOff x="10318555" y="4914901"/>
            <a:chExt cx="1255597" cy="977724"/>
          </a:xfrm>
        </p:grpSpPr>
        <p:sp>
          <p:nvSpPr>
            <p:cNvPr id="8" name="椭圆 7"/>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9" name="TextBox 8"/>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7940" y="3508375"/>
            <a:ext cx="3461385" cy="553085"/>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Services provided</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5" grpId="0" animBg="1"/>
      <p:bldP spid="5" grpId="1" animBg="1"/>
      <p:bldP spid="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18279"/>
            <a:ext cx="3370216" cy="518561"/>
            <a:chOff x="0" y="518279"/>
            <a:chExt cx="3370216" cy="518561"/>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386443" y="518279"/>
              <a:ext cx="2818674"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Target group</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369570" algn="ctr" defTabSz="128397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TextBox 61"/>
          <p:cNvSpPr txBox="1">
            <a:spLocks noChangeArrowheads="1"/>
          </p:cNvSpPr>
          <p:nvPr/>
        </p:nvSpPr>
        <p:spPr bwMode="auto">
          <a:xfrm>
            <a:off x="2748697" y="2724318"/>
            <a:ext cx="6921500" cy="2305685"/>
          </a:xfrm>
          <a:prstGeom prst="rect">
            <a:avLst/>
          </a:prstGeom>
          <a:noFill/>
          <a:ln w="9525">
            <a:noFill/>
            <a:miter lim="800000"/>
          </a:ln>
        </p:spPr>
        <p:txBody>
          <a:bodyPr lIns="91418" tIns="45709" rIns="91418" bIns="45709">
            <a:spAutoFit/>
          </a:bodyPr>
          <a:lstStyle/>
          <a:p>
            <a:pPr algn="just" defTabSz="1283970" eaLnBrk="0" fontAlgn="base" hangingPunct="0">
              <a:lnSpc>
                <a:spcPct val="200000"/>
              </a:lnSpc>
              <a:spcBef>
                <a:spcPct val="0"/>
              </a:spcBef>
              <a:spcAft>
                <a:spcPct val="0"/>
              </a:spcAft>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The learners who are preparing for the postgraduate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entrance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exam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dirty="0">
                <a:solidFill>
                  <a:schemeClr val="tx1">
                    <a:lumMod val="65000"/>
                    <a:lumOff val="35000"/>
                  </a:schemeClr>
                </a:solidFill>
                <a:latin typeface="微软雅黑" panose="020B0503020204020204" pitchFamily="34" charset="-122"/>
                <a:ea typeface="微软雅黑" panose="020B0503020204020204" pitchFamily="34" charset="-122"/>
              </a:rPr>
              <a:t> of educational technology and the students who have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passed</a:t>
            </a:r>
            <a:r>
              <a:rPr 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the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postgraduate examination of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educational technology.</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lstStyle/>
          <a:p>
            <a:pPr marL="0" marR="0" lvl="0" indent="0" algn="ctr" defTabSz="1283970" eaLnBrk="0" fontAlgn="ctr" latinLnBrk="0" hangingPunct="0">
              <a:lnSpc>
                <a:spcPct val="100000"/>
              </a:lnSpc>
              <a:spcBef>
                <a:spcPts val="0"/>
              </a:spcBef>
              <a:spcAft>
                <a:spcPts val="0"/>
              </a:spcAft>
              <a:buClr>
                <a:srgbClr val="FF0000"/>
              </a:buClr>
              <a:buSzPct val="70000"/>
              <a:buFontTx/>
              <a:buNone/>
              <a:defRPr/>
            </a:pP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74423" y="3160435"/>
            <a:ext cx="1483395" cy="40331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微软雅黑" panose="020B0503020204020204" pitchFamily="34" charset="-122"/>
                <a:ea typeface="微软雅黑" panose="020B0503020204020204" pitchFamily="34" charset="-122"/>
              </a:rPr>
              <a:t>Services</a:t>
            </a:r>
            <a:endParaRPr lang="en-US" altLang="zh-CN"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292460" y="2252455"/>
            <a:ext cx="5793740" cy="673100"/>
            <a:chOff x="1292460" y="2252455"/>
            <a:chExt cx="5793740" cy="673100"/>
          </a:xfrm>
        </p:grpSpPr>
        <p:sp>
          <p:nvSpPr>
            <p:cNvPr id="6" name="椭圆 5"/>
            <p:cNvSpPr/>
            <p:nvPr/>
          </p:nvSpPr>
          <p:spPr>
            <a:xfrm>
              <a:off x="1292460" y="225245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7" name="文本框 22"/>
            <p:cNvSpPr txBox="1"/>
            <p:nvPr/>
          </p:nvSpPr>
          <p:spPr>
            <a:xfrm>
              <a:off x="1729975" y="2280395"/>
              <a:ext cx="5356225" cy="64516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Previous examination papers </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Bibliography</a:t>
              </a: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292460" y="3005366"/>
            <a:ext cx="4127865" cy="437607"/>
            <a:chOff x="1292460" y="3005366"/>
            <a:chExt cx="4127865" cy="437607"/>
          </a:xfrm>
        </p:grpSpPr>
        <p:sp>
          <p:nvSpPr>
            <p:cNvPr id="9" name="椭圆 8"/>
            <p:cNvSpPr/>
            <p:nvPr/>
          </p:nvSpPr>
          <p:spPr>
            <a:xfrm>
              <a:off x="1292460" y="3005366"/>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0" name="文本框 24"/>
            <p:cNvSpPr txBox="1"/>
            <p:nvPr/>
          </p:nvSpPr>
          <p:spPr>
            <a:xfrm>
              <a:off x="1730066" y="3050980"/>
              <a:ext cx="3690259"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Discussion community</a:t>
              </a:r>
              <a:endParaRPr lang="zh-CN" altLang="en-US"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292460" y="3782335"/>
            <a:ext cx="4127865" cy="437607"/>
            <a:chOff x="1292460" y="3782335"/>
            <a:chExt cx="4127865" cy="437607"/>
          </a:xfrm>
        </p:grpSpPr>
        <p:sp>
          <p:nvSpPr>
            <p:cNvPr id="12" name="椭圆 11"/>
            <p:cNvSpPr/>
            <p:nvPr/>
          </p:nvSpPr>
          <p:spPr>
            <a:xfrm>
              <a:off x="1292460" y="378233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3" name="文本框 26"/>
            <p:cNvSpPr txBox="1"/>
            <p:nvPr/>
          </p:nvSpPr>
          <p:spPr>
            <a:xfrm>
              <a:off x="1730066" y="3845364"/>
              <a:ext cx="3690259"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Exercise bank, simulation test</a:t>
              </a: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292460" y="4559304"/>
            <a:ext cx="4127865" cy="437607"/>
            <a:chOff x="1292460" y="4559304"/>
            <a:chExt cx="4127865" cy="437607"/>
          </a:xfrm>
        </p:grpSpPr>
        <p:sp>
          <p:nvSpPr>
            <p:cNvPr id="15" name="椭圆 14"/>
            <p:cNvSpPr/>
            <p:nvPr/>
          </p:nvSpPr>
          <p:spPr>
            <a:xfrm>
              <a:off x="1292460" y="4559304"/>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16" name="文本框 28"/>
            <p:cNvSpPr txBox="1"/>
            <p:nvPr/>
          </p:nvSpPr>
          <p:spPr>
            <a:xfrm>
              <a:off x="1730066" y="4604916"/>
              <a:ext cx="3690259"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Second-hand transaction</a:t>
              </a:r>
              <a:endParaRPr lang="zh-CN" altLang="en-US"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589928" y="1007321"/>
            <a:ext cx="7451634" cy="4963884"/>
            <a:chOff x="4576593" y="883496"/>
            <a:chExt cx="7451634" cy="4963884"/>
          </a:xfrm>
        </p:grpSpPr>
        <p:graphicFrame>
          <p:nvGraphicFramePr>
            <p:cNvPr id="18" name="图表 17"/>
            <p:cNvGraphicFramePr/>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1"/>
            </a:graphicData>
          </a:graphic>
        </p:graphicFrame>
        <p:sp>
          <p:nvSpPr>
            <p:cNvPr id="19" name="直角三角形 18"/>
            <p:cNvSpPr/>
            <p:nvPr/>
          </p:nvSpPr>
          <p:spPr>
            <a:xfrm rot="10800000">
              <a:off x="9594179" y="1484387"/>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a:off x="6328466" y="4537832"/>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直角三角形 20"/>
            <p:cNvSpPr/>
            <p:nvPr/>
          </p:nvSpPr>
          <p:spPr>
            <a:xfrm rot="10800000" flipH="1">
              <a:off x="6328467" y="1484388"/>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flipH="1">
              <a:off x="9594178" y="4407202"/>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0"/>
            <p:cNvSpPr txBox="1"/>
            <p:nvPr/>
          </p:nvSpPr>
          <p:spPr>
            <a:xfrm rot="18900000">
              <a:off x="6328463" y="1572702"/>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01</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4" name="文本框 21"/>
            <p:cNvSpPr txBox="1"/>
            <p:nvPr/>
          </p:nvSpPr>
          <p:spPr>
            <a:xfrm rot="18900000">
              <a:off x="6139987" y="2023999"/>
              <a:ext cx="2057405" cy="39878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Resources</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5" name="文本框 32"/>
            <p:cNvSpPr txBox="1"/>
            <p:nvPr/>
          </p:nvSpPr>
          <p:spPr>
            <a:xfrm rot="2700000" flipH="1">
              <a:off x="9380100" y="1592669"/>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02</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6" name="文本框 33"/>
            <p:cNvSpPr txBox="1"/>
            <p:nvPr/>
          </p:nvSpPr>
          <p:spPr>
            <a:xfrm rot="2700000" flipH="1">
              <a:off x="8454262" y="2043618"/>
              <a:ext cx="2057405" cy="39878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Community</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文本框 34"/>
            <p:cNvSpPr txBox="1"/>
            <p:nvPr/>
          </p:nvSpPr>
          <p:spPr>
            <a:xfrm rot="13500000">
              <a:off x="6094447" y="4233273"/>
              <a:ext cx="2057405" cy="39878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Test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8" name="文本框 35"/>
            <p:cNvSpPr txBox="1"/>
            <p:nvPr/>
          </p:nvSpPr>
          <p:spPr>
            <a:xfrm rot="13500000">
              <a:off x="6328463" y="4498956"/>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03</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9" name="文本框 36"/>
            <p:cNvSpPr txBox="1"/>
            <p:nvPr/>
          </p:nvSpPr>
          <p:spPr>
            <a:xfrm rot="8100000">
              <a:off x="9430089" y="4389203"/>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04</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30" name="文本框 37"/>
            <p:cNvSpPr txBox="1"/>
            <p:nvPr/>
          </p:nvSpPr>
          <p:spPr>
            <a:xfrm rot="8100000" flipH="1">
              <a:off x="8419428" y="4141834"/>
              <a:ext cx="2057405" cy="706755"/>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second-hand transaction</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493479"/>
            <a:chOff x="0" y="543361"/>
            <a:chExt cx="3370216" cy="493479"/>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177621" y="546854"/>
              <a:ext cx="2812865"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sym typeface="+mn-ea"/>
                </a:rPr>
                <a:t>Services provided</a:t>
              </a:r>
              <a:endParaRPr lang="zh-CN" altLang="en-US" sz="2400" dirty="0" smtClean="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单圆角矩形 22"/>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单圆角矩形 23"/>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sym typeface="+mn-ea"/>
              </a:rPr>
              <a:t>The methods of measuring the learning outcome</a:t>
            </a:r>
            <a:endParaRPr lang="en-US" altLang="zh-CN" sz="3200" spc="-100" dirty="0">
              <a:latin typeface="微软雅黑" panose="020B0503020204020204" pitchFamily="34" charset="-122"/>
              <a:ea typeface="微软雅黑" panose="020B0503020204020204" pitchFamily="34" charset="-122"/>
              <a:sym typeface="+mn-ea"/>
            </a:endParaRPr>
          </a:p>
        </p:txBody>
      </p:sp>
      <p:grpSp>
        <p:nvGrpSpPr>
          <p:cNvPr id="26" name="组合 25"/>
          <p:cNvGrpSpPr/>
          <p:nvPr/>
        </p:nvGrpSpPr>
        <p:grpSpPr>
          <a:xfrm>
            <a:off x="10347130" y="5029201"/>
            <a:ext cx="1255597" cy="977724"/>
            <a:chOff x="10318555" y="4914901"/>
            <a:chExt cx="1255597" cy="977724"/>
          </a:xfrm>
        </p:grpSpPr>
        <p:sp>
          <p:nvSpPr>
            <p:cNvPr id="27" name="椭圆 26"/>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8" name="TextBox 27"/>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
        <p:nvSpPr>
          <p:cNvPr id="6" name="TextBox 5"/>
          <p:cNvSpPr txBox="1"/>
          <p:nvPr/>
        </p:nvSpPr>
        <p:spPr>
          <a:xfrm>
            <a:off x="7647940" y="2971165"/>
            <a:ext cx="3669030" cy="553085"/>
          </a:xfrm>
          <a:prstGeom prst="rect">
            <a:avLst/>
          </a:prstGeom>
          <a:noFill/>
        </p:spPr>
        <p:txBody>
          <a:bodyPr wrap="square">
            <a:spAutoFit/>
          </a:bodyPr>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Diagnostic evaluation</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647940" y="3508375"/>
            <a:ext cx="3461385" cy="553085"/>
          </a:xfrm>
          <a:prstGeom prst="rect">
            <a:avLst/>
          </a:prstGeom>
          <a:noFill/>
        </p:spPr>
        <p:txBody>
          <a:bodyPr wrap="square">
            <a:spAutoFit/>
          </a:bodyPr>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Process evaluation</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7683500" y="4046855"/>
            <a:ext cx="3461385" cy="553085"/>
          </a:xfrm>
          <a:prstGeom prst="rect">
            <a:avLst/>
          </a:prstGeom>
          <a:noFill/>
        </p:spPr>
        <p:txBody>
          <a:bodyPr wrap="square">
            <a:spAutoFit/>
          </a:bodyPr>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Summative</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 evaluation</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57966"/>
            <a:ext cx="3370216" cy="507683"/>
            <a:chOff x="0" y="543361"/>
            <a:chExt cx="3370216"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37029" y="590669"/>
              <a:ext cx="2833187"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Evaluations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
        <p:nvSpPr>
          <p:cNvPr id="108" name="TextBox 107"/>
          <p:cNvSpPr txBox="1"/>
          <p:nvPr/>
        </p:nvSpPr>
        <p:spPr>
          <a:xfrm>
            <a:off x="537210" y="5282565"/>
            <a:ext cx="11144250" cy="922020"/>
          </a:xfrm>
          <a:prstGeom prst="rect">
            <a:avLst/>
          </a:prstGeom>
          <a:noFill/>
        </p:spPr>
        <p:txBody>
          <a:bodyPr wrap="square">
            <a:spAutoFit/>
          </a:bodyPr>
          <a:lstStyle/>
          <a:p>
            <a:pPr algn="just">
              <a:lnSpc>
                <a:spcPct val="150000"/>
              </a:lnSpc>
              <a:defRPr/>
            </a:pPr>
            <a:r>
              <a:rPr lang="zh-CN" altLang="en-US" kern="0" dirty="0">
                <a:solidFill>
                  <a:srgbClr val="646464"/>
                </a:solidFill>
                <a:latin typeface="Arial" panose="020B0604020202020204" pitchFamily="34" charset="0"/>
                <a:ea typeface="微软雅黑" panose="020B0503020204020204" pitchFamily="34" charset="-122"/>
              </a:rPr>
              <a:t>By analyzing the learning behavior data of learners on the platform, including practice times, time and error rate, the performance of students is evaluated, so as to provide more accurate evaluation for learners</a:t>
            </a:r>
            <a:endParaRPr lang="zh-CN" altLang="en-US" kern="0" dirty="0">
              <a:solidFill>
                <a:srgbClr val="646464"/>
              </a:solidFill>
              <a:latin typeface="Arial" panose="020B0604020202020204" pitchFamily="34" charset="0"/>
              <a:ea typeface="微软雅黑" panose="020B0503020204020204" pitchFamily="34" charset="-122"/>
            </a:endParaRPr>
          </a:p>
        </p:txBody>
      </p:sp>
      <p:grpSp>
        <p:nvGrpSpPr>
          <p:cNvPr id="109" name="组合 42"/>
          <p:cNvGrpSpPr/>
          <p:nvPr/>
        </p:nvGrpSpPr>
        <p:grpSpPr bwMode="auto">
          <a:xfrm>
            <a:off x="705294" y="1710431"/>
            <a:ext cx="4522972" cy="1938020"/>
            <a:chOff x="2398731" y="1692500"/>
            <a:chExt cx="4523234" cy="1937800"/>
          </a:xfrm>
        </p:grpSpPr>
        <p:cxnSp>
          <p:nvCxnSpPr>
            <p:cNvPr id="110" name="直接连接符 109"/>
            <p:cNvCxnSpPr/>
            <p:nvPr/>
          </p:nvCxnSpPr>
          <p:spPr>
            <a:xfrm flipH="1" flipV="1">
              <a:off x="6317092" y="2265622"/>
              <a:ext cx="604873" cy="387306"/>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11" name="直接连接符 110"/>
            <p:cNvCxnSpPr/>
            <p:nvPr/>
          </p:nvCxnSpPr>
          <p:spPr>
            <a:xfrm flipH="1">
              <a:off x="6310742" y="1979904"/>
              <a:ext cx="3175" cy="958741"/>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
          <p:nvSpPr>
            <p:cNvPr id="112" name="TextBox 111"/>
            <p:cNvSpPr txBox="1"/>
            <p:nvPr/>
          </p:nvSpPr>
          <p:spPr>
            <a:xfrm>
              <a:off x="2398731" y="1692500"/>
              <a:ext cx="3642571" cy="1937800"/>
            </a:xfrm>
            <a:prstGeom prst="rect">
              <a:avLst/>
            </a:prstGeom>
            <a:noFill/>
          </p:spPr>
          <p:txBody>
            <a:bodyPr wrap="square">
              <a:spAutoFit/>
            </a:bodyPr>
            <a:lstStyle/>
            <a:p>
              <a:pPr algn="just">
                <a:lnSpc>
                  <a:spcPct val="150000"/>
                </a:lnSpc>
                <a:defRPr/>
              </a:pPr>
              <a:r>
                <a:rPr lang="zh-CN" altLang="en-US" sz="1600" kern="0" dirty="0">
                  <a:solidFill>
                    <a:srgbClr val="646464"/>
                  </a:solidFill>
                  <a:latin typeface="Arial" panose="020B0604020202020204" pitchFamily="34" charset="0"/>
                  <a:ea typeface="微软雅黑" panose="020B0503020204020204" pitchFamily="34" charset="-122"/>
                </a:rPr>
                <a:t>Through questionnaires and diagnostic tests, we can understand learners' learning intention, style and starting point, so as to provide suggestions for learners.</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grpSp>
        <p:nvGrpSpPr>
          <p:cNvPr id="113" name="组合 55"/>
          <p:cNvGrpSpPr/>
          <p:nvPr/>
        </p:nvGrpSpPr>
        <p:grpSpPr bwMode="auto">
          <a:xfrm>
            <a:off x="7751437" y="1130824"/>
            <a:ext cx="2929573" cy="2256092"/>
            <a:chOff x="3648589" y="1199843"/>
            <a:chExt cx="2930829" cy="2254785"/>
          </a:xfrm>
        </p:grpSpPr>
        <p:cxnSp>
          <p:nvCxnSpPr>
            <p:cNvPr id="114" name="直接连接符 113"/>
            <p:cNvCxnSpPr/>
            <p:nvPr/>
          </p:nvCxnSpPr>
          <p:spPr>
            <a:xfrm flipV="1">
              <a:off x="4326742" y="2780333"/>
              <a:ext cx="277931" cy="674295"/>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cxnSp>
          <p:nvCxnSpPr>
            <p:cNvPr id="115" name="直接连接符 114"/>
            <p:cNvCxnSpPr/>
            <p:nvPr/>
          </p:nvCxnSpPr>
          <p:spPr>
            <a:xfrm flipH="1">
              <a:off x="3648589" y="2767641"/>
              <a:ext cx="2340978" cy="12693"/>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sp>
          <p:nvSpPr>
            <p:cNvPr id="116" name="TextBox 115"/>
            <p:cNvSpPr txBox="1"/>
            <p:nvPr/>
          </p:nvSpPr>
          <p:spPr>
            <a:xfrm>
              <a:off x="3648907" y="1199843"/>
              <a:ext cx="2930511" cy="1567541"/>
            </a:xfrm>
            <a:prstGeom prst="rect">
              <a:avLst/>
            </a:prstGeom>
            <a:noFill/>
          </p:spPr>
          <p:txBody>
            <a:bodyPr wrap="square">
              <a:spAutoFit/>
            </a:bodyPr>
            <a:lstStyle/>
            <a:p>
              <a:pPr algn="just">
                <a:lnSpc>
                  <a:spcPct val="150000"/>
                </a:lnSpc>
                <a:defRPr/>
              </a:pPr>
              <a:r>
                <a:rPr lang="zh-CN" altLang="en-US" sz="1600" kern="0" dirty="0">
                  <a:solidFill>
                    <a:srgbClr val="646464"/>
                  </a:solidFill>
                  <a:latin typeface="Arial" panose="020B0604020202020204" pitchFamily="34" charset="0"/>
                  <a:ea typeface="微软雅黑" panose="020B0503020204020204" pitchFamily="34" charset="-122"/>
                </a:rPr>
                <a:t>Students do simulated test questions, we use the results to evaluate the learning behavior of learners</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grpSp>
        <p:nvGrpSpPr>
          <p:cNvPr id="117" name="组合 3"/>
          <p:cNvGrpSpPr/>
          <p:nvPr/>
        </p:nvGrpSpPr>
        <p:grpSpPr bwMode="auto">
          <a:xfrm>
            <a:off x="4370380" y="2650013"/>
            <a:ext cx="2300287" cy="2298700"/>
            <a:chOff x="851328" y="3470854"/>
            <a:chExt cx="2299859" cy="2299859"/>
          </a:xfrm>
        </p:grpSpPr>
        <p:sp>
          <p:nvSpPr>
            <p:cNvPr id="118" name="等腰三角形 117"/>
            <p:cNvSpPr/>
            <p:nvPr/>
          </p:nvSpPr>
          <p:spPr>
            <a:xfrm>
              <a:off x="851328" y="3470854"/>
              <a:ext cx="2299859" cy="2299859"/>
            </a:xfrm>
            <a:prstGeom prst="triangle">
              <a:avLst/>
            </a:prstGeom>
            <a:solidFill>
              <a:srgbClr val="002060"/>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19" name="等腰三角形 6"/>
            <p:cNvSpPr/>
            <p:nvPr/>
          </p:nvSpPr>
          <p:spPr>
            <a:xfrm>
              <a:off x="1426531" y="4411127"/>
              <a:ext cx="1349759" cy="1149930"/>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lang="zh-CN" altLang="en-US" sz="2200" dirty="0" smtClean="0">
                  <a:solidFill>
                    <a:schemeClr val="bg1"/>
                  </a:solidFill>
                  <a:latin typeface="微软雅黑" panose="020B0503020204020204" pitchFamily="34" charset="-122"/>
                  <a:ea typeface="微软雅黑" panose="020B0503020204020204" pitchFamily="34" charset="-122"/>
                  <a:sym typeface="+mn-ea"/>
                </a:rPr>
                <a:t>Process</a:t>
              </a:r>
              <a:endParaRPr kumimoji="0" lang="zh-CN" altLang="en-US" sz="2200" b="0"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grpSp>
      <p:grpSp>
        <p:nvGrpSpPr>
          <p:cNvPr id="120" name="组合 4"/>
          <p:cNvGrpSpPr/>
          <p:nvPr/>
        </p:nvGrpSpPr>
        <p:grpSpPr bwMode="auto">
          <a:xfrm>
            <a:off x="6597642" y="2246788"/>
            <a:ext cx="2300288" cy="2300288"/>
            <a:chOff x="3151187" y="3470854"/>
            <a:chExt cx="2299859" cy="2299859"/>
          </a:xfrm>
        </p:grpSpPr>
        <p:sp>
          <p:nvSpPr>
            <p:cNvPr id="121" name="等腰三角形 120"/>
            <p:cNvSpPr/>
            <p:nvPr/>
          </p:nvSpPr>
          <p:spPr>
            <a:xfrm>
              <a:off x="3151187" y="3470854"/>
              <a:ext cx="2299859" cy="2299859"/>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2" name="等腰三角形 10"/>
            <p:cNvSpPr/>
            <p:nvPr/>
          </p:nvSpPr>
          <p:spPr>
            <a:xfrm>
              <a:off x="3622904" y="4448571"/>
              <a:ext cx="1688785" cy="1149771"/>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lang="zh-CN" altLang="en-US" sz="2200" dirty="0" smtClean="0">
                  <a:solidFill>
                    <a:schemeClr val="bg1"/>
                  </a:solidFill>
                  <a:latin typeface="微软雅黑" panose="020B0503020204020204" pitchFamily="34" charset="-122"/>
                  <a:ea typeface="微软雅黑" panose="020B0503020204020204" pitchFamily="34" charset="-122"/>
                  <a:sym typeface="+mn-ea"/>
                </a:rPr>
                <a:t>Summative</a:t>
              </a:r>
              <a:endParaRPr kumimoji="0" lang="zh-CN" altLang="en-US" sz="2200" b="0"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grpSp>
      <p:grpSp>
        <p:nvGrpSpPr>
          <p:cNvPr id="123" name="组合 2"/>
          <p:cNvGrpSpPr/>
          <p:nvPr/>
        </p:nvGrpSpPr>
        <p:grpSpPr bwMode="auto">
          <a:xfrm>
            <a:off x="5492742" y="2678588"/>
            <a:ext cx="2300288" cy="2300288"/>
            <a:chOff x="2001258" y="3470854"/>
            <a:chExt cx="2299859" cy="2299859"/>
          </a:xfrm>
        </p:grpSpPr>
        <p:sp>
          <p:nvSpPr>
            <p:cNvPr id="124" name="等腰三角形 123"/>
            <p:cNvSpPr/>
            <p:nvPr/>
          </p:nvSpPr>
          <p:spPr>
            <a:xfrm rot="10800000">
              <a:off x="2001258" y="3470854"/>
              <a:ext cx="2299859" cy="2299859"/>
            </a:xfrm>
            <a:prstGeom prst="triangle">
              <a:avLst/>
            </a:prstGeom>
            <a:solidFill>
              <a:schemeClr val="bg1">
                <a:lumMod val="6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5" name="等腰三角形 8"/>
            <p:cNvSpPr/>
            <p:nvPr/>
          </p:nvSpPr>
          <p:spPr>
            <a:xfrm>
              <a:off x="2466554" y="3692913"/>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grpSp>
        <p:nvGrpSpPr>
          <p:cNvPr id="126" name="组合 1"/>
          <p:cNvGrpSpPr/>
          <p:nvPr/>
        </p:nvGrpSpPr>
        <p:grpSpPr bwMode="auto">
          <a:xfrm>
            <a:off x="4768842" y="838675"/>
            <a:ext cx="2300288" cy="2300287"/>
            <a:chOff x="2001258" y="1170994"/>
            <a:chExt cx="2299859" cy="2299859"/>
          </a:xfrm>
        </p:grpSpPr>
        <p:sp>
          <p:nvSpPr>
            <p:cNvPr id="127" name="等腰三角形 126"/>
            <p:cNvSpPr/>
            <p:nvPr/>
          </p:nvSpPr>
          <p:spPr>
            <a:xfrm>
              <a:off x="2001258" y="1170994"/>
              <a:ext cx="2299859" cy="2299859"/>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8" name="等腰三角形 4"/>
            <p:cNvSpPr/>
            <p:nvPr/>
          </p:nvSpPr>
          <p:spPr>
            <a:xfrm>
              <a:off x="2481863" y="2115698"/>
              <a:ext cx="1621488" cy="1149771"/>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lang="zh-CN" altLang="en-US" sz="2200" dirty="0">
                  <a:solidFill>
                    <a:schemeClr val="bg1"/>
                  </a:solidFill>
                  <a:latin typeface="微软雅黑" panose="020B0503020204020204" pitchFamily="34" charset="-122"/>
                  <a:ea typeface="微软雅黑" panose="020B0503020204020204" pitchFamily="34" charset="-122"/>
                  <a:sym typeface="+mn-ea"/>
                </a:rPr>
                <a:t>Diagnostic</a:t>
              </a:r>
              <a:endParaRPr kumimoji="0" lang="zh-CN" altLang="en-US" sz="22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a:xfrm flipH="1" flipV="1">
            <a:off x="5789930" y="4795520"/>
            <a:ext cx="208915" cy="418465"/>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0" name="直接连接符 9"/>
          <p:cNvCxnSpPr/>
          <p:nvPr/>
        </p:nvCxnSpPr>
        <p:spPr>
          <a:xfrm flipV="1">
            <a:off x="5072380" y="5213985"/>
            <a:ext cx="2035810" cy="29845"/>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indent="0" algn="ctr" defTabSz="711200">
              <a:lnSpc>
                <a:spcPct val="90000"/>
              </a:lnSpc>
              <a:spcBef>
                <a:spcPct val="0"/>
              </a:spcBef>
              <a:spcAft>
                <a:spcPct val="15000"/>
              </a:spcAft>
              <a:buNone/>
            </a:pPr>
            <a:r>
              <a:rPr lang="en-US" altLang="zh-CN" sz="3200" dirty="0">
                <a:sym typeface="+mn-ea"/>
              </a:rPr>
              <a:t>The way to help students to get good learning experience</a:t>
            </a:r>
            <a:endParaRPr lang="en-US" altLang="zh-CN" sz="3200" spc="-100" dirty="0">
              <a:latin typeface="微软雅黑" panose="020B0503020204020204" pitchFamily="34" charset="-122"/>
              <a:ea typeface="微软雅黑" panose="020B0503020204020204" pitchFamily="34" charset="-122"/>
              <a:sym typeface="+mn-ea"/>
            </a:endParaRPr>
          </a:p>
        </p:txBody>
      </p:sp>
      <p:grpSp>
        <p:nvGrpSpPr>
          <p:cNvPr id="20" name="组合 19"/>
          <p:cNvGrpSpPr/>
          <p:nvPr/>
        </p:nvGrpSpPr>
        <p:grpSpPr>
          <a:xfrm>
            <a:off x="10347130" y="5029201"/>
            <a:ext cx="1255597" cy="976414"/>
            <a:chOff x="10318555" y="4914901"/>
            <a:chExt cx="1255597" cy="97641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cs typeface="Lao UI" panose="020B0502040204020203" pitchFamily="34" charset="0"/>
              </a:endParaRPr>
            </a:p>
          </p:txBody>
        </p:sp>
        <p:sp>
          <p:nvSpPr>
            <p:cNvPr id="22" name="TextBox 21"/>
            <p:cNvSpPr txBox="1"/>
            <p:nvPr/>
          </p:nvSpPr>
          <p:spPr>
            <a:xfrm>
              <a:off x="10526973" y="4969295"/>
              <a:ext cx="1047179" cy="92202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3</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60" y="3726180"/>
            <a:ext cx="23361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37160" y="543361"/>
            <a:ext cx="6359525" cy="493479"/>
            <a:chOff x="-137160" y="543361"/>
            <a:chExt cx="6359525" cy="493479"/>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137160" y="543361"/>
              <a:ext cx="6359525" cy="460375"/>
            </a:xfrm>
            <a:prstGeom prst="rect">
              <a:avLst/>
            </a:prstGeom>
            <a:noFill/>
          </p:spPr>
          <p:txBody>
            <a:bodyPr wrap="square" rtlCol="0">
              <a:spAutoFit/>
            </a:bodyPr>
            <a:lstStyle/>
            <a:p>
              <a:r>
                <a:rPr lang="en-US" altLang="zh-CN" sz="2400" dirty="0">
                  <a:solidFill>
                    <a:schemeClr val="bg1"/>
                  </a:solidFill>
                  <a:sym typeface="+mn-ea"/>
                </a:rPr>
                <a:t> Good learning experience</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41" name="组合 40"/>
          <p:cNvGrpSpPr/>
          <p:nvPr/>
        </p:nvGrpSpPr>
        <p:grpSpPr>
          <a:xfrm>
            <a:off x="1865367" y="1281609"/>
            <a:ext cx="9004661" cy="1463040"/>
            <a:chOff x="1865367" y="1223553"/>
            <a:chExt cx="9004661" cy="1463040"/>
          </a:xfrm>
        </p:grpSpPr>
        <p:sp>
          <p:nvSpPr>
            <p:cNvPr id="42" name="矩形 41"/>
            <p:cNvSpPr/>
            <p:nvPr/>
          </p:nvSpPr>
          <p:spPr>
            <a:xfrm>
              <a:off x="1995994" y="1223553"/>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865367" y="2007324"/>
              <a:ext cx="2403566" cy="527725"/>
              <a:chOff x="1497875" y="2001592"/>
              <a:chExt cx="2403566" cy="381059"/>
            </a:xfrm>
            <a:solidFill>
              <a:srgbClr val="E74C2E"/>
            </a:solidFill>
          </p:grpSpPr>
          <p:grpSp>
            <p:nvGrpSpPr>
              <p:cNvPr id="48" name="组合 47"/>
              <p:cNvGrpSpPr/>
              <p:nvPr/>
            </p:nvGrpSpPr>
            <p:grpSpPr>
              <a:xfrm>
                <a:off x="1497875" y="2067429"/>
                <a:ext cx="2403566" cy="315222"/>
                <a:chOff x="0" y="296091"/>
                <a:chExt cx="3187337" cy="418012"/>
              </a:xfrm>
              <a:grpFill/>
            </p:grpSpPr>
            <p:sp>
              <p:nvSpPr>
                <p:cNvPr id="50" name="矩形 49"/>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直角三角形 48"/>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8688531" y="1223553"/>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45" name="文本框 66"/>
            <p:cNvSpPr txBox="1"/>
            <p:nvPr/>
          </p:nvSpPr>
          <p:spPr>
            <a:xfrm>
              <a:off x="2006972" y="2105568"/>
              <a:ext cx="2266315" cy="39878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Interface design</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7" name="文本框 74"/>
            <p:cNvSpPr txBox="1"/>
            <p:nvPr/>
          </p:nvSpPr>
          <p:spPr>
            <a:xfrm>
              <a:off x="4497369" y="1477423"/>
              <a:ext cx="3871283" cy="829945"/>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Simple and clear interfac</a:t>
              </a:r>
              <a:r>
                <a:rPr lang="en-US" altLang="zh-CN" sz="1600" dirty="0">
                  <a:solidFill>
                    <a:schemeClr val="bg1"/>
                  </a:solidFill>
                  <a:latin typeface="微软雅黑" panose="020B0503020204020204" pitchFamily="34" charset="-122"/>
                  <a:ea typeface="微软雅黑" panose="020B0503020204020204" pitchFamily="34" charset="-122"/>
                </a:rPr>
                <a:t>e</a:t>
              </a:r>
              <a:endParaRPr lang="en-US" altLang="zh-CN" sz="1600" dirty="0">
                <a:solidFill>
                  <a:schemeClr val="bg1"/>
                </a:solidFill>
                <a:latin typeface="微软雅黑" panose="020B0503020204020204" pitchFamily="34" charset="-122"/>
                <a:ea typeface="微软雅黑" panose="020B0503020204020204" pitchFamily="34" charset="-122"/>
              </a:endParaRPr>
            </a:p>
            <a:p>
              <a:pPr defTabSz="1283970" eaLnBrk="0" fontAlgn="base" hangingPunct="0">
                <a:lnSpc>
                  <a:spcPct val="150000"/>
                </a:lnSpc>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Clear function button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804407" y="2901404"/>
            <a:ext cx="9065621" cy="1463040"/>
            <a:chOff x="1804407" y="2843348"/>
            <a:chExt cx="9065621" cy="1463040"/>
          </a:xfrm>
        </p:grpSpPr>
        <p:sp>
          <p:nvSpPr>
            <p:cNvPr id="53" name="矩形 52"/>
            <p:cNvSpPr/>
            <p:nvPr/>
          </p:nvSpPr>
          <p:spPr>
            <a:xfrm>
              <a:off x="1995994" y="2843348"/>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865367" y="3627119"/>
              <a:ext cx="2403566" cy="527725"/>
              <a:chOff x="1497875" y="2001592"/>
              <a:chExt cx="2403566" cy="381059"/>
            </a:xfrm>
            <a:solidFill>
              <a:srgbClr val="E74C2E"/>
            </a:solidFill>
          </p:grpSpPr>
          <p:grpSp>
            <p:nvGrpSpPr>
              <p:cNvPr id="59" name="组合 58"/>
              <p:cNvGrpSpPr/>
              <p:nvPr/>
            </p:nvGrpSpPr>
            <p:grpSpPr>
              <a:xfrm>
                <a:off x="1497875" y="2067429"/>
                <a:ext cx="2403566" cy="315222"/>
                <a:chOff x="0" y="296091"/>
                <a:chExt cx="3187337" cy="418012"/>
              </a:xfrm>
              <a:grpFill/>
            </p:grpSpPr>
            <p:sp>
              <p:nvSpPr>
                <p:cNvPr id="61" name="矩形 60"/>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0" name="直角三角形 59"/>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8688531" y="2843348"/>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56" name="文本框 67"/>
            <p:cNvSpPr txBox="1"/>
            <p:nvPr/>
          </p:nvSpPr>
          <p:spPr>
            <a:xfrm>
              <a:off x="1804407" y="3718378"/>
              <a:ext cx="2738120" cy="39878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Precise positioning</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8" name="文本框 75"/>
            <p:cNvSpPr txBox="1"/>
            <p:nvPr/>
          </p:nvSpPr>
          <p:spPr>
            <a:xfrm>
              <a:off x="4497369" y="3041188"/>
              <a:ext cx="3871283" cy="1198880"/>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Analyze students' learning behavior and provide accurate resources for students</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1758052" y="4521198"/>
            <a:ext cx="9111976" cy="1463040"/>
            <a:chOff x="1758052" y="4463142"/>
            <a:chExt cx="9111976" cy="1463040"/>
          </a:xfrm>
        </p:grpSpPr>
        <p:sp>
          <p:nvSpPr>
            <p:cNvPr id="64" name="矩形 63"/>
            <p:cNvSpPr/>
            <p:nvPr/>
          </p:nvSpPr>
          <p:spPr>
            <a:xfrm>
              <a:off x="1995994" y="4463142"/>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65367" y="5246913"/>
              <a:ext cx="2403566" cy="527725"/>
              <a:chOff x="1497875" y="2001592"/>
              <a:chExt cx="2403566" cy="381059"/>
            </a:xfrm>
            <a:solidFill>
              <a:srgbClr val="E74C2E"/>
            </a:solidFill>
          </p:grpSpPr>
          <p:grpSp>
            <p:nvGrpSpPr>
              <p:cNvPr id="70" name="组合 69"/>
              <p:cNvGrpSpPr/>
              <p:nvPr/>
            </p:nvGrpSpPr>
            <p:grpSpPr>
              <a:xfrm>
                <a:off x="1497875" y="2067429"/>
                <a:ext cx="2403566" cy="315222"/>
                <a:chOff x="0" y="296091"/>
                <a:chExt cx="3187337" cy="418012"/>
              </a:xfrm>
              <a:grpFill/>
            </p:grpSpPr>
            <p:sp>
              <p:nvSpPr>
                <p:cNvPr id="72" name="矩形 71"/>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直角三角形 70"/>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连接符 65"/>
            <p:cNvCxnSpPr/>
            <p:nvPr/>
          </p:nvCxnSpPr>
          <p:spPr>
            <a:xfrm>
              <a:off x="8688531" y="4463142"/>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8"/>
            <p:cNvSpPr txBox="1"/>
            <p:nvPr/>
          </p:nvSpPr>
          <p:spPr>
            <a:xfrm>
              <a:off x="1758052" y="5338172"/>
              <a:ext cx="3536315" cy="368300"/>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Platform maintenance</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69" name="文本框 76"/>
            <p:cNvSpPr txBox="1"/>
            <p:nvPr/>
          </p:nvSpPr>
          <p:spPr>
            <a:xfrm>
              <a:off x="4497369" y="4660982"/>
              <a:ext cx="3871283" cy="829945"/>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The quantity and quality of resources are guaranteed and updated in time</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1984</Words>
  <Application>WPS 演示</Application>
  <PresentationFormat>自定义</PresentationFormat>
  <Paragraphs>174</Paragraphs>
  <Slides>17</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微软雅黑</vt:lpstr>
      <vt:lpstr>Lao UI</vt:lpstr>
      <vt:lpstr>方正姚体</vt:lpstr>
      <vt:lpstr>Segoe UI</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Midnight*</cp:lastModifiedBy>
  <cp:revision>176</cp:revision>
  <dcterms:created xsi:type="dcterms:W3CDTF">2013-10-25T14:41:00Z</dcterms:created>
  <dcterms:modified xsi:type="dcterms:W3CDTF">2019-11-22T02:15:12Z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