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A18E7-49C0-4691-B0E7-64EAEAE1D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7C2A61-BA29-4C06-95FD-ABE0A617B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FDC46-E92A-4F0A-9735-A8E4B5ED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B7B04-AF0A-462C-A4AA-5AADE6C8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5D8A6-249B-414F-98DA-A9957ED5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0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0C45C-E74C-4A86-AB2C-3C2F3042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8C0590-33EA-4D49-8F0A-7EF2DD0D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AEA0B-4897-4CA1-ADF9-7DCCFA19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BA617-1A19-434B-A558-12FDF15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1840C-5D65-4573-ABB3-CD69AD22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7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668580-CA8A-4322-8700-1A4E89BBA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05662-A000-46DE-AAAE-1634604A6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A9B61-5F7D-4325-9389-A80AB934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A6AC-8D08-4669-B9A8-A18C299D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46DF9-2414-4C89-877C-6469114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A54E7-4A83-4E82-8612-96BF50F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1E36E-0511-4311-B89F-CF06890C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91B8A-D13D-47A1-85BF-422E3FDC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B0250-2649-4F8D-BA70-85F8E008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5E79E-BC43-4AAD-8155-14CE153B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1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879BD-0160-47ED-8DE7-DEB2BC7A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9A5F7-433C-4FDE-A56B-E6EA0517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5E9A6-A3CC-409C-9FE3-9C65A40B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DFA40-571B-4AED-94BF-8E927F9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56FCB-68F2-44E4-959C-E90446F7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0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474C9-CA5C-407C-8CC3-B23879B8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861B1-A8EF-4A8E-B780-CD9F08269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F1026B-674A-4762-BF48-9293A6056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BDCD9-FD47-4672-A070-CDB67FCB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7B7F16-D4B5-4223-ABF3-0EF0785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CA858-6A4F-4ABD-A1DE-19133D8C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76F5F-916A-42CA-8CB6-3D8DA8C5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F572F-9872-4181-8338-52D69A2B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4727-2863-4678-BEB8-D7BD55EB9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6B95BC-8F3A-48DC-9172-964F849A1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49AEA-26B0-4977-ABBF-190F7246A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437AEF-F339-41D2-BFAB-F4815324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3E3F00-DAF2-4164-AE99-C2191F73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F51FD-A5F7-41A9-90B9-73D34C2C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AA50E-EE88-4C9E-94BC-167F9052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8D8D97-C045-4FF0-8D47-3120CEA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741B4-3B69-4072-993F-D604F78C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1818A-71A0-4006-BA61-ACF3C86E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B4CCB-9567-433F-A072-8651FA8A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22478-74D6-4704-9C85-F9F9797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72535-2DED-4F0C-BFAA-CA21F4F3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8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C747-2489-4725-B890-BAD9E651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A78C7-0440-486D-ABDD-13592171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9903E-E394-465A-9614-65E7AFDE5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1ECFC-AEC0-4BDB-9820-25A4C31B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85AD8-309A-4056-9B1D-92C116A3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669CC-19FB-4B08-8E63-958A10EA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0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A12C-6666-43CB-A4AD-4AC77B34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56BC7D-FE4A-4380-937F-67AB309FD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AC3317-A230-41CF-AC72-BF2D034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52C0B-60B9-4624-ACC5-D3614238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4A1E6-9275-4C85-8C34-02598159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6BF8F-180E-43AD-BCC5-7E4530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19B127-110D-4957-9BEB-BF7EDBC6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045C7-3125-45CA-BC67-41B82E4F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3C998-4CD9-47F0-AF63-54FB0675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6247-154E-493A-B30D-3354C8645B92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16854-9820-4FE6-9CC1-D6C43C7CB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FF783-DC94-4F3B-A361-2BBA739A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738A-6958-4FFC-97DA-48AD6E38C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046AE2-3E9F-430C-A665-02509AB4A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6" y="695184"/>
            <a:ext cx="8909508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0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BA3DE3-B89E-4179-8CC1-A7CAE2A4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63" y="766762"/>
            <a:ext cx="10207473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36691F-9C8E-4792-88C9-D8C36654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" y="791527"/>
            <a:ext cx="10178415" cy="52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E01102-F92E-4457-ACD0-EAB6729E7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6" y="0"/>
            <a:ext cx="10823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0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07A08F-5CD1-48DA-9234-0F7688F7C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5211"/>
            <a:ext cx="12192000" cy="20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9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25BB30-0130-4607-83F4-AE564F6A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23" y="1242743"/>
            <a:ext cx="10117154" cy="43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7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B524E4-DD71-428E-A8A0-258C5DA6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563"/>
            <a:ext cx="12192000" cy="48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8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wang</dc:creator>
  <cp:lastModifiedBy>xi wang</cp:lastModifiedBy>
  <cp:revision>1</cp:revision>
  <dcterms:created xsi:type="dcterms:W3CDTF">2019-12-20T03:03:10Z</dcterms:created>
  <dcterms:modified xsi:type="dcterms:W3CDTF">2019-12-20T03:07:38Z</dcterms:modified>
</cp:coreProperties>
</file>