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88" r:id="rId3"/>
    <p:sldId id="291" r:id="rId4"/>
    <p:sldId id="293" r:id="rId5"/>
    <p:sldId id="289" r:id="rId6"/>
    <p:sldId id="292" r:id="rId7"/>
    <p:sldId id="295" r:id="rId8"/>
    <p:sldId id="294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5574"/>
    <a:srgbClr val="F2D4AA"/>
    <a:srgbClr val="F4F4F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9" autoAdjust="0"/>
    <p:restoredTop sz="93715" autoAdjust="0"/>
  </p:normalViewPr>
  <p:slideViewPr>
    <p:cSldViewPr snapToGrid="0">
      <p:cViewPr varScale="1">
        <p:scale>
          <a:sx n="64" d="100"/>
          <a:sy n="64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8DBA-ED62-42D1-AB73-66D64966019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966C-C914-4B89-ADB0-BC6EB01770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5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6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1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Attractiveness</a:t>
            </a:r>
            <a:r>
              <a:rPr lang="en-US" altLang="zh-CN" b="0" dirty="0"/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Perspicuity</a:t>
            </a:r>
            <a:r>
              <a:rPr lang="en-US" altLang="zh-CN" b="0" dirty="0"/>
              <a:t>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    </a:t>
            </a:r>
            <a:r>
              <a:rPr lang="en-US" altLang="zh-CN" b="0" dirty="0"/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Dependability</a:t>
            </a:r>
            <a:r>
              <a:rPr lang="en-US" altLang="zh-CN" b="0" dirty="0"/>
              <a:t>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Stimulation        </a:t>
            </a:r>
            <a:r>
              <a:rPr lang="en-US" altLang="zh-CN" b="0" dirty="0"/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Novelty</a:t>
            </a:r>
            <a:r>
              <a:rPr lang="en-US" altLang="zh-CN" b="0" dirty="0"/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6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4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5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10" name="组合 9"/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199043"/>
            <a:ext cx="12192000" cy="6858000"/>
            <a:chOff x="349955" y="1137356"/>
            <a:chExt cx="12192000" cy="6858000"/>
          </a:xfrm>
        </p:grpSpPr>
        <p:grpSp>
          <p:nvGrpSpPr>
            <p:cNvPr id="5" name="组合 4"/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/>
          <p:cNvSpPr/>
          <p:nvPr/>
        </p:nvSpPr>
        <p:spPr>
          <a:xfrm>
            <a:off x="1650189" y="1047234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V="1">
            <a:off x="8282446" y="1963076"/>
            <a:ext cx="539178" cy="53917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70100" y="4641463"/>
            <a:ext cx="3886356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en-US" altLang="zh-CN" sz="16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6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flipV="1">
            <a:off x="3275004" y="2182532"/>
            <a:ext cx="270106" cy="270106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455784" y="3652770"/>
            <a:ext cx="3290405" cy="884760"/>
            <a:chOff x="4064896" y="4279776"/>
            <a:chExt cx="3763199" cy="383440"/>
          </a:xfrm>
        </p:grpSpPr>
        <p:sp>
          <p:nvSpPr>
            <p:cNvPr id="38" name="矩形: 圆角 37"/>
            <p:cNvSpPr/>
            <p:nvPr/>
          </p:nvSpPr>
          <p:spPr>
            <a:xfrm>
              <a:off x="4064896" y="4418128"/>
              <a:ext cx="3763199" cy="245088"/>
            </a:xfrm>
            <a:prstGeom prst="roundRect">
              <a:avLst>
                <a:gd name="adj" fmla="val 5000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39391" y="4279776"/>
              <a:ext cx="2981411" cy="360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之人文社科类</a:t>
              </a:r>
            </a:p>
          </p:txBody>
        </p:sp>
      </p:grpSp>
      <p:sp>
        <p:nvSpPr>
          <p:cNvPr id="93" name="矩形: 圆角 92"/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flipV="1">
            <a:off x="3926134" y="4476234"/>
            <a:ext cx="192079" cy="19207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33694A-AB91-8249-8D32-7E847A4AC2AF}"/>
              </a:ext>
            </a:extLst>
          </p:cNvPr>
          <p:cNvSpPr/>
          <p:nvPr/>
        </p:nvSpPr>
        <p:spPr>
          <a:xfrm>
            <a:off x="3429510" y="2350205"/>
            <a:ext cx="53142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大夏学堂</a:t>
            </a:r>
            <a:r>
              <a:rPr lang="en-US" altLang="zh-CN" sz="4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zh-CN" altLang="en-US" sz="4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用户体验调查报告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7">
            <a:extLst>
              <a:ext uri="{FF2B5EF4-FFF2-40B4-BE49-F238E27FC236}">
                <a16:creationId xmlns:a16="http://schemas.microsoft.com/office/drawing/2014/main" id="{F08D6480-416A-DE47-B8AA-88586841CEBC}"/>
              </a:ext>
            </a:extLst>
          </p:cNvPr>
          <p:cNvSpPr/>
          <p:nvPr/>
        </p:nvSpPr>
        <p:spPr>
          <a:xfrm>
            <a:off x="819266" y="578884"/>
            <a:ext cx="1982030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31A632-EC23-6942-9761-976D71156F4D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3" y="2114104"/>
            <a:ext cx="5113218" cy="2876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-2147482615"/>
          <p:cNvPicPr>
            <a:picLocks noChangeAspect="1"/>
          </p:cNvPicPr>
          <p:nvPr/>
        </p:nvPicPr>
        <p:blipFill>
          <a:blip r:embed="rId4"/>
          <a:srcRect l="16474" t="-578" r="18023" b="578"/>
          <a:stretch>
            <a:fillRect/>
          </a:stretch>
        </p:blipFill>
        <p:spPr>
          <a:xfrm>
            <a:off x="6494840" y="2087884"/>
            <a:ext cx="4855021" cy="2902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FAE2CE-9C6A-2F42-815D-4A1F1A4FF5E4}"/>
              </a:ext>
            </a:extLst>
          </p:cNvPr>
          <p:cNvSpPr/>
          <p:nvPr/>
        </p:nvSpPr>
        <p:spPr>
          <a:xfrm>
            <a:off x="1038835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F6E3F4-BB3A-4BF2-AAD3-1A304DF85990}"/>
              </a:ext>
            </a:extLst>
          </p:cNvPr>
          <p:cNvSpPr txBox="1"/>
          <p:nvPr/>
        </p:nvSpPr>
        <p:spPr>
          <a:xfrm>
            <a:off x="2420189" y="544483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个以上专业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E94C2-8772-4097-9199-C1F13E827E0C}"/>
              </a:ext>
            </a:extLst>
          </p:cNvPr>
          <p:cNvSpPr txBox="1"/>
          <p:nvPr/>
        </p:nvSpPr>
        <p:spPr>
          <a:xfrm>
            <a:off x="8425258" y="54448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个年级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8">
            <a:extLst>
              <a:ext uri="{FF2B5EF4-FFF2-40B4-BE49-F238E27FC236}">
                <a16:creationId xmlns:a16="http://schemas.microsoft.com/office/drawing/2014/main" id="{9B469C46-7BA7-4148-AE32-FA870B476FE9}"/>
              </a:ext>
            </a:extLst>
          </p:cNvPr>
          <p:cNvSpPr/>
          <p:nvPr/>
        </p:nvSpPr>
        <p:spPr>
          <a:xfrm>
            <a:off x="1264356" y="2054578"/>
            <a:ext cx="3739417" cy="27996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23" y="858154"/>
            <a:ext cx="4819650" cy="53530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30B593-073C-7846-8E47-41E7D2DF6859}"/>
              </a:ext>
            </a:extLst>
          </p:cNvPr>
          <p:cNvSpPr/>
          <p:nvPr/>
        </p:nvSpPr>
        <p:spPr>
          <a:xfrm>
            <a:off x="5773066" y="5669900"/>
            <a:ext cx="5233481" cy="6322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256E6012-BC35-E84A-8153-286E558B7724}"/>
              </a:ext>
            </a:extLst>
          </p:cNvPr>
          <p:cNvSpPr/>
          <p:nvPr/>
        </p:nvSpPr>
        <p:spPr>
          <a:xfrm>
            <a:off x="819266" y="578884"/>
            <a:ext cx="1556203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4B93A12-F16A-2446-947F-8C8C4BA6A677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5174DA-3A39-194D-97DB-7C0E56DBE084}"/>
              </a:ext>
            </a:extLst>
          </p:cNvPr>
          <p:cNvSpPr/>
          <p:nvPr/>
        </p:nvSpPr>
        <p:spPr>
          <a:xfrm>
            <a:off x="1036641" y="628644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47154-24B1-2F4E-B727-0DB6926ACDF0}"/>
              </a:ext>
            </a:extLst>
          </p:cNvPr>
          <p:cNvSpPr/>
          <p:nvPr/>
        </p:nvSpPr>
        <p:spPr>
          <a:xfrm>
            <a:off x="1388681" y="2160600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总问卷：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BA696F-BACD-ED45-B758-43E852141713}"/>
              </a:ext>
            </a:extLst>
          </p:cNvPr>
          <p:cNvSpPr/>
          <p:nvPr/>
        </p:nvSpPr>
        <p:spPr>
          <a:xfrm>
            <a:off x="1388681" y="2839267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专业不符：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2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643246-E858-F446-922E-06A09B5118AD}"/>
              </a:ext>
            </a:extLst>
          </p:cNvPr>
          <p:cNvSpPr/>
          <p:nvPr/>
        </p:nvSpPr>
        <p:spPr>
          <a:xfrm>
            <a:off x="1388681" y="3517934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问卷作答不准确：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2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2F32D-ABED-5F4D-9077-7DA65EDF36F2}"/>
              </a:ext>
            </a:extLst>
          </p:cNvPr>
          <p:cNvSpPr/>
          <p:nvPr/>
        </p:nvSpPr>
        <p:spPr>
          <a:xfrm>
            <a:off x="1388681" y="4196602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最终问卷：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2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各项均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19" y="578884"/>
            <a:ext cx="5845385" cy="6019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CE2316FC-4A9B-3B45-B918-FD9FA03BB102}"/>
              </a:ext>
            </a:extLst>
          </p:cNvPr>
          <p:cNvSpPr/>
          <p:nvPr/>
        </p:nvSpPr>
        <p:spPr>
          <a:xfrm>
            <a:off x="819265" y="578884"/>
            <a:ext cx="1923665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C400-A606-4347-BC21-299B94DA1B2C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90F8A6-8338-134F-BD39-0D2BFE13867A}"/>
              </a:ext>
            </a:extLst>
          </p:cNvPr>
          <p:cNvSpPr/>
          <p:nvPr/>
        </p:nvSpPr>
        <p:spPr>
          <a:xfrm>
            <a:off x="1019382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05"/>
          <p:cNvPicPr>
            <a:picLocks noChangeAspect="1"/>
          </p:cNvPicPr>
          <p:nvPr/>
        </p:nvPicPr>
        <p:blipFill>
          <a:blip r:embed="rId3"/>
          <a:srcRect l="6458" r="7116"/>
          <a:stretch>
            <a:fillRect/>
          </a:stretch>
        </p:blipFill>
        <p:spPr>
          <a:xfrm>
            <a:off x="3720996" y="531312"/>
            <a:ext cx="6677579" cy="5795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F1EBCAC0-BF7E-F04B-842F-D1F18005F6C8}"/>
              </a:ext>
            </a:extLst>
          </p:cNvPr>
          <p:cNvSpPr/>
          <p:nvPr/>
        </p:nvSpPr>
        <p:spPr>
          <a:xfrm>
            <a:off x="819265" y="578884"/>
            <a:ext cx="1923665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ED0890-AC52-7B4C-B1D6-86B3DF9F516B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5EBA5-0812-8F4A-8256-22059FD6E2D4}"/>
              </a:ext>
            </a:extLst>
          </p:cNvPr>
          <p:cNvSpPr/>
          <p:nvPr/>
        </p:nvSpPr>
        <p:spPr>
          <a:xfrm>
            <a:off x="1019382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箱体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59" y="1275284"/>
            <a:ext cx="6880225" cy="4743450"/>
          </a:xfrm>
          <a:prstGeom prst="rect">
            <a:avLst/>
          </a:prstGeom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74DA96CE-5FBA-5649-88C6-33FF4D6FE99F}"/>
              </a:ext>
            </a:extLst>
          </p:cNvPr>
          <p:cNvSpPr/>
          <p:nvPr/>
        </p:nvSpPr>
        <p:spPr>
          <a:xfrm>
            <a:off x="819265" y="578884"/>
            <a:ext cx="1923665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380F59-3211-324A-BF2E-AD747F4D1EF5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0C625-E2F1-404C-8B6E-5708A31D0E23}"/>
              </a:ext>
            </a:extLst>
          </p:cNvPr>
          <p:cNvSpPr/>
          <p:nvPr/>
        </p:nvSpPr>
        <p:spPr>
          <a:xfrm>
            <a:off x="1019382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021572525757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99934"/>
            <a:ext cx="10058400" cy="3771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6800" y="1546511"/>
            <a:ext cx="871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如果在具有个人自愿选择的自由，你愿意使用该平台的意愿度</a:t>
            </a:r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D0109DCC-2DD1-3E47-BD17-03601523F3DD}"/>
              </a:ext>
            </a:extLst>
          </p:cNvPr>
          <p:cNvSpPr/>
          <p:nvPr/>
        </p:nvSpPr>
        <p:spPr>
          <a:xfrm>
            <a:off x="819265" y="578884"/>
            <a:ext cx="1923665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3059A-CAE1-ED47-8EED-59DF8E084997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82616D-9AC3-264C-95DD-BBA9995375EB}"/>
              </a:ext>
            </a:extLst>
          </p:cNvPr>
          <p:cNvSpPr/>
          <p:nvPr/>
        </p:nvSpPr>
        <p:spPr>
          <a:xfrm>
            <a:off x="1019382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861572522894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82" y="1513374"/>
            <a:ext cx="8026359" cy="4331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: 圆角 7">
            <a:extLst>
              <a:ext uri="{FF2B5EF4-FFF2-40B4-BE49-F238E27FC236}">
                <a16:creationId xmlns:a16="http://schemas.microsoft.com/office/drawing/2014/main" id="{B051A67E-E2C0-C048-9B32-00A71217C16F}"/>
              </a:ext>
            </a:extLst>
          </p:cNvPr>
          <p:cNvSpPr/>
          <p:nvPr/>
        </p:nvSpPr>
        <p:spPr>
          <a:xfrm>
            <a:off x="819265" y="578884"/>
            <a:ext cx="1923665" cy="5585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886090-6BDB-2448-A972-EA01FA7404AD}"/>
              </a:ext>
            </a:extLst>
          </p:cNvPr>
          <p:cNvSpPr/>
          <p:nvPr/>
        </p:nvSpPr>
        <p:spPr>
          <a:xfrm flipV="1">
            <a:off x="600362" y="420346"/>
            <a:ext cx="437808" cy="437808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155C86-8E3B-1446-AE28-5ED90702C409}"/>
              </a:ext>
            </a:extLst>
          </p:cNvPr>
          <p:cNvSpPr/>
          <p:nvPr/>
        </p:nvSpPr>
        <p:spPr>
          <a:xfrm>
            <a:off x="1019382" y="62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304895" y="585480"/>
            <a:ext cx="1582208" cy="485668"/>
          </a:xfrm>
          <a:prstGeom prst="rect">
            <a:avLst/>
          </a:prstGeom>
          <a:solidFill>
            <a:srgbClr val="F2D4AA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9352" y="-10553"/>
            <a:ext cx="12192000" cy="6858000"/>
            <a:chOff x="349955" y="1137356"/>
            <a:chExt cx="12192000" cy="6858000"/>
          </a:xfrm>
        </p:grpSpPr>
        <p:grpSp>
          <p:nvGrpSpPr>
            <p:cNvPr id="5" name="组合 4"/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>
                <a:fillRect/>
              </a:stretch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" r="7517"/>
            <a:stretch>
              <a:fillRect/>
            </a:stretch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/>
          <p:cNvSpPr/>
          <p:nvPr/>
        </p:nvSpPr>
        <p:spPr>
          <a:xfrm>
            <a:off x="1659835" y="1047234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272817-3C07-1B4E-812F-AEE864CA8027}"/>
              </a:ext>
            </a:extLst>
          </p:cNvPr>
          <p:cNvGrpSpPr/>
          <p:nvPr/>
        </p:nvGrpSpPr>
        <p:grpSpPr>
          <a:xfrm>
            <a:off x="4455784" y="3472146"/>
            <a:ext cx="3290405" cy="884760"/>
            <a:chOff x="4064896" y="4279776"/>
            <a:chExt cx="3763199" cy="383440"/>
          </a:xfrm>
        </p:grpSpPr>
        <p:sp>
          <p:nvSpPr>
            <p:cNvPr id="24" name="矩形: 圆角 37">
              <a:extLst>
                <a:ext uri="{FF2B5EF4-FFF2-40B4-BE49-F238E27FC236}">
                  <a16:creationId xmlns:a16="http://schemas.microsoft.com/office/drawing/2014/main" id="{A571D1BE-D0CE-4740-AFC1-718B5EFFB30E}"/>
                </a:ext>
              </a:extLst>
            </p:cNvPr>
            <p:cNvSpPr/>
            <p:nvPr/>
          </p:nvSpPr>
          <p:spPr>
            <a:xfrm>
              <a:off x="4064896" y="4418128"/>
              <a:ext cx="3763199" cy="245088"/>
            </a:xfrm>
            <a:prstGeom prst="roundRect">
              <a:avLst>
                <a:gd name="adj" fmla="val 5000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645D057-4287-5542-A0BC-293A1999FF33}"/>
                </a:ext>
              </a:extLst>
            </p:cNvPr>
            <p:cNvSpPr/>
            <p:nvPr/>
          </p:nvSpPr>
          <p:spPr>
            <a:xfrm>
              <a:off x="4439391" y="4279776"/>
              <a:ext cx="2981411" cy="360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5AFC6D30-1DA3-8E49-84CD-BD708CC1DC6A}"/>
              </a:ext>
            </a:extLst>
          </p:cNvPr>
          <p:cNvSpPr/>
          <p:nvPr/>
        </p:nvSpPr>
        <p:spPr>
          <a:xfrm>
            <a:off x="3545110" y="2532333"/>
            <a:ext cx="52132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spc="600" dirty="0">
                <a:solidFill>
                  <a:srgbClr val="0345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-THANKS-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89</Words>
  <Application>Microsoft Office PowerPoint</Application>
  <PresentationFormat>宽屏</PresentationFormat>
  <Paragraphs>32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Arial</vt:lpstr>
      <vt:lpstr>微软雅黑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xi wang</cp:lastModifiedBy>
  <cp:revision>253</cp:revision>
  <dcterms:created xsi:type="dcterms:W3CDTF">2019-10-31T12:45:30Z</dcterms:created>
  <dcterms:modified xsi:type="dcterms:W3CDTF">2019-11-01T02:13:14Z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