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notesSlides/notesSlide1.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notesSlides/notesSlide2.xml" ContentType="application/vnd.openxmlformats-officedocument.presentationml.notesSlide+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notesSlides/notesSlide3.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notesSlides/notesSlide4.xml" ContentType="application/vnd.openxmlformats-officedocument.presentationml.notesSlide+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notesSlides/notesSlide5.xml" ContentType="application/vnd.openxmlformats-officedocument.presentationml.notesSlide+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notesSlides/notesSlide6.xml" ContentType="application/vnd.openxmlformats-officedocument.presentationml.notesSlide+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notesSlides/notesSlide7.xml" ContentType="application/vnd.openxmlformats-officedocument.presentationml.notesSlide+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notesSlides/notesSlide8.xml" ContentType="application/vnd.openxmlformats-officedocument.presentationml.notesSlide+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notesSlides/notesSlide9.xml" ContentType="application/vnd.openxmlformats-officedocument.presentationml.notesSlide+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notesSlides/notesSlide10.xml" ContentType="application/vnd.openxmlformats-officedocument.presentationml.notesSlide+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5"/>
  </p:notesMasterIdLst>
  <p:handoutMasterIdLst>
    <p:handoutMasterId r:id="rId46"/>
  </p:handoutMasterIdLst>
  <p:sldIdLst>
    <p:sldId id="370" r:id="rId2"/>
    <p:sldId id="403" r:id="rId3"/>
    <p:sldId id="373" r:id="rId4"/>
    <p:sldId id="413" r:id="rId5"/>
    <p:sldId id="421" r:id="rId6"/>
    <p:sldId id="422" r:id="rId7"/>
    <p:sldId id="420" r:id="rId8"/>
    <p:sldId id="423" r:id="rId9"/>
    <p:sldId id="424" r:id="rId10"/>
    <p:sldId id="425" r:id="rId11"/>
    <p:sldId id="426" r:id="rId12"/>
    <p:sldId id="427" r:id="rId13"/>
    <p:sldId id="428" r:id="rId14"/>
    <p:sldId id="429" r:id="rId15"/>
    <p:sldId id="430" r:id="rId16"/>
    <p:sldId id="431" r:id="rId17"/>
    <p:sldId id="432" r:id="rId18"/>
    <p:sldId id="433" r:id="rId19"/>
    <p:sldId id="434" r:id="rId20"/>
    <p:sldId id="435" r:id="rId21"/>
    <p:sldId id="436" r:id="rId22"/>
    <p:sldId id="437" r:id="rId23"/>
    <p:sldId id="438" r:id="rId24"/>
    <p:sldId id="439" r:id="rId25"/>
    <p:sldId id="440" r:id="rId26"/>
    <p:sldId id="444" r:id="rId27"/>
    <p:sldId id="441" r:id="rId28"/>
    <p:sldId id="442" r:id="rId29"/>
    <p:sldId id="443" r:id="rId30"/>
    <p:sldId id="445" r:id="rId31"/>
    <p:sldId id="446" r:id="rId32"/>
    <p:sldId id="447" r:id="rId33"/>
    <p:sldId id="448" r:id="rId34"/>
    <p:sldId id="449" r:id="rId35"/>
    <p:sldId id="451" r:id="rId36"/>
    <p:sldId id="452" r:id="rId37"/>
    <p:sldId id="450" r:id="rId38"/>
    <p:sldId id="453" r:id="rId39"/>
    <p:sldId id="454" r:id="rId40"/>
    <p:sldId id="457" r:id="rId41"/>
    <p:sldId id="455" r:id="rId42"/>
    <p:sldId id="456" r:id="rId43"/>
    <p:sldId id="409" r:id="rId44"/>
  </p:sldIdLst>
  <p:sldSz cx="12192000" cy="6858000"/>
  <p:notesSz cx="6858000" cy="9144000"/>
  <p:custDataLst>
    <p:tags r:id="rId4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0" userDrawn="1">
          <p15:clr>
            <a:srgbClr val="A4A3A4"/>
          </p15:clr>
        </p15:guide>
        <p15:guide id="2" pos="3839" userDrawn="1">
          <p15:clr>
            <a:srgbClr val="A4A3A4"/>
          </p15:clr>
        </p15:guide>
        <p15:guide id="3" pos="3894" userDrawn="1">
          <p15:clr>
            <a:srgbClr val="A4A3A4"/>
          </p15:clr>
        </p15:guide>
        <p15:guide id="4" orient="horz" pos="254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029FF1"/>
    <a:srgbClr val="044AFA"/>
    <a:srgbClr val="0366F7"/>
    <a:srgbClr val="0282F4"/>
    <a:srgbClr val="E420E2"/>
    <a:srgbClr val="16E0D9"/>
    <a:srgbClr val="10F6F3"/>
    <a:srgbClr val="00D7EB"/>
    <a:srgbClr val="01BB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26" autoAdjust="0"/>
    <p:restoredTop sz="94924" autoAdjust="0"/>
  </p:normalViewPr>
  <p:slideViewPr>
    <p:cSldViewPr snapToGrid="0" showGuides="1">
      <p:cViewPr varScale="1">
        <p:scale>
          <a:sx n="93" d="100"/>
          <a:sy n="93" d="100"/>
        </p:scale>
        <p:origin x="72" y="295"/>
      </p:cViewPr>
      <p:guideLst>
        <p:guide orient="horz" pos="2140"/>
        <p:guide pos="3839"/>
        <p:guide pos="3894"/>
        <p:guide orient="horz" pos="2544"/>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gs" Target="tags/tag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Sans Light" panose="00000400000000000000" charset="-122"/>
              <a:ea typeface="MiSans Heavy" panose="00000A00000000000000" charset="-122"/>
              <a:cs typeface="MiSans Heavy" panose="00000A00000000000000"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MiSans Light" panose="00000400000000000000" charset="-122"/>
                <a:ea typeface="MiSans Heavy" panose="00000A00000000000000" charset="-122"/>
                <a:cs typeface="MiSans Heavy" panose="00000A00000000000000" charset="-122"/>
              </a:rPr>
              <a:t>2025/6/28</a:t>
            </a:fld>
            <a:endParaRPr lang="zh-CN" altLang="en-US">
              <a:latin typeface="MiSans Light" panose="00000400000000000000" charset="-122"/>
              <a:ea typeface="MiSans Heavy" panose="00000A00000000000000" charset="-122"/>
              <a:cs typeface="MiSans Heavy" panose="00000A00000000000000"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Sans Light" panose="00000400000000000000" charset="-122"/>
              <a:ea typeface="MiSans Heavy" panose="00000A00000000000000" charset="-122"/>
              <a:cs typeface="MiSans Heavy" panose="00000A00000000000000"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MiSans Light" panose="00000400000000000000" charset="-122"/>
                <a:ea typeface="MiSans Heavy" panose="00000A00000000000000" charset="-122"/>
                <a:cs typeface="MiSans Heavy" panose="00000A00000000000000" charset="-122"/>
              </a:rPr>
              <a:t>‹#›</a:t>
            </a:fld>
            <a:endParaRPr lang="zh-CN" altLang="en-US">
              <a:latin typeface="MiSans Light" panose="00000400000000000000" charset="-122"/>
              <a:ea typeface="MiSans Heavy" panose="00000A00000000000000" charset="-122"/>
              <a:cs typeface="MiSans Heavy" panose="00000A00000000000000"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Sans Light" panose="00000400000000000000" charset="-122"/>
                <a:ea typeface="MiSans Light" panose="00000400000000000000" charset="-122"/>
                <a:cs typeface="MiSans Heavy" panose="00000A00000000000000"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Sans Light" panose="00000400000000000000" charset="-122"/>
                <a:ea typeface="MiSans Light" panose="00000400000000000000" charset="-122"/>
                <a:cs typeface="MiSans Heavy" panose="00000A00000000000000" charset="-122"/>
              </a:defRPr>
            </a:lvl1pPr>
          </a:lstStyle>
          <a:p>
            <a:fld id="{88B30F0F-2FCE-41B7-BA44-BA2C51150998}" type="datetimeFigureOut">
              <a:rPr lang="zh-CN" altLang="en-US" smtClean="0"/>
              <a:t>2025/6/28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Sans Light" panose="00000400000000000000" charset="-122"/>
                <a:ea typeface="MiSans Light" panose="00000400000000000000" charset="-122"/>
                <a:cs typeface="MiSans Heavy" panose="00000A00000000000000"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Sans Light" panose="00000400000000000000" charset="-122"/>
                <a:ea typeface="MiSans Light" panose="00000400000000000000" charset="-122"/>
                <a:cs typeface="MiSans Heavy" panose="00000A00000000000000" charset="-122"/>
              </a:defRPr>
            </a:lvl1pPr>
          </a:lstStyle>
          <a:p>
            <a:fld id="{E87FBA69-B7CC-4FB5-995C-F38E4AC542A1}"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iSans Light" panose="00000400000000000000" charset="-122"/>
        <a:ea typeface="MiSans Light" panose="00000400000000000000" charset="-122"/>
        <a:cs typeface="MiSans Heavy" panose="00000A00000000000000" charset="-122"/>
      </a:defRPr>
    </a:lvl1pPr>
    <a:lvl2pPr marL="457200" algn="l" defTabSz="914400" rtl="0" eaLnBrk="1" latinLnBrk="0" hangingPunct="1">
      <a:defRPr sz="1200" kern="1200">
        <a:solidFill>
          <a:schemeClr val="tx1"/>
        </a:solidFill>
        <a:latin typeface="MiSans Light" panose="00000400000000000000" charset="-122"/>
        <a:ea typeface="MiSans Light" panose="00000400000000000000" charset="-122"/>
        <a:cs typeface="MiSans Heavy" panose="00000A00000000000000" charset="-122"/>
      </a:defRPr>
    </a:lvl2pPr>
    <a:lvl3pPr marL="914400" algn="l" defTabSz="914400" rtl="0" eaLnBrk="1" latinLnBrk="0" hangingPunct="1">
      <a:defRPr sz="1200" kern="1200">
        <a:solidFill>
          <a:schemeClr val="tx1"/>
        </a:solidFill>
        <a:latin typeface="MiSans Light" panose="00000400000000000000" charset="-122"/>
        <a:ea typeface="MiSans Light" panose="00000400000000000000" charset="-122"/>
        <a:cs typeface="MiSans Heavy" panose="00000A00000000000000" charset="-122"/>
      </a:defRPr>
    </a:lvl3pPr>
    <a:lvl4pPr marL="1371600" algn="l" defTabSz="914400" rtl="0" eaLnBrk="1" latinLnBrk="0" hangingPunct="1">
      <a:defRPr sz="1200" kern="1200">
        <a:solidFill>
          <a:schemeClr val="tx1"/>
        </a:solidFill>
        <a:latin typeface="MiSans Light" panose="00000400000000000000" charset="-122"/>
        <a:ea typeface="MiSans Light" panose="00000400000000000000" charset="-122"/>
        <a:cs typeface="MiSans Heavy" panose="00000A00000000000000" charset="-122"/>
      </a:defRPr>
    </a:lvl4pPr>
    <a:lvl5pPr marL="1828800" algn="l" defTabSz="914400" rtl="0" eaLnBrk="1" latinLnBrk="0" hangingPunct="1">
      <a:defRPr sz="1200" kern="1200">
        <a:solidFill>
          <a:schemeClr val="tx1"/>
        </a:solidFill>
        <a:latin typeface="MiSans Light" panose="00000400000000000000" charset="-122"/>
        <a:ea typeface="MiSans Light" panose="00000400000000000000" charset="-122"/>
        <a:cs typeface="MiSans Heavy" panose="00000A00000000000000"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87FBA69-B7CC-4FB5-995C-F38E4AC542A1}"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756F44-DA24-77A6-4FED-23ECFAD7199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D3DC64D-7999-D860-B11F-6616ECDD0E2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E341639-588A-C48C-0558-3599B6F02AA4}"/>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63B5D8FC-786E-0339-B1AE-8EC8915059D5}"/>
              </a:ext>
            </a:extLst>
          </p:cNvPr>
          <p:cNvSpPr>
            <a:spLocks noGrp="1"/>
          </p:cNvSpPr>
          <p:nvPr>
            <p:ph type="sldNum" sz="quarter" idx="5"/>
          </p:nvPr>
        </p:nvSpPr>
        <p:spPr/>
        <p:txBody>
          <a:bodyPr/>
          <a:lstStyle/>
          <a:p>
            <a:fld id="{E87FBA69-B7CC-4FB5-995C-F38E4AC542A1}" type="slidenum">
              <a:rPr lang="zh-CN" altLang="en-US" smtClean="0"/>
              <a:t>41</a:t>
            </a:fld>
            <a:endParaRPr lang="zh-CN" altLang="en-US"/>
          </a:p>
        </p:txBody>
      </p:sp>
    </p:spTree>
    <p:extLst>
      <p:ext uri="{BB962C8B-B14F-4D97-AF65-F5344CB8AC3E}">
        <p14:creationId xmlns:p14="http://schemas.microsoft.com/office/powerpoint/2010/main" val="3385323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87FBA69-B7CC-4FB5-995C-F38E4AC542A1}" type="slidenum">
              <a:rPr lang="zh-CN" altLang="en-US" smtClean="0"/>
              <a:t>43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87FBA69-B7CC-4FB5-995C-F38E4AC542A1}"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E87FBA69-B7CC-4FB5-995C-F38E4AC542A1}"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FB6535-2688-1A99-4A4E-444AA88971F6}"/>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355AFA1-42F5-34D1-E9A7-406BCE76D92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EB0FEF2-5CD2-C81A-2C25-ECD5F575B211}"/>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813FF2F6-2098-B9AC-399F-55D257E671DB}"/>
              </a:ext>
            </a:extLst>
          </p:cNvPr>
          <p:cNvSpPr>
            <a:spLocks noGrp="1"/>
          </p:cNvSpPr>
          <p:nvPr>
            <p:ph type="sldNum" sz="quarter" idx="5"/>
          </p:nvPr>
        </p:nvSpPr>
        <p:spPr/>
        <p:txBody>
          <a:bodyPr/>
          <a:lstStyle/>
          <a:p>
            <a:fld id="{E87FBA69-B7CC-4FB5-995C-F38E4AC542A1}" type="slidenum">
              <a:rPr lang="zh-CN" altLang="en-US" smtClean="0"/>
              <a:t>6</a:t>
            </a:fld>
            <a:endParaRPr lang="zh-CN" altLang="en-US"/>
          </a:p>
        </p:txBody>
      </p:sp>
    </p:spTree>
    <p:extLst>
      <p:ext uri="{BB962C8B-B14F-4D97-AF65-F5344CB8AC3E}">
        <p14:creationId xmlns:p14="http://schemas.microsoft.com/office/powerpoint/2010/main" val="1932741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DD0888-8596-1006-A315-8673AF9E64E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FC569AB-AB30-2AE0-46AD-F33106BCEB4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298587D-B30F-2581-0249-5036A57B8C8C}"/>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F71B647E-14F4-70CE-AD5E-27B0F0610EAC}"/>
              </a:ext>
            </a:extLst>
          </p:cNvPr>
          <p:cNvSpPr>
            <a:spLocks noGrp="1"/>
          </p:cNvSpPr>
          <p:nvPr>
            <p:ph type="sldNum" sz="quarter" idx="5"/>
          </p:nvPr>
        </p:nvSpPr>
        <p:spPr/>
        <p:txBody>
          <a:bodyPr/>
          <a:lstStyle/>
          <a:p>
            <a:fld id="{E87FBA69-B7CC-4FB5-995C-F38E4AC542A1}" type="slidenum">
              <a:rPr lang="zh-CN" altLang="en-US" smtClean="0"/>
              <a:t>12</a:t>
            </a:fld>
            <a:endParaRPr lang="zh-CN" altLang="en-US"/>
          </a:p>
        </p:txBody>
      </p:sp>
    </p:spTree>
    <p:extLst>
      <p:ext uri="{BB962C8B-B14F-4D97-AF65-F5344CB8AC3E}">
        <p14:creationId xmlns:p14="http://schemas.microsoft.com/office/powerpoint/2010/main" val="2304581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895A77-18A9-8B67-C570-748D11CF219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48B4116-36CA-44EE-B07B-43D8B7E5203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C691448-B33B-694E-E49F-943AC48B3076}"/>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C8CCE923-47CA-B0E4-4386-CA2CEF581A26}"/>
              </a:ext>
            </a:extLst>
          </p:cNvPr>
          <p:cNvSpPr>
            <a:spLocks noGrp="1"/>
          </p:cNvSpPr>
          <p:nvPr>
            <p:ph type="sldNum" sz="quarter" idx="5"/>
          </p:nvPr>
        </p:nvSpPr>
        <p:spPr/>
        <p:txBody>
          <a:bodyPr/>
          <a:lstStyle/>
          <a:p>
            <a:fld id="{E87FBA69-B7CC-4FB5-995C-F38E4AC542A1}" type="slidenum">
              <a:rPr lang="zh-CN" altLang="en-US" smtClean="0"/>
              <a:t>16</a:t>
            </a:fld>
            <a:endParaRPr lang="zh-CN" altLang="en-US"/>
          </a:p>
        </p:txBody>
      </p:sp>
    </p:spTree>
    <p:extLst>
      <p:ext uri="{BB962C8B-B14F-4D97-AF65-F5344CB8AC3E}">
        <p14:creationId xmlns:p14="http://schemas.microsoft.com/office/powerpoint/2010/main" val="1273667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70F3F6-952F-DA79-56C1-1E5A1B8BEB1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475C021-6062-D3A4-BD0B-EB64C7FDA5F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566A7A3-2A3F-1F79-265B-E9EA4EC55BAC}"/>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C37F609F-3926-6262-EFBF-8D90171DB6BB}"/>
              </a:ext>
            </a:extLst>
          </p:cNvPr>
          <p:cNvSpPr>
            <a:spLocks noGrp="1"/>
          </p:cNvSpPr>
          <p:nvPr>
            <p:ph type="sldNum" sz="quarter" idx="5"/>
          </p:nvPr>
        </p:nvSpPr>
        <p:spPr/>
        <p:txBody>
          <a:bodyPr/>
          <a:lstStyle/>
          <a:p>
            <a:fld id="{E87FBA69-B7CC-4FB5-995C-F38E4AC542A1}" type="slidenum">
              <a:rPr lang="zh-CN" altLang="en-US" smtClean="0"/>
              <a:t>21</a:t>
            </a:fld>
            <a:endParaRPr lang="zh-CN" altLang="en-US"/>
          </a:p>
        </p:txBody>
      </p:sp>
    </p:spTree>
    <p:extLst>
      <p:ext uri="{BB962C8B-B14F-4D97-AF65-F5344CB8AC3E}">
        <p14:creationId xmlns:p14="http://schemas.microsoft.com/office/powerpoint/2010/main" val="32359326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B02B6A-01C3-D540-8CDE-F46854D608F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46726BC-2EBB-8B58-B0EF-18CB823389E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660A91A-D805-1CC0-9C09-83EDDB4478F1}"/>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CBA3EC45-645B-9A1A-89A1-5FE1769B0890}"/>
              </a:ext>
            </a:extLst>
          </p:cNvPr>
          <p:cNvSpPr>
            <a:spLocks noGrp="1"/>
          </p:cNvSpPr>
          <p:nvPr>
            <p:ph type="sldNum" sz="quarter" idx="5"/>
          </p:nvPr>
        </p:nvSpPr>
        <p:spPr/>
        <p:txBody>
          <a:bodyPr/>
          <a:lstStyle/>
          <a:p>
            <a:fld id="{E87FBA69-B7CC-4FB5-995C-F38E4AC542A1}" type="slidenum">
              <a:rPr lang="zh-CN" altLang="en-US" smtClean="0"/>
              <a:t>29</a:t>
            </a:fld>
            <a:endParaRPr lang="zh-CN" altLang="en-US"/>
          </a:p>
        </p:txBody>
      </p:sp>
    </p:spTree>
    <p:extLst>
      <p:ext uri="{BB962C8B-B14F-4D97-AF65-F5344CB8AC3E}">
        <p14:creationId xmlns:p14="http://schemas.microsoft.com/office/powerpoint/2010/main" val="11460708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2135C7-46AA-71D2-45E7-AA9642A123D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F4A0820-6DAC-6552-A794-151EC511DDE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7B610B3-0650-A040-B01F-3E78BC0CDBD5}"/>
              </a:ext>
            </a:extLst>
          </p:cNvPr>
          <p:cNvSpPr>
            <a:spLocks noGrp="1"/>
          </p:cNvSpPr>
          <p:nvPr>
            <p:ph type="body" idx="1"/>
          </p:nvPr>
        </p:nvSpPr>
        <p:spPr/>
        <p:txBody>
          <a:bodyPr/>
          <a:lstStyle/>
          <a:p>
            <a:endParaRPr lang="zh-CN" altLang="en-US"/>
          </a:p>
        </p:txBody>
      </p:sp>
      <p:sp>
        <p:nvSpPr>
          <p:cNvPr id="4" name="灯片编号占位符 3">
            <a:extLst>
              <a:ext uri="{FF2B5EF4-FFF2-40B4-BE49-F238E27FC236}">
                <a16:creationId xmlns:a16="http://schemas.microsoft.com/office/drawing/2014/main" id="{B403AC39-EE2A-4D4E-E163-9CBDE2EEA308}"/>
              </a:ext>
            </a:extLst>
          </p:cNvPr>
          <p:cNvSpPr>
            <a:spLocks noGrp="1"/>
          </p:cNvSpPr>
          <p:nvPr>
            <p:ph type="sldNum" sz="quarter" idx="5"/>
          </p:nvPr>
        </p:nvSpPr>
        <p:spPr/>
        <p:txBody>
          <a:bodyPr/>
          <a:lstStyle/>
          <a:p>
            <a:fld id="{E87FBA69-B7CC-4FB5-995C-F38E4AC542A1}" type="slidenum">
              <a:rPr lang="zh-CN" altLang="en-US" smtClean="0"/>
              <a:t>37</a:t>
            </a:fld>
            <a:endParaRPr lang="zh-CN" altLang="en-US"/>
          </a:p>
        </p:txBody>
      </p:sp>
    </p:spTree>
    <p:extLst>
      <p:ext uri="{BB962C8B-B14F-4D97-AF65-F5344CB8AC3E}">
        <p14:creationId xmlns:p14="http://schemas.microsoft.com/office/powerpoint/2010/main" val="411087001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2.xml"/><Relationship Id="rId7" Type="http://schemas.openxmlformats.org/officeDocument/2006/relationships/tags" Target="../tags/tag16.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9" Type="http://schemas.openxmlformats.org/officeDocument/2006/relationships/image" Target="../media/image1.jpeg"/></Relationships>
</file>

<file path=ppt/slideLayouts/_rels/slideLayout10.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73.xml"/><Relationship Id="rId7" Type="http://schemas.openxmlformats.org/officeDocument/2006/relationships/tags" Target="../tags/tag77.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 Id="rId9" Type="http://schemas.openxmlformats.org/officeDocument/2006/relationships/image" Target="../media/image1.jpeg"/></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tags" Target="../tags/tag80.xml"/><Relationship Id="rId7" Type="http://schemas.openxmlformats.org/officeDocument/2006/relationships/slideMaster" Target="../slideMasters/slideMaster1.xml"/><Relationship Id="rId2" Type="http://schemas.openxmlformats.org/officeDocument/2006/relationships/tags" Target="../tags/tag79.xml"/><Relationship Id="rId1" Type="http://schemas.openxmlformats.org/officeDocument/2006/relationships/tags" Target="../tags/tag78.xml"/><Relationship Id="rId6" Type="http://schemas.openxmlformats.org/officeDocument/2006/relationships/tags" Target="../tags/tag83.xml"/><Relationship Id="rId5" Type="http://schemas.openxmlformats.org/officeDocument/2006/relationships/tags" Target="../tags/tag82.xml"/><Relationship Id="rId4" Type="http://schemas.openxmlformats.org/officeDocument/2006/relationships/tags" Target="../tags/tag81.xml"/></Relationships>
</file>

<file path=ppt/slideLayouts/_rels/slideLayout2.xml.rels><?xml version="1.0" encoding="UTF-8" standalone="yes"?>
<Relationships xmlns="http://schemas.openxmlformats.org/package/2006/relationships"><Relationship Id="rId8" Type="http://schemas.openxmlformats.org/officeDocument/2006/relationships/slideMaster" Target="../slideMasters/slideMaster1.xml"/><Relationship Id="rId3" Type="http://schemas.openxmlformats.org/officeDocument/2006/relationships/tags" Target="../tags/tag19.xml"/><Relationship Id="rId7" Type="http://schemas.openxmlformats.org/officeDocument/2006/relationships/tags" Target="../tags/tag23.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tags" Target="../tags/tag22.xml"/><Relationship Id="rId5" Type="http://schemas.openxmlformats.org/officeDocument/2006/relationships/tags" Target="../tags/tag21.xml"/><Relationship Id="rId4" Type="http://schemas.openxmlformats.org/officeDocument/2006/relationships/tags" Target="../tags/tag20.xml"/><Relationship Id="rId9" Type="http://schemas.openxmlformats.org/officeDocument/2006/relationships/image" Target="../media/image1.jpeg"/></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tags" Target="../tags/tag26.xml"/><Relationship Id="rId7" Type="http://schemas.openxmlformats.org/officeDocument/2006/relationships/slideMaster" Target="../slideMasters/slideMaster1.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s>
</file>

<file path=ppt/slideLayouts/_rels/slideLayout4.xml.rels><?xml version="1.0" encoding="UTF-8" standalone="yes"?>
<Relationships xmlns="http://schemas.openxmlformats.org/package/2006/relationships"><Relationship Id="rId8" Type="http://schemas.openxmlformats.org/officeDocument/2006/relationships/tags" Target="../tags/tag37.xml"/><Relationship Id="rId3" Type="http://schemas.openxmlformats.org/officeDocument/2006/relationships/tags" Target="../tags/tag32.xml"/><Relationship Id="rId7" Type="http://schemas.openxmlformats.org/officeDocument/2006/relationships/tags" Target="../tags/tag36.xml"/><Relationship Id="rId12" Type="http://schemas.openxmlformats.org/officeDocument/2006/relationships/image" Target="../media/image3.svg"/><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tags" Target="../tags/tag35.xml"/><Relationship Id="rId11" Type="http://schemas.openxmlformats.org/officeDocument/2006/relationships/image" Target="../media/image2.png"/><Relationship Id="rId5" Type="http://schemas.openxmlformats.org/officeDocument/2006/relationships/tags" Target="../tags/tag34.xml"/><Relationship Id="rId10" Type="http://schemas.openxmlformats.org/officeDocument/2006/relationships/image" Target="../media/image1.jpeg"/><Relationship Id="rId4" Type="http://schemas.openxmlformats.org/officeDocument/2006/relationships/tags" Target="../tags/tag33.xml"/><Relationship Id="rId9"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45.xml"/><Relationship Id="rId3" Type="http://schemas.openxmlformats.org/officeDocument/2006/relationships/tags" Target="../tags/tag40.xml"/><Relationship Id="rId7" Type="http://schemas.openxmlformats.org/officeDocument/2006/relationships/tags" Target="../tags/tag44.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tags" Target="../tags/tag43.xml"/><Relationship Id="rId5" Type="http://schemas.openxmlformats.org/officeDocument/2006/relationships/tags" Target="../tags/tag42.xml"/><Relationship Id="rId10" Type="http://schemas.openxmlformats.org/officeDocument/2006/relationships/image" Target="../media/image1.jpeg"/><Relationship Id="rId4" Type="http://schemas.openxmlformats.org/officeDocument/2006/relationships/tags" Target="../tags/tag4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8" Type="http://schemas.openxmlformats.org/officeDocument/2006/relationships/tags" Target="../tags/tag53.xml"/><Relationship Id="rId3" Type="http://schemas.openxmlformats.org/officeDocument/2006/relationships/tags" Target="../tags/tag48.xml"/><Relationship Id="rId7" Type="http://schemas.openxmlformats.org/officeDocument/2006/relationships/tags" Target="../tags/tag52.xml"/><Relationship Id="rId12" Type="http://schemas.openxmlformats.org/officeDocument/2006/relationships/image" Target="../media/image1.jpe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tags" Target="../tags/tag51.xml"/><Relationship Id="rId11" Type="http://schemas.openxmlformats.org/officeDocument/2006/relationships/slideMaster" Target="../slideMasters/slideMaster1.xml"/><Relationship Id="rId5" Type="http://schemas.openxmlformats.org/officeDocument/2006/relationships/tags" Target="../tags/tag50.xml"/><Relationship Id="rId10" Type="http://schemas.openxmlformats.org/officeDocument/2006/relationships/tags" Target="../tags/tag55.xml"/><Relationship Id="rId4" Type="http://schemas.openxmlformats.org/officeDocument/2006/relationships/tags" Target="../tags/tag49.xml"/><Relationship Id="rId9" Type="http://schemas.openxmlformats.org/officeDocument/2006/relationships/tags" Target="../tags/tag54.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tags" Target="../tags/tag58.xml"/><Relationship Id="rId7" Type="http://schemas.openxmlformats.org/officeDocument/2006/relationships/slideMaster" Target="../slideMasters/slideMaster1.xml"/><Relationship Id="rId2" Type="http://schemas.openxmlformats.org/officeDocument/2006/relationships/tags" Target="../tags/tag57.xml"/><Relationship Id="rId1" Type="http://schemas.openxmlformats.org/officeDocument/2006/relationships/tags" Target="../tags/tag56.xml"/><Relationship Id="rId6" Type="http://schemas.openxmlformats.org/officeDocument/2006/relationships/tags" Target="../tags/tag61.xml"/><Relationship Id="rId5" Type="http://schemas.openxmlformats.org/officeDocument/2006/relationships/tags" Target="../tags/tag60.xml"/><Relationship Id="rId4" Type="http://schemas.openxmlformats.org/officeDocument/2006/relationships/tags" Target="../tags/tag59.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image" Target="../media/image1.jpeg"/><Relationship Id="rId5" Type="http://schemas.openxmlformats.org/officeDocument/2006/relationships/slideMaster" Target="../slideMasters/slideMaster1.xml"/><Relationship Id="rId4" Type="http://schemas.openxmlformats.org/officeDocument/2006/relationships/tags" Target="../tags/tag65.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68.xml"/><Relationship Id="rId7" Type="http://schemas.openxmlformats.org/officeDocument/2006/relationships/image" Target="../media/image1.jpeg"/><Relationship Id="rId2" Type="http://schemas.openxmlformats.org/officeDocument/2006/relationships/tags" Target="../tags/tag67.xml"/><Relationship Id="rId1" Type="http://schemas.openxmlformats.org/officeDocument/2006/relationships/tags" Target="../tags/tag66.xml"/><Relationship Id="rId6" Type="http://schemas.openxmlformats.org/officeDocument/2006/relationships/slideMaster" Target="../slideMasters/slideMaster1.xml"/><Relationship Id="rId5" Type="http://schemas.openxmlformats.org/officeDocument/2006/relationships/tags" Target="../tags/tag70.xml"/><Relationship Id="rId4" Type="http://schemas.openxmlformats.org/officeDocument/2006/relationships/tags" Target="../tags/tag6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24" name="VCG41N1410470348" descr="雪地上&#10;&#10;中度可信度描述已自动生成"/>
          <p:cNvPicPr>
            <a:picLocks noChangeAspect="1"/>
          </p:cNvPicPr>
          <p:nvPr>
            <p:custDataLst>
              <p:tags r:id="rId1"/>
            </p:custDataLst>
          </p:nvPr>
        </p:nvPicPr>
        <p:blipFill rotWithShape="1">
          <a:blip r:embed="rId9">
            <a:alphaModFix amt="40000"/>
            <a:extLst>
              <a:ext uri="{28A0092B-C50C-407E-A947-70E740481C1C}">
                <a14:useLocalDpi xmlns:a14="http://schemas.microsoft.com/office/drawing/2010/main" val="0"/>
              </a:ext>
            </a:extLst>
          </a:blip>
          <a:srcRect l="2725" r="8387"/>
          <a:stretch>
            <a:fillRect/>
          </a:stretch>
        </p:blipFill>
        <p:spPr>
          <a:xfrm>
            <a:off x="0" y="0"/>
            <a:ext cx="12192000" cy="6858000"/>
          </a:xfrm>
          <a:prstGeom prst="rect">
            <a:avLst/>
          </a:prstGeom>
        </p:spPr>
      </p:pic>
      <p:sp>
        <p:nvSpPr>
          <p:cNvPr id="9" name="署名"/>
          <p:cNvSpPr txBox="1">
            <a:spLocks noGrp="1"/>
          </p:cNvSpPr>
          <p:nvPr>
            <p:ph type="body" idx="3" hasCustomPrompt="1"/>
            <p:custDataLst>
              <p:tags r:id="rId2"/>
            </p:custDataLst>
          </p:nvPr>
        </p:nvSpPr>
        <p:spPr>
          <a:xfrm>
            <a:off x="904875" y="3999865"/>
            <a:ext cx="2019300" cy="483870"/>
          </a:xfrm>
          <a:prstGeom prst="roundRect">
            <a:avLst>
              <a:gd name="adj" fmla="val 50000"/>
            </a:avLst>
          </a:prstGeom>
          <a:solidFill>
            <a:schemeClr val="accent1"/>
          </a:solidFill>
          <a:effectLst/>
        </p:spPr>
        <p:txBody>
          <a:bodyPr vert="horz" wrap="square" lIns="0" tIns="0" rIns="0" bIns="0" rtlCol="0" anchor="ctr" anchorCtr="0">
            <a:normAutofit/>
          </a:bodyPr>
          <a:lstStyle>
            <a:lvl1pPr marL="0" marR="0" lvl="0" algn="ctr" defTabSz="914400" rtl="0" eaLnBrk="1" fontAlgn="auto" latinLnBrk="0" hangingPunct="1">
              <a:lnSpc>
                <a:spcPct val="100000"/>
              </a:lnSpc>
              <a:buClrTx/>
              <a:buSzTx/>
              <a:buFontTx/>
              <a:buNone/>
              <a:defRPr kumimoji="0" lang="zh-CN" altLang="en-US" sz="1400" b="1" i="0" u="none" strike="noStrike" kern="1200" cap="none" spc="0" normalizeH="0" baseline="0" noProof="1" dirty="0">
                <a:solidFill>
                  <a:srgbClr val="FFFFFF"/>
                </a:solidFill>
                <a:latin typeface="+mj-ea"/>
                <a:ea typeface="+mj-ea"/>
                <a:cs typeface="MiSans Heavy" panose="00000A00000000000000" charset="-122"/>
                <a:sym typeface="+mn-ea"/>
              </a:defRPr>
            </a:lvl1pPr>
          </a:lstStyle>
          <a:p>
            <a:pPr lvl="0" algn="ctr">
              <a:buClrTx/>
              <a:buSzTx/>
              <a:buFontTx/>
            </a:pPr>
            <a:r>
              <a:rPr>
                <a:sym typeface="+mn-ea"/>
              </a:rPr>
              <a:t>单击此处编辑文本</a:t>
            </a:r>
          </a:p>
        </p:txBody>
      </p:sp>
      <p:sp>
        <p:nvSpPr>
          <p:cNvPr id="8" name="标题"/>
          <p:cNvSpPr txBox="1">
            <a:spLocks noGrp="1"/>
          </p:cNvSpPr>
          <p:nvPr>
            <p:ph type="title" idx="2" hasCustomPrompt="1"/>
            <p:custDataLst>
              <p:tags r:id="rId3"/>
            </p:custDataLst>
          </p:nvPr>
        </p:nvSpPr>
        <p:spPr>
          <a:xfrm>
            <a:off x="904875" y="2458720"/>
            <a:ext cx="7571105" cy="1189990"/>
          </a:xfrm>
          <a:prstGeom prst="rect">
            <a:avLst/>
          </a:prstGeom>
          <a:noFill/>
        </p:spPr>
        <p:txBody>
          <a:bodyPr vert="horz" wrap="square" lIns="0" tIns="0" rIns="0" bIns="0" rtlCol="0" anchor="t" anchorCtr="0">
            <a:normAutofit/>
          </a:bodyPr>
          <a:lstStyle>
            <a:lvl1pPr marL="0" marR="0" lvl="0" algn="l" defTabSz="914400" rtl="0" eaLnBrk="1" fontAlgn="auto" latinLnBrk="0" hangingPunct="1">
              <a:lnSpc>
                <a:spcPct val="100000"/>
              </a:lnSpc>
              <a:buClrTx/>
              <a:buSzTx/>
              <a:buFontTx/>
              <a:buNone/>
              <a:defRPr kumimoji="0" lang="zh-CN" altLang="en-US" sz="6000" b="1" i="0" u="none" strike="noStrike" kern="1200" cap="none" spc="0" normalizeH="0" baseline="0" noProof="1" dirty="0">
                <a:solidFill>
                  <a:schemeClr val="tx1">
                    <a:lumMod val="75000"/>
                    <a:lumOff val="25000"/>
                  </a:schemeClr>
                </a:solidFill>
                <a:latin typeface="+mj-ea"/>
                <a:ea typeface="+mj-ea"/>
                <a:cs typeface="MiSans Heavy" panose="00000A00000000000000" charset="-122"/>
                <a:sym typeface="+mn-ea"/>
              </a:defRPr>
            </a:lvl1pPr>
          </a:lstStyle>
          <a:p>
            <a:pPr lvl="0" algn="l">
              <a:buClrTx/>
              <a:buSzTx/>
              <a:buFontTx/>
            </a:pPr>
            <a:r>
              <a:rPr dirty="0">
                <a:sym typeface="+mn-ea"/>
              </a:rPr>
              <a:t>单击此处编辑标题</a:t>
            </a:r>
          </a:p>
        </p:txBody>
      </p:sp>
      <p:sp>
        <p:nvSpPr>
          <p:cNvPr id="7" name="正文"/>
          <p:cNvSpPr txBox="1">
            <a:spLocks noGrp="1"/>
          </p:cNvSpPr>
          <p:nvPr>
            <p:ph type="body" idx="1" hasCustomPrompt="1"/>
            <p:custDataLst>
              <p:tags r:id="rId4"/>
            </p:custDataLst>
          </p:nvPr>
        </p:nvSpPr>
        <p:spPr>
          <a:xfrm>
            <a:off x="904875" y="1689735"/>
            <a:ext cx="7571105" cy="638175"/>
          </a:xfrm>
          <a:prstGeom prst="rect">
            <a:avLst/>
          </a:prstGeom>
          <a:noFill/>
        </p:spPr>
        <p:txBody>
          <a:bodyPr vert="horz" wrap="square" lIns="0" tIns="0" rIns="0" bIns="0" rtlCol="0" anchor="b" anchorCtr="0">
            <a:normAutofit/>
          </a:bodyPr>
          <a:lstStyle>
            <a:lvl1pPr marL="0" marR="0" lvl="0" algn="l" defTabSz="914400" rtl="0" eaLnBrk="1" fontAlgn="auto" latinLnBrk="0" hangingPunct="1">
              <a:lnSpc>
                <a:spcPct val="100000"/>
              </a:lnSpc>
              <a:buClrTx/>
              <a:buSzTx/>
              <a:buFontTx/>
              <a:buNone/>
              <a:defRPr kumimoji="0" lang="en-US" altLang="zh-CN" sz="2400" b="1" i="0" u="none" strike="noStrike" kern="1200" cap="none" spc="0" normalizeH="0" baseline="0" noProof="1" dirty="0">
                <a:solidFill>
                  <a:schemeClr val="accent1"/>
                </a:solidFill>
                <a:latin typeface="+mj-ea"/>
                <a:ea typeface="+mj-ea"/>
                <a:cs typeface="MiSans Heavy" panose="00000A00000000000000" charset="-122"/>
                <a:sym typeface="+mn-ea"/>
              </a:defRPr>
            </a:lvl1pPr>
          </a:lstStyle>
          <a:p>
            <a:pPr lvl="0" algn="l">
              <a:buClrTx/>
              <a:buSzTx/>
              <a:buFontTx/>
            </a:pPr>
            <a:r>
              <a:rPr dirty="0" err="1">
                <a:sym typeface="+mn-ea"/>
              </a:rPr>
              <a:t>单击此处编辑母版副标题样式</a:t>
            </a:r>
            <a:endParaRPr dirty="0">
              <a:sym typeface="+mn-ea"/>
            </a:endParaRPr>
          </a:p>
        </p:txBody>
      </p:sp>
      <p:sp>
        <p:nvSpPr>
          <p:cNvPr id="4" name="日期占位符 3"/>
          <p:cNvSpPr>
            <a:spLocks noGrp="1"/>
          </p:cNvSpPr>
          <p:nvPr>
            <p:ph type="dt" sz="half" idx="10"/>
            <p:custDataLst>
              <p:tags r:id="rId5"/>
            </p:custDataLst>
          </p:nvPr>
        </p:nvSpPr>
        <p:spPr>
          <a:xfrm>
            <a:off x="838200" y="6356350"/>
            <a:ext cx="2743200" cy="365125"/>
          </a:xfrm>
        </p:spPr>
        <p:txBody>
          <a:bodyPr/>
          <a:lstStyle/>
          <a:p>
            <a:fld id="{AC1B7B3F-A56B-4310-A966-BD55D80449F1}" type="datetimeFigureOut">
              <a:rPr lang="zh-CN" altLang="en-US" smtClean="0"/>
              <a:t>2025/6/28</a:t>
            </a:fld>
            <a:endParaRPr lang="zh-CN" altLang="en-US"/>
          </a:p>
        </p:txBody>
      </p:sp>
      <p:sp>
        <p:nvSpPr>
          <p:cNvPr id="5" name="页脚占位符 4"/>
          <p:cNvSpPr>
            <a:spLocks noGrp="1"/>
          </p:cNvSpPr>
          <p:nvPr>
            <p:ph type="ftr" sz="quarter" idx="11"/>
            <p:custDataLst>
              <p:tags r:id="rId6"/>
            </p:custDataLst>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610600" y="6356350"/>
            <a:ext cx="2743200" cy="365125"/>
          </a:xfrm>
        </p:spPr>
        <p:txBody>
          <a:bodyPr/>
          <a:lstStyle/>
          <a:p>
            <a:fld id="{73127340-2293-49D2-96F1-6E7BF0C8FD9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itleOnly" preserve="1">
  <p:cSld name="标题和副标题">
    <p:spTree>
      <p:nvGrpSpPr>
        <p:cNvPr id="1" name=""/>
        <p:cNvGrpSpPr/>
        <p:nvPr/>
      </p:nvGrpSpPr>
      <p:grpSpPr>
        <a:xfrm>
          <a:off x="0" y="0"/>
          <a:ext cx="0" cy="0"/>
          <a:chOff x="0" y="0"/>
          <a:chExt cx="0" cy="0"/>
        </a:xfrm>
      </p:grpSpPr>
      <p:pic>
        <p:nvPicPr>
          <p:cNvPr id="9" name="图片 8" descr="雪地上&#10;&#10;中度可信度描述已自动生成"/>
          <p:cNvPicPr>
            <a:picLocks noChangeAspect="1"/>
          </p:cNvPicPr>
          <p:nvPr userDrawn="1">
            <p:custDataLst>
              <p:tags r:id="rId1"/>
            </p:custDataLst>
          </p:nvPr>
        </p:nvPicPr>
        <p:blipFill rotWithShape="1">
          <a:blip r:embed="rId9">
            <a:alphaModFix amt="40000"/>
            <a:extLst>
              <a:ext uri="{28A0092B-C50C-407E-A947-70E740481C1C}">
                <a14:useLocalDpi xmlns:a14="http://schemas.microsoft.com/office/drawing/2010/main" val="0"/>
              </a:ext>
            </a:extLst>
          </a:blip>
          <a:srcRect l="18252" t="17468" r="8387"/>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7" name="副标题"/>
          <p:cNvSpPr txBox="1">
            <a:spLocks noGrp="1"/>
          </p:cNvSpPr>
          <p:nvPr>
            <p:ph type="body" idx="3" hasCustomPrompt="1"/>
            <p:custDataLst>
              <p:tags r:id="rId2"/>
            </p:custDataLst>
          </p:nvPr>
        </p:nvSpPr>
        <p:spPr>
          <a:xfrm>
            <a:off x="695960" y="1301750"/>
            <a:ext cx="10799088" cy="405553"/>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2000" b="1" i="0" u="none" strike="noStrike" kern="1200" cap="none" spc="300" normalizeH="0" baseline="0" noProof="1" dirty="0">
                <a:solidFill>
                  <a:schemeClr val="tx1">
                    <a:lumMod val="75000"/>
                    <a:lumOff val="25000"/>
                  </a:schemeClr>
                </a:solidFill>
                <a:latin typeface="+mj-ea"/>
                <a:ea typeface="+mj-ea"/>
                <a:cs typeface="MiSans Heavy" panose="00000A00000000000000" charset="-122"/>
              </a:defRPr>
            </a:lvl1pPr>
          </a:lstStyle>
          <a:p>
            <a:pPr lvl="0" algn="l"/>
            <a:r>
              <a:rPr dirty="0">
                <a:sym typeface="+mn-ea"/>
              </a:rPr>
              <a:t>单击此处编辑母版副标题样式</a:t>
            </a:r>
          </a:p>
        </p:txBody>
      </p:sp>
      <p:sp>
        <p:nvSpPr>
          <p:cNvPr id="6" name="标题"/>
          <p:cNvSpPr txBox="1">
            <a:spLocks noGrp="1"/>
          </p:cNvSpPr>
          <p:nvPr>
            <p:ph type="title" idx="2"/>
            <p:custDataLst>
              <p:tags r:id="rId3"/>
            </p:custDataLst>
          </p:nvPr>
        </p:nvSpPr>
        <p:spPr>
          <a:xfrm>
            <a:off x="869315" y="523875"/>
            <a:ext cx="10626090" cy="583565"/>
          </a:xfrm>
          <a:prstGeom prst="rect">
            <a:avLst/>
          </a:prstGeom>
          <a:noFill/>
        </p:spPr>
        <p:txBody>
          <a:bodyPr vert="horz" wrap="square" tIns="0" bIns="0" rtlCol="0" anchor="b" anchorCtr="0">
            <a:normAutofit/>
          </a:bodyPr>
          <a:lstStyle>
            <a:lvl1pPr marL="0" marR="0" lvl="0" algn="l" defTabSz="914400" rtl="0" eaLnBrk="1" fontAlgn="auto" latinLnBrk="0" hangingPunct="1">
              <a:lnSpc>
                <a:spcPct val="100000"/>
              </a:lnSpc>
              <a:buClrTx/>
              <a:buSzTx/>
              <a:buFontTx/>
              <a:buNone/>
              <a:defRPr kumimoji="0" lang="zh-CN" altLang="en-US" sz="3200" b="1" i="0" u="none" strike="noStrike" kern="1200" cap="none" spc="300" normalizeH="0" baseline="0" noProof="1" dirty="0">
                <a:ln>
                  <a:noFill/>
                  <a:prstDash val="sysDot"/>
                </a:ln>
                <a:solidFill>
                  <a:schemeClr val="accent1"/>
                </a:solidFill>
                <a:latin typeface="+mj-ea"/>
                <a:ea typeface="+mj-ea"/>
                <a:cs typeface="+mn-cs"/>
                <a:sym typeface="+mn-ea"/>
              </a:defRPr>
            </a:lvl1pPr>
          </a:lstStyle>
          <a:p>
            <a:pPr lvl="0" algn="l">
              <a:buClrTx/>
              <a:buSzTx/>
              <a:buFontTx/>
            </a:pPr>
            <a:r>
              <a:rPr dirty="0">
                <a:sym typeface="+mn-ea"/>
              </a:rPr>
              <a:t>单击此处编辑母版标题样式</a:t>
            </a:r>
          </a:p>
        </p:txBody>
      </p:sp>
      <p:sp>
        <p:nvSpPr>
          <p:cNvPr id="8" name="矩形 7"/>
          <p:cNvSpPr/>
          <p:nvPr userDrawn="1">
            <p:custDataLst>
              <p:tags r:id="rId4"/>
            </p:custDataLst>
          </p:nvPr>
        </p:nvSpPr>
        <p:spPr>
          <a:xfrm>
            <a:off x="578485" y="599440"/>
            <a:ext cx="108000" cy="432000"/>
          </a:xfrm>
          <a:prstGeom prst="rect">
            <a:avLst/>
          </a:prstGeom>
          <a:solidFill>
            <a:schemeClr val="accent2"/>
          </a:solidFill>
          <a:ln>
            <a:noFill/>
            <a:prstDash val="solid"/>
          </a:ln>
          <a:effectLst>
            <a:outerShdw blurRad="203200" dist="101600" dir="8100000" algn="tr" rotWithShape="0">
              <a:srgbClr val="FF5DA9">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3" name="日期占位符 2"/>
          <p:cNvSpPr>
            <a:spLocks noGrp="1"/>
          </p:cNvSpPr>
          <p:nvPr>
            <p:ph type="dt" sz="half" idx="10"/>
            <p:custDataLst>
              <p:tags r:id="rId5"/>
            </p:custDataLst>
          </p:nvPr>
        </p:nvSpPr>
        <p:spPr>
          <a:xfrm>
            <a:off x="699770" y="6356350"/>
            <a:ext cx="2881630" cy="365125"/>
          </a:xfrm>
        </p:spPr>
        <p:txBody>
          <a:bodyPr/>
          <a:lstStyle/>
          <a:p>
            <a:fld id="{AC1B7B3F-A56B-4310-A966-BD55D80449F1}" type="datetimeFigureOut">
              <a:rPr lang="zh-CN" altLang="en-US" smtClean="0"/>
              <a:t>2025/6/28</a:t>
            </a:fld>
            <a:endParaRPr lang="zh-CN" altLang="en-US"/>
          </a:p>
        </p:txBody>
      </p:sp>
      <p:sp>
        <p:nvSpPr>
          <p:cNvPr id="4" name="页脚占位符 3"/>
          <p:cNvSpPr>
            <a:spLocks noGrp="1"/>
          </p:cNvSpPr>
          <p:nvPr>
            <p:ph type="ftr" sz="quarter" idx="11"/>
            <p:custDataLst>
              <p:tags r:id="rId6"/>
            </p:custDataLst>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custDataLst>
              <p:tags r:id="rId7"/>
            </p:custDataLst>
          </p:nvPr>
        </p:nvSpPr>
        <p:spPr>
          <a:xfrm>
            <a:off x="8610600" y="6356350"/>
            <a:ext cx="2886075" cy="365125"/>
          </a:xfrm>
        </p:spPr>
        <p:txBody>
          <a:bodyPr/>
          <a:lstStyle/>
          <a:p>
            <a:fld id="{73127340-2293-49D2-96F1-6E7BF0C8FD9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 preserve="1">
  <p:cSld name="末尾幻灯片">
    <p:spTree>
      <p:nvGrpSpPr>
        <p:cNvPr id="1" name=""/>
        <p:cNvGrpSpPr/>
        <p:nvPr/>
      </p:nvGrpSpPr>
      <p:grpSpPr>
        <a:xfrm>
          <a:off x="0" y="0"/>
          <a:ext cx="0" cy="0"/>
          <a:chOff x="0" y="0"/>
          <a:chExt cx="0" cy="0"/>
        </a:xfrm>
      </p:grpSpPr>
      <p:pic>
        <p:nvPicPr>
          <p:cNvPr id="15" name="VCG41N1410470348" descr="雪地上&#10;&#10;中度可信度描述已自动生成"/>
          <p:cNvPicPr>
            <a:picLocks noChangeAspect="1"/>
          </p:cNvPicPr>
          <p:nvPr>
            <p:custDataLst>
              <p:tags r:id="rId1"/>
            </p:custDataLst>
          </p:nvPr>
        </p:nvPicPr>
        <p:blipFill rotWithShape="1">
          <a:blip r:embed="rId8">
            <a:alphaModFix amt="40000"/>
            <a:extLst>
              <a:ext uri="{28A0092B-C50C-407E-A947-70E740481C1C}">
                <a14:useLocalDpi xmlns:a14="http://schemas.microsoft.com/office/drawing/2010/main" val="0"/>
              </a:ext>
            </a:extLst>
          </a:blip>
          <a:srcRect l="2725" r="8387"/>
          <a:stretch>
            <a:fillRect/>
          </a:stretch>
        </p:blipFill>
        <p:spPr>
          <a:xfrm>
            <a:off x="0" y="0"/>
            <a:ext cx="12192000" cy="6858000"/>
          </a:xfrm>
          <a:prstGeom prst="rect">
            <a:avLst/>
          </a:prstGeom>
        </p:spPr>
      </p:pic>
      <p:sp>
        <p:nvSpPr>
          <p:cNvPr id="8" name="标题"/>
          <p:cNvSpPr txBox="1">
            <a:spLocks noGrp="1"/>
          </p:cNvSpPr>
          <p:nvPr>
            <p:ph type="title" idx="2" hasCustomPrompt="1"/>
            <p:custDataLst>
              <p:tags r:id="rId2"/>
            </p:custDataLst>
          </p:nvPr>
        </p:nvSpPr>
        <p:spPr>
          <a:xfrm>
            <a:off x="904875" y="1714500"/>
            <a:ext cx="7571105" cy="1934210"/>
          </a:xfrm>
          <a:prstGeom prst="rect">
            <a:avLst/>
          </a:prstGeom>
          <a:noFill/>
        </p:spPr>
        <p:txBody>
          <a:bodyPr vert="horz" wrap="square" lIns="0" tIns="0" rIns="0" bIns="0" rtlCol="0" anchor="ctr" anchorCtr="0">
            <a:normAutofit/>
          </a:bodyPr>
          <a:lstStyle>
            <a:lvl1pPr marL="0" marR="0" lvl="0" algn="l" defTabSz="914400" rtl="0" eaLnBrk="1" fontAlgn="auto" latinLnBrk="0" hangingPunct="1">
              <a:lnSpc>
                <a:spcPct val="100000"/>
              </a:lnSpc>
              <a:buClrTx/>
              <a:buSzTx/>
              <a:buFontTx/>
              <a:buNone/>
              <a:defRPr kumimoji="0" lang="zh-CN" altLang="en-US" sz="6000" b="1" i="0" u="none" strike="noStrike" kern="1200" cap="none" spc="0" normalizeH="0" baseline="0" noProof="1" dirty="0">
                <a:solidFill>
                  <a:schemeClr val="tx1">
                    <a:lumMod val="75000"/>
                    <a:lumOff val="25000"/>
                  </a:schemeClr>
                </a:solidFill>
                <a:latin typeface="+mj-ea"/>
                <a:ea typeface="+mj-ea"/>
                <a:cs typeface="MiSans Heavy" panose="00000A00000000000000" charset="-122"/>
                <a:sym typeface="+mn-ea"/>
              </a:defRPr>
            </a:lvl1pPr>
          </a:lstStyle>
          <a:p>
            <a:pPr lvl="0" algn="l">
              <a:buClrTx/>
              <a:buSzTx/>
              <a:buFontTx/>
            </a:pPr>
            <a:r>
              <a:rPr dirty="0">
                <a:sym typeface="+mn-ea"/>
              </a:rPr>
              <a:t>单击此处编辑标题</a:t>
            </a:r>
          </a:p>
        </p:txBody>
      </p:sp>
      <p:sp>
        <p:nvSpPr>
          <p:cNvPr id="7" name="署名"/>
          <p:cNvSpPr txBox="1">
            <a:spLocks noGrp="1"/>
          </p:cNvSpPr>
          <p:nvPr>
            <p:ph type="body" idx="1" hasCustomPrompt="1"/>
            <p:custDataLst>
              <p:tags r:id="rId3"/>
            </p:custDataLst>
          </p:nvPr>
        </p:nvSpPr>
        <p:spPr>
          <a:xfrm>
            <a:off x="904875" y="3999865"/>
            <a:ext cx="2019300" cy="483870"/>
          </a:xfrm>
          <a:prstGeom prst="roundRect">
            <a:avLst>
              <a:gd name="adj" fmla="val 50000"/>
            </a:avLst>
          </a:prstGeom>
          <a:solidFill>
            <a:schemeClr val="accent1"/>
          </a:solidFill>
          <a:effectLst/>
        </p:spPr>
        <p:txBody>
          <a:bodyPr vert="horz" wrap="square" lIns="0" tIns="0" rIns="0" bIns="0" rtlCol="0" anchor="ctr" anchorCtr="0">
            <a:normAutofit/>
          </a:bodyPr>
          <a:lstStyle>
            <a:lvl1pPr marL="0" marR="0" lvl="0" algn="ctr" defTabSz="914400" rtl="0" eaLnBrk="1" fontAlgn="auto" latinLnBrk="0" hangingPunct="1">
              <a:lnSpc>
                <a:spcPct val="100000"/>
              </a:lnSpc>
              <a:buClrTx/>
              <a:buSzTx/>
              <a:buFontTx/>
              <a:buNone/>
              <a:defRPr kumimoji="0" lang="zh-CN" altLang="en-US" sz="1400" b="1" i="0" u="none" strike="noStrike" kern="1200" cap="none" spc="0" normalizeH="0" baseline="0" noProof="1" dirty="0">
                <a:solidFill>
                  <a:srgbClr val="FFFFFF"/>
                </a:solidFill>
                <a:latin typeface="+mj-ea"/>
                <a:ea typeface="+mj-ea"/>
                <a:cs typeface="MiSans Heavy" panose="00000A00000000000000" charset="-122"/>
                <a:sym typeface="+mn-ea"/>
              </a:defRPr>
            </a:lvl1pPr>
          </a:lstStyle>
          <a:p>
            <a:pPr lvl="0" algn="ctr">
              <a:buClrTx/>
              <a:buSzTx/>
              <a:buFontTx/>
            </a:pPr>
            <a:r>
              <a:rPr dirty="0">
                <a:sym typeface="+mn-ea"/>
              </a:rPr>
              <a:t>单击此处编辑文本</a:t>
            </a:r>
          </a:p>
        </p:txBody>
      </p:sp>
      <p:sp>
        <p:nvSpPr>
          <p:cNvPr id="4" name="日期占位符 3"/>
          <p:cNvSpPr>
            <a:spLocks noGrp="1"/>
          </p:cNvSpPr>
          <p:nvPr>
            <p:ph type="dt" sz="half" idx="10"/>
            <p:custDataLst>
              <p:tags r:id="rId4"/>
            </p:custDataLst>
          </p:nvPr>
        </p:nvSpPr>
        <p:spPr>
          <a:xfrm>
            <a:off x="838200" y="6356350"/>
            <a:ext cx="2743200" cy="365125"/>
          </a:xfrm>
        </p:spPr>
        <p:txBody>
          <a:bodyPr/>
          <a:lstStyle/>
          <a:p>
            <a:fld id="{AC1B7B3F-A56B-4310-A966-BD55D80449F1}" type="datetimeFigureOut">
              <a:rPr lang="zh-CN" altLang="en-US" smtClean="0"/>
              <a:t>2025/6/28</a:t>
            </a:fld>
            <a:endParaRPr lang="zh-CN" altLang="en-US"/>
          </a:p>
        </p:txBody>
      </p:sp>
      <p:sp>
        <p:nvSpPr>
          <p:cNvPr id="5" name="页脚占位符 4"/>
          <p:cNvSpPr>
            <a:spLocks noGrp="1"/>
          </p:cNvSpPr>
          <p:nvPr>
            <p:ph type="ftr" sz="quarter" idx="11"/>
            <p:custDataLst>
              <p:tags r:id="rId5"/>
            </p:custDataLst>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custDataLst>
              <p:tags r:id="rId6"/>
            </p:custDataLst>
          </p:nvPr>
        </p:nvSpPr>
        <p:spPr>
          <a:xfrm>
            <a:off x="8610600" y="6356350"/>
            <a:ext cx="2743200" cy="365125"/>
          </a:xfrm>
        </p:spPr>
        <p:txBody>
          <a:bodyPr/>
          <a:lstStyle/>
          <a:p>
            <a:fld id="{73127340-2293-49D2-96F1-6E7BF0C8FD9C}"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pic>
        <p:nvPicPr>
          <p:cNvPr id="10" name="PA-图片 4" descr="雪地上&#10;&#10;中度可信度描述已自动生成"/>
          <p:cNvPicPr>
            <a:picLocks noChangeAspect="1"/>
          </p:cNvPicPr>
          <p:nvPr userDrawn="1">
            <p:custDataLst>
              <p:tags r:id="rId1"/>
            </p:custDataLst>
          </p:nvPr>
        </p:nvPicPr>
        <p:blipFill rotWithShape="1">
          <a:blip r:embed="rId9">
            <a:alphaModFix amt="40000"/>
            <a:extLst>
              <a:ext uri="{28A0092B-C50C-407E-A947-70E740481C1C}">
                <a14:useLocalDpi xmlns:a14="http://schemas.microsoft.com/office/drawing/2010/main" val="0"/>
              </a:ext>
            </a:extLst>
          </a:blip>
          <a:srcRect l="18252" t="17468" r="8387"/>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9" name="PA-正文"/>
          <p:cNvSpPr txBox="1">
            <a:spLocks noGrp="1"/>
          </p:cNvSpPr>
          <p:nvPr>
            <p:ph idx="3"/>
            <p:custDataLst>
              <p:tags r:id="rId2"/>
            </p:custDataLst>
          </p:nvPr>
        </p:nvSpPr>
        <p:spPr>
          <a:xfrm>
            <a:off x="695325" y="1245235"/>
            <a:ext cx="10800715" cy="4930775"/>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1200"/>
              </a:spcBef>
              <a:spcAft>
                <a:spcPts val="0"/>
              </a:spcAft>
              <a:buClrTx/>
              <a:buSzTx/>
              <a:buFont typeface="Arial" panose="020B0604020202090204" pitchFamily="34" charset="0"/>
              <a:buChar char="●"/>
              <a:defRPr kumimoji="0" lang="zh-CN" altLang="en-US" sz="1800" b="0" i="0" u="none" strike="noStrike" kern="1200" cap="none" spc="150" normalizeH="0" baseline="0" noProof="1" dirty="0">
                <a:ln>
                  <a:noFill/>
                  <a:prstDash val="sysDot"/>
                </a:ln>
                <a:solidFill>
                  <a:schemeClr val="tx1">
                    <a:lumMod val="75000"/>
                    <a:lumOff val="25000"/>
                  </a:schemeClr>
                </a:solidFill>
                <a:uFillTx/>
                <a:latin typeface="+mn-ea"/>
                <a:ea typeface="+mn-ea"/>
                <a:cs typeface="MiSans Heavy" panose="00000A00000000000000" charset="-122"/>
                <a:sym typeface="+mn-ea"/>
              </a:defRPr>
            </a:lvl1pPr>
            <a:lvl2pPr marL="685800" marR="0" lvl="1" indent="-228600" fontAlgn="auto">
              <a:lnSpc>
                <a:spcPct val="120000"/>
              </a:lnSpc>
              <a:spcBef>
                <a:spcPts val="0"/>
              </a:spcBef>
              <a:spcAft>
                <a:spcPts val="600"/>
              </a:spcAft>
              <a:buFont typeface="Arial" panose="020B0604020202090204" pitchFamily="34" charset="0"/>
              <a:buChar char="●"/>
              <a:tabLst>
                <a:tab pos="1609725" algn="l"/>
              </a:tabLst>
              <a:defRPr kumimoji="0" sz="1600" b="0" i="0" u="none" strike="noStrike" cap="none" spc="150" normalizeH="0" baseline="0">
                <a:solidFill>
                  <a:schemeClr val="tx1">
                    <a:lumMod val="65000"/>
                    <a:lumOff val="35000"/>
                  </a:schemeClr>
                </a:solidFill>
                <a:uFillTx/>
                <a:latin typeface="+mn-ea"/>
                <a:ea typeface="+mn-ea"/>
              </a:defRPr>
            </a:lvl2pPr>
            <a:lvl3pPr marL="1143000" marR="0" lvl="2" indent="-228600" fontAlgn="auto">
              <a:lnSpc>
                <a:spcPct val="120000"/>
              </a:lnSpc>
              <a:spcBef>
                <a:spcPts val="0"/>
              </a:spcBef>
              <a:spcAft>
                <a:spcPts val="600"/>
              </a:spcAft>
              <a:buFont typeface="Arial" panose="020B0604020202090204" pitchFamily="34" charset="0"/>
              <a:buChar char="●"/>
              <a:defRPr kumimoji="0" sz="1600" b="0" i="0" u="none" strike="noStrike" cap="none" spc="150" normalizeH="0" baseline="0">
                <a:solidFill>
                  <a:schemeClr val="tx1">
                    <a:lumMod val="65000"/>
                    <a:lumOff val="35000"/>
                  </a:schemeClr>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65000"/>
                    <a:lumOff val="35000"/>
                  </a:schemeClr>
                </a:solidFill>
                <a:uFillTx/>
                <a:latin typeface="+mn-ea"/>
                <a:ea typeface="+mn-ea"/>
              </a:defRPr>
            </a:lvl4pPr>
            <a:lvl5pPr marL="2057400" marR="0" lvl="4" indent="-228600" fontAlgn="auto">
              <a:lnSpc>
                <a:spcPct val="120000"/>
              </a:lnSpc>
              <a:spcBef>
                <a:spcPts val="0"/>
              </a:spcBef>
              <a:spcAft>
                <a:spcPts val="300"/>
              </a:spcAft>
              <a:buFont typeface="Arial" panose="020B0604020202090204" pitchFamily="34" charset="0"/>
              <a:buChar char="•"/>
              <a:defRPr kumimoji="0" sz="1400" b="0" i="0" u="none" strike="noStrike" cap="none" spc="150" normalizeH="0" baseline="0">
                <a:solidFill>
                  <a:schemeClr val="tx1">
                    <a:lumMod val="65000"/>
                    <a:lumOff val="35000"/>
                  </a:schemeClr>
                </a:solidFill>
                <a:uFillTx/>
                <a:latin typeface="+mn-ea"/>
                <a:ea typeface="+mn-ea"/>
              </a:defRPr>
            </a:lvl5pPr>
            <a:lvl6pPr indent="0">
              <a:lnSpc>
                <a:spcPct val="90000"/>
              </a:lnSpc>
              <a:spcBef>
                <a:spcPts val="500"/>
              </a:spcBef>
              <a:buFont typeface="Arial" panose="020B0604020202090204" pitchFamily="34" charset="0"/>
              <a:buNone/>
            </a:lvl6pPr>
            <a:lvl7pPr marL="2971800" indent="-228600">
              <a:lnSpc>
                <a:spcPct val="90000"/>
              </a:lnSpc>
              <a:spcBef>
                <a:spcPts val="500"/>
              </a:spcBef>
              <a:buFont typeface="Arial" panose="020B0604020202090204" pitchFamily="34" charset="0"/>
              <a:buChar char="•"/>
            </a:lvl7pPr>
            <a:lvl8pPr marL="3429000" indent="-228600">
              <a:lnSpc>
                <a:spcPct val="90000"/>
              </a:lnSpc>
              <a:spcBef>
                <a:spcPts val="500"/>
              </a:spcBef>
              <a:buFont typeface="Arial" panose="020B0604020202090204" pitchFamily="34" charset="0"/>
              <a:buChar char="•"/>
            </a:lvl8pPr>
            <a:lvl9pPr marL="3886200" indent="-228600">
              <a:lnSpc>
                <a:spcPct val="90000"/>
              </a:lnSpc>
              <a:spcBef>
                <a:spcPts val="500"/>
              </a:spcBef>
              <a:buFont typeface="Arial" panose="020B0604020202090204" pitchFamily="34" charset="0"/>
              <a:buChar char="•"/>
            </a:lvl9pPr>
          </a:lstStyle>
          <a:p>
            <a:pPr lvl="0">
              <a:spcBef>
                <a:spcPts val="1200"/>
              </a:spcBef>
              <a:spcAft>
                <a:spcPts val="0"/>
              </a:spcAft>
            </a:pPr>
            <a:r>
              <a:rPr dirty="0">
                <a:sym typeface="+mn-ea"/>
              </a:rPr>
              <a:t>单击此处编辑母版文本样式</a:t>
            </a:r>
          </a:p>
          <a:p>
            <a:pPr lvl="1">
              <a:spcBef>
                <a:spcPts val="1200"/>
              </a:spcBef>
              <a:spcAft>
                <a:spcPts val="0"/>
              </a:spcAft>
            </a:pPr>
            <a:r>
              <a:rPr dirty="0" err="1">
                <a:sym typeface="+mn-ea"/>
              </a:rPr>
              <a:t>第二级</a:t>
            </a:r>
            <a:endParaRPr dirty="0">
              <a:sym typeface="+mn-ea"/>
            </a:endParaRPr>
          </a:p>
          <a:p>
            <a:pPr lvl="2">
              <a:spcBef>
                <a:spcPts val="1200"/>
              </a:spcBef>
              <a:spcAft>
                <a:spcPts val="0"/>
              </a:spcAft>
            </a:pPr>
            <a:r>
              <a:rPr dirty="0" err="1">
                <a:sym typeface="+mn-ea"/>
              </a:rPr>
              <a:t>第三级</a:t>
            </a:r>
            <a:endParaRPr dirty="0">
              <a:sym typeface="+mn-ea"/>
            </a:endParaRPr>
          </a:p>
          <a:p>
            <a:pPr lvl="3">
              <a:spcBef>
                <a:spcPts val="1200"/>
              </a:spcBef>
              <a:spcAft>
                <a:spcPts val="0"/>
              </a:spcAft>
            </a:pPr>
            <a:r>
              <a:rPr dirty="0" err="1">
                <a:sym typeface="+mn-ea"/>
              </a:rPr>
              <a:t>第四级</a:t>
            </a:r>
            <a:endParaRPr dirty="0">
              <a:sym typeface="+mn-ea"/>
            </a:endParaRPr>
          </a:p>
          <a:p>
            <a:pPr lvl="4">
              <a:spcBef>
                <a:spcPts val="1200"/>
              </a:spcBef>
              <a:spcAft>
                <a:spcPts val="0"/>
              </a:spcAft>
            </a:pPr>
            <a:r>
              <a:rPr dirty="0" err="1">
                <a:sym typeface="+mn-ea"/>
              </a:rPr>
              <a:t>第五级</a:t>
            </a:r>
            <a:endParaRPr dirty="0">
              <a:sym typeface="+mn-ea"/>
            </a:endParaRPr>
          </a:p>
        </p:txBody>
      </p:sp>
      <p:sp>
        <p:nvSpPr>
          <p:cNvPr id="8" name="PA-标题"/>
          <p:cNvSpPr txBox="1">
            <a:spLocks noGrp="1"/>
          </p:cNvSpPr>
          <p:nvPr>
            <p:ph type="title" idx="2"/>
            <p:custDataLst>
              <p:tags r:id="rId3"/>
            </p:custDataLst>
          </p:nvPr>
        </p:nvSpPr>
        <p:spPr>
          <a:xfrm>
            <a:off x="869315" y="523875"/>
            <a:ext cx="10626090" cy="583565"/>
          </a:xfrm>
          <a:prstGeom prst="rect">
            <a:avLst/>
          </a:prstGeom>
          <a:noFill/>
        </p:spPr>
        <p:txBody>
          <a:bodyPr vert="horz" wrap="square" tIns="0" bIns="0" rtlCol="0" anchor="b" anchorCtr="0">
            <a:normAutofit/>
          </a:bodyPr>
          <a:lstStyle>
            <a:lvl1pPr marL="0" marR="0" lvl="0" algn="l" defTabSz="914400" rtl="0" eaLnBrk="1" fontAlgn="auto" latinLnBrk="0" hangingPunct="1">
              <a:lnSpc>
                <a:spcPct val="100000"/>
              </a:lnSpc>
              <a:buClrTx/>
              <a:buSzTx/>
              <a:buFontTx/>
              <a:buNone/>
              <a:defRPr kumimoji="0" lang="zh-CN" altLang="en-US" sz="3200" b="1" i="0" u="none" strike="noStrike" kern="1200" cap="none" spc="0" normalizeH="0" baseline="0" noProof="1" dirty="0">
                <a:solidFill>
                  <a:schemeClr val="accent1"/>
                </a:solidFill>
                <a:latin typeface="+mj-lt"/>
                <a:ea typeface="+mj-ea"/>
                <a:cs typeface="MiSans Heavy" panose="00000A00000000000000" charset="-122"/>
                <a:sym typeface="+mn-ea"/>
              </a:defRPr>
            </a:lvl1pPr>
          </a:lstStyle>
          <a:p>
            <a:pPr lvl="0" algn="l">
              <a:buClrTx/>
              <a:buSzTx/>
              <a:buFontTx/>
            </a:pPr>
            <a:r>
              <a:rPr dirty="0">
                <a:sym typeface="+mn-ea"/>
              </a:rPr>
              <a:t>单击此处编辑母版标题样式</a:t>
            </a:r>
          </a:p>
        </p:txBody>
      </p:sp>
      <p:sp>
        <p:nvSpPr>
          <p:cNvPr id="7" name="PA-矩形 1"/>
          <p:cNvSpPr/>
          <p:nvPr userDrawn="1">
            <p:custDataLst>
              <p:tags r:id="rId4"/>
            </p:custDataLst>
          </p:nvPr>
        </p:nvSpPr>
        <p:spPr>
          <a:xfrm>
            <a:off x="578485" y="599440"/>
            <a:ext cx="108000" cy="432000"/>
          </a:xfrm>
          <a:prstGeom prst="rect">
            <a:avLst/>
          </a:prstGeom>
          <a:solidFill>
            <a:schemeClr val="accent2"/>
          </a:solidFill>
          <a:ln>
            <a:noFill/>
            <a:prstDash val="solid"/>
          </a:ln>
          <a:effectLst>
            <a:outerShdw blurRad="203200" dist="101600" dir="8100000" algn="tr" rotWithShape="0">
              <a:srgbClr val="FF5DA9">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4" name="日期占位符 3"/>
          <p:cNvSpPr>
            <a:spLocks noGrp="1"/>
          </p:cNvSpPr>
          <p:nvPr>
            <p:ph type="dt" sz="half" idx="10"/>
            <p:custDataLst>
              <p:tags r:id="rId5"/>
            </p:custDataLst>
          </p:nvPr>
        </p:nvSpPr>
        <p:spPr>
          <a:xfrm>
            <a:off x="699135" y="6356350"/>
            <a:ext cx="2882265" cy="365125"/>
          </a:xfrm>
        </p:spPr>
        <p:txBody>
          <a:bodyPr/>
          <a:lstStyle/>
          <a:p>
            <a:fld id="{AC1B7B3F-A56B-4310-A966-BD55D80449F1}" type="datetimeFigureOut">
              <a:rPr lang="zh-CN" altLang="en-US" smtClean="0"/>
              <a:t>2025/6/28</a:t>
            </a:fld>
            <a:endParaRPr lang="zh-CN" altLang="en-US"/>
          </a:p>
        </p:txBody>
      </p:sp>
      <p:sp>
        <p:nvSpPr>
          <p:cNvPr id="5" name="页脚占位符 4"/>
          <p:cNvSpPr>
            <a:spLocks noGrp="1"/>
          </p:cNvSpPr>
          <p:nvPr>
            <p:ph type="ftr" sz="quarter" idx="11"/>
            <p:custDataLst>
              <p:tags r:id="rId6"/>
            </p:custDataLst>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custDataLst>
              <p:tags r:id="rId7"/>
            </p:custDataLst>
          </p:nvPr>
        </p:nvSpPr>
        <p:spPr>
          <a:xfrm>
            <a:off x="8610600" y="6356350"/>
            <a:ext cx="2880995" cy="365125"/>
          </a:xfrm>
        </p:spPr>
        <p:txBody>
          <a:bodyPr/>
          <a:lstStyle/>
          <a:p>
            <a:fld id="{73127340-2293-49D2-96F1-6E7BF0C8FD9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目录">
    <p:spTree>
      <p:nvGrpSpPr>
        <p:cNvPr id="1" name=""/>
        <p:cNvGrpSpPr/>
        <p:nvPr/>
      </p:nvGrpSpPr>
      <p:grpSpPr>
        <a:xfrm>
          <a:off x="0" y="0"/>
          <a:ext cx="0" cy="0"/>
          <a:chOff x="0" y="0"/>
          <a:chExt cx="0" cy="0"/>
        </a:xfrm>
      </p:grpSpPr>
      <p:pic>
        <p:nvPicPr>
          <p:cNvPr id="37" name="图片 36" descr="雪地上&#10;&#10;中度可信度描述已自动生成"/>
          <p:cNvPicPr>
            <a:picLocks noChangeAspect="1"/>
          </p:cNvPicPr>
          <p:nvPr>
            <p:custDataLst>
              <p:tags r:id="rId1"/>
            </p:custDataLst>
          </p:nvPr>
        </p:nvPicPr>
        <p:blipFill rotWithShape="1">
          <a:blip r:embed="rId8">
            <a:alphaModFix amt="40000"/>
            <a:extLst>
              <a:ext uri="{28A0092B-C50C-407E-A947-70E740481C1C}">
                <a14:useLocalDpi xmlns:a14="http://schemas.microsoft.com/office/drawing/2010/main" val="0"/>
              </a:ext>
            </a:extLst>
          </a:blip>
          <a:srcRect l="18252" t="17468" r="8387"/>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7" name="副标题"/>
          <p:cNvSpPr txBox="1">
            <a:spLocks noGrp="1"/>
          </p:cNvSpPr>
          <p:nvPr>
            <p:ph type="body" idx="2" hasCustomPrompt="1"/>
            <p:custDataLst>
              <p:tags r:id="rId2"/>
            </p:custDataLst>
          </p:nvPr>
        </p:nvSpPr>
        <p:spPr>
          <a:xfrm>
            <a:off x="798830" y="523875"/>
            <a:ext cx="1866265" cy="342900"/>
          </a:xfrm>
          <a:prstGeom prst="rect">
            <a:avLst/>
          </a:prstGeom>
          <a:noFill/>
        </p:spPr>
        <p:txBody>
          <a:bodyPr vert="horz" wrap="square" lIns="107950" tIns="0" rIns="91440" bIns="0" rtlCol="0" anchor="b" anchorCtr="0">
            <a:normAutofit/>
          </a:bodyPr>
          <a:lstStyle>
            <a:lvl1pPr marL="0" marR="0" lvl="0" algn="l" defTabSz="914400" rtl="0" eaLnBrk="1" fontAlgn="auto" latinLnBrk="0" hangingPunct="1">
              <a:lnSpc>
                <a:spcPct val="100000"/>
              </a:lnSpc>
              <a:buClrTx/>
              <a:buSzTx/>
              <a:buFontTx/>
              <a:buNone/>
              <a:defRPr kumimoji="0" lang="en-US" altLang="zh-CN" sz="1800" b="1" i="0" u="none" strike="noStrike" kern="1200" cap="none" spc="0" normalizeH="0" baseline="0" noProof="1" dirty="0">
                <a:solidFill>
                  <a:schemeClr val="accent1"/>
                </a:solidFill>
                <a:latin typeface="+mj-ea"/>
                <a:ea typeface="+mj-ea"/>
                <a:cs typeface="MiSans Heavy" panose="00000A00000000000000" charset="-122"/>
                <a:sym typeface="+mn-ea"/>
              </a:defRPr>
            </a:lvl1pPr>
          </a:lstStyle>
          <a:p>
            <a:pPr lvl="0" algn="l">
              <a:buClrTx/>
              <a:buSzTx/>
              <a:buFontTx/>
            </a:pPr>
            <a:r>
              <a:rPr dirty="0" err="1">
                <a:sym typeface="+mn-ea"/>
              </a:rPr>
              <a:t>单击编辑副标题</a:t>
            </a:r>
            <a:endParaRPr dirty="0">
              <a:sym typeface="+mn-ea"/>
            </a:endParaRPr>
          </a:p>
        </p:txBody>
      </p:sp>
      <p:sp>
        <p:nvSpPr>
          <p:cNvPr id="6" name="标题"/>
          <p:cNvSpPr txBox="1">
            <a:spLocks noGrp="1"/>
          </p:cNvSpPr>
          <p:nvPr>
            <p:ph type="title" idx="1" hasCustomPrompt="1"/>
            <p:custDataLst>
              <p:tags r:id="rId3"/>
            </p:custDataLst>
          </p:nvPr>
        </p:nvSpPr>
        <p:spPr>
          <a:xfrm>
            <a:off x="798830" y="866775"/>
            <a:ext cx="1866265" cy="1059815"/>
          </a:xfrm>
          <a:prstGeom prst="rect">
            <a:avLst/>
          </a:prstGeom>
          <a:noFill/>
        </p:spPr>
        <p:txBody>
          <a:bodyPr wrap="square" lIns="0" tIns="0" rIns="0" bIns="0" rtlCol="0" anchor="b" anchorCtr="0">
            <a:normAutofit/>
          </a:bodyPr>
          <a:lstStyle>
            <a:lvl1pPr marL="0" marR="0" algn="l" defTabSz="914400" rtl="0" eaLnBrk="1" fontAlgn="auto" latinLnBrk="0" hangingPunct="1">
              <a:lnSpc>
                <a:spcPct val="100000"/>
              </a:lnSpc>
              <a:buClrTx/>
              <a:buSzTx/>
              <a:buFontTx/>
              <a:buNone/>
              <a:defRPr kumimoji="0" lang="zh-CN" altLang="en-US" sz="6000" b="1" i="0" u="none" strike="noStrike" kern="1200" cap="none" spc="0" normalizeH="0" baseline="0" noProof="1" dirty="0">
                <a:solidFill>
                  <a:schemeClr val="tx1">
                    <a:lumMod val="75000"/>
                    <a:lumOff val="25000"/>
                  </a:schemeClr>
                </a:solidFill>
                <a:latin typeface="+mj-ea"/>
                <a:ea typeface="+mj-ea"/>
                <a:cs typeface="MiSans Heavy" panose="00000A00000000000000" charset="-122"/>
              </a:defRPr>
            </a:lvl1pPr>
          </a:lstStyle>
          <a:p>
            <a:pPr lvl="0"/>
            <a:r>
              <a:rPr dirty="0">
                <a:sym typeface="+mn-ea"/>
              </a:rPr>
              <a:t>标题</a:t>
            </a:r>
          </a:p>
        </p:txBody>
      </p:sp>
      <p:sp>
        <p:nvSpPr>
          <p:cNvPr id="3" name="日期占位符 2"/>
          <p:cNvSpPr>
            <a:spLocks noGrp="1"/>
          </p:cNvSpPr>
          <p:nvPr>
            <p:ph type="dt" sz="half" idx="10"/>
            <p:custDataLst>
              <p:tags r:id="rId4"/>
            </p:custDataLst>
          </p:nvPr>
        </p:nvSpPr>
        <p:spPr>
          <a:xfrm>
            <a:off x="838200" y="6356350"/>
            <a:ext cx="2743200" cy="365125"/>
          </a:xfrm>
        </p:spPr>
        <p:txBody>
          <a:bodyPr/>
          <a:lstStyle/>
          <a:p>
            <a:fld id="{263DB197-84B0-484E-9C0F-88358ECCB797}" type="datetimeFigureOut">
              <a:rPr lang="zh-CN" altLang="en-US" smtClean="0"/>
              <a:t>2025/6/28</a:t>
            </a:fld>
            <a:endParaRPr lang="zh-CN" altLang="en-US"/>
          </a:p>
        </p:txBody>
      </p:sp>
      <p:sp>
        <p:nvSpPr>
          <p:cNvPr id="4" name="页脚占位符 3"/>
          <p:cNvSpPr>
            <a:spLocks noGrp="1"/>
          </p:cNvSpPr>
          <p:nvPr>
            <p:ph type="ftr" sz="quarter" idx="11"/>
            <p:custDataLst>
              <p:tags r:id="rId5"/>
            </p:custDataLst>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610600" y="6356350"/>
            <a:ext cx="2743200" cy="365125"/>
          </a:xfrm>
        </p:spPr>
        <p:txBody>
          <a:bodyPr/>
          <a:lstStyle/>
          <a:p>
            <a:fld id="{E077DA78-E013-4A8C-AD75-63A150561B10}"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pic>
        <p:nvPicPr>
          <p:cNvPr id="24" name="图片 23" descr="雪地上&#10;&#10;中度可信度描述已自动生成"/>
          <p:cNvPicPr>
            <a:picLocks noChangeAspect="1"/>
          </p:cNvPicPr>
          <p:nvPr>
            <p:custDataLst>
              <p:tags r:id="rId1"/>
            </p:custDataLst>
          </p:nvPr>
        </p:nvPicPr>
        <p:blipFill rotWithShape="1">
          <a:blip r:embed="rId10">
            <a:alphaModFix amt="40000"/>
            <a:extLst>
              <a:ext uri="{28A0092B-C50C-407E-A947-70E740481C1C}">
                <a14:useLocalDpi xmlns:a14="http://schemas.microsoft.com/office/drawing/2010/main" val="0"/>
              </a:ext>
            </a:extLst>
          </a:blip>
          <a:srcRect l="2725" r="8387"/>
          <a:stretch>
            <a:fillRect/>
          </a:stretch>
        </p:blipFill>
        <p:spPr>
          <a:xfrm>
            <a:off x="0" y="0"/>
            <a:ext cx="12192000" cy="6858000"/>
          </a:xfrm>
          <a:prstGeom prst="rect">
            <a:avLst/>
          </a:prstGeom>
        </p:spPr>
      </p:pic>
      <p:pic>
        <p:nvPicPr>
          <p:cNvPr id="53" name="图形 52"/>
          <p:cNvPicPr>
            <a:picLocks noChangeAspect="1"/>
          </p:cNvPicPr>
          <p:nvPr>
            <p:custDataLst>
              <p:tags r:id="rId2"/>
            </p:custDataLst>
          </p:nvPr>
        </p:nvPicPr>
        <p:blipFill>
          <a:blip r:embed="rId11" cstate="print">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1308915" y="6143342"/>
            <a:ext cx="187891" cy="187891"/>
          </a:xfrm>
          <a:prstGeom prst="rect">
            <a:avLst/>
          </a:prstGeom>
        </p:spPr>
      </p:pic>
      <p:cxnSp>
        <p:nvCxnSpPr>
          <p:cNvPr id="9" name="直接连接符 8"/>
          <p:cNvCxnSpPr/>
          <p:nvPr>
            <p:custDataLst>
              <p:tags r:id="rId3"/>
            </p:custDataLst>
          </p:nvPr>
        </p:nvCxnSpPr>
        <p:spPr>
          <a:xfrm>
            <a:off x="857760" y="4520059"/>
            <a:ext cx="576901"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节编号"/>
          <p:cNvSpPr txBox="1">
            <a:spLocks noGrp="1"/>
          </p:cNvSpPr>
          <p:nvPr>
            <p:ph type="body" idx="2" hasCustomPrompt="1"/>
            <p:custDataLst>
              <p:tags r:id="rId4"/>
            </p:custDataLst>
          </p:nvPr>
        </p:nvSpPr>
        <p:spPr>
          <a:xfrm>
            <a:off x="857885" y="1802130"/>
            <a:ext cx="6318885" cy="521970"/>
          </a:xfrm>
          <a:prstGeom prst="rect">
            <a:avLst/>
          </a:prstGeom>
          <a:noFill/>
        </p:spPr>
        <p:txBody>
          <a:bodyPr vert="horz" wrap="square" lIns="0" tIns="0" rIns="0" bIns="0" rtlCol="0" anchor="b" anchorCtr="0">
            <a:normAutofit/>
          </a:bodyPr>
          <a:lstStyle>
            <a:lvl1pPr marL="0" marR="0" lvl="0" algn="l" defTabSz="914400" rtl="0" eaLnBrk="1" fontAlgn="auto" latinLnBrk="0" hangingPunct="1">
              <a:lnSpc>
                <a:spcPct val="100000"/>
              </a:lnSpc>
              <a:buClrTx/>
              <a:buSzTx/>
              <a:buFontTx/>
              <a:buNone/>
              <a:defRPr kumimoji="0" lang="en-US" altLang="zh-CN" sz="3200" b="1" i="0" u="none" strike="noStrike" kern="1200" cap="none" spc="0" normalizeH="0" baseline="0" noProof="1" dirty="0">
                <a:solidFill>
                  <a:schemeClr val="accent1"/>
                </a:solidFill>
                <a:latin typeface="+mj-ea"/>
                <a:ea typeface="+mj-ea"/>
                <a:cs typeface="MiSans Heavy" panose="00000A00000000000000" charset="-122"/>
                <a:sym typeface="+mn-ea"/>
              </a:defRPr>
            </a:lvl1pPr>
          </a:lstStyle>
          <a:p>
            <a:pPr lvl="0" algn="l">
              <a:buClrTx/>
              <a:buSzTx/>
              <a:buFontTx/>
            </a:pPr>
            <a:r>
              <a:rPr dirty="0" err="1">
                <a:sym typeface="+mn-ea"/>
              </a:rPr>
              <a:t>编辑节编号</a:t>
            </a:r>
            <a:endParaRPr dirty="0">
              <a:sym typeface="+mn-ea"/>
            </a:endParaRPr>
          </a:p>
        </p:txBody>
      </p:sp>
      <p:sp>
        <p:nvSpPr>
          <p:cNvPr id="7" name="标题"/>
          <p:cNvSpPr txBox="1">
            <a:spLocks noGrp="1"/>
          </p:cNvSpPr>
          <p:nvPr>
            <p:ph type="title" idx="1" hasCustomPrompt="1"/>
            <p:custDataLst>
              <p:tags r:id="rId5"/>
            </p:custDataLst>
          </p:nvPr>
        </p:nvSpPr>
        <p:spPr>
          <a:xfrm>
            <a:off x="857250" y="2505075"/>
            <a:ext cx="6318885" cy="1572895"/>
          </a:xfrm>
          <a:prstGeom prst="rect">
            <a:avLst/>
          </a:prstGeom>
          <a:noFill/>
        </p:spPr>
        <p:txBody>
          <a:bodyPr vert="horz" wrap="square" lIns="0" tIns="0" rIns="0" bIns="0" rtlCol="0" anchor="t" anchorCtr="0">
            <a:noAutofit/>
          </a:bodyPr>
          <a:lstStyle>
            <a:lvl1pPr marL="0" marR="0" lvl="0" algn="l" defTabSz="914400" rtl="0" eaLnBrk="1" fontAlgn="auto" latinLnBrk="0" hangingPunct="1">
              <a:lnSpc>
                <a:spcPct val="100000"/>
              </a:lnSpc>
              <a:buClrTx/>
              <a:buSzTx/>
              <a:buFontTx/>
              <a:buNone/>
              <a:defRPr kumimoji="0" lang="zh-CN" altLang="en-US" sz="6000" b="1" i="0" u="none" strike="noStrike" kern="1200" cap="none" spc="0" normalizeH="0" baseline="0" noProof="1" dirty="0">
                <a:solidFill>
                  <a:schemeClr val="tx1">
                    <a:lumMod val="75000"/>
                    <a:lumOff val="25000"/>
                  </a:schemeClr>
                </a:solidFill>
                <a:latin typeface="+mj-ea"/>
                <a:ea typeface="+mj-ea"/>
                <a:cs typeface="MiSans Heavy" panose="00000A00000000000000" charset="-122"/>
                <a:sym typeface="+mn-ea"/>
              </a:defRPr>
            </a:lvl1pPr>
          </a:lstStyle>
          <a:p>
            <a:pPr lvl="0" algn="l">
              <a:buClrTx/>
              <a:buSzTx/>
              <a:buFontTx/>
            </a:pPr>
            <a:r>
              <a:rPr dirty="0">
                <a:sym typeface="+mn-ea"/>
              </a:rPr>
              <a:t>单击此处编辑标题</a:t>
            </a:r>
          </a:p>
        </p:txBody>
      </p:sp>
      <p:sp>
        <p:nvSpPr>
          <p:cNvPr id="4" name="日期占位符 3"/>
          <p:cNvSpPr>
            <a:spLocks noGrp="1"/>
          </p:cNvSpPr>
          <p:nvPr>
            <p:ph type="dt" sz="half" idx="10"/>
            <p:custDataLst>
              <p:tags r:id="rId6"/>
            </p:custDataLst>
          </p:nvPr>
        </p:nvSpPr>
        <p:spPr>
          <a:xfrm>
            <a:off x="838200" y="6356350"/>
            <a:ext cx="2743200" cy="365125"/>
          </a:xfrm>
        </p:spPr>
        <p:txBody>
          <a:bodyPr/>
          <a:lstStyle/>
          <a:p>
            <a:fld id="{AC1B7B3F-A56B-4310-A966-BD55D80449F1}" type="datetimeFigureOut">
              <a:rPr lang="zh-CN" altLang="en-US" smtClean="0"/>
              <a:t>2025/6/28</a:t>
            </a:fld>
            <a:endParaRPr lang="zh-CN" altLang="en-US"/>
          </a:p>
        </p:txBody>
      </p:sp>
      <p:sp>
        <p:nvSpPr>
          <p:cNvPr id="5" name="页脚占位符 4"/>
          <p:cNvSpPr>
            <a:spLocks noGrp="1"/>
          </p:cNvSpPr>
          <p:nvPr>
            <p:ph type="ftr" sz="quarter" idx="11"/>
            <p:custDataLst>
              <p:tags r:id="rId7"/>
            </p:custDataLst>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custDataLst>
              <p:tags r:id="rId8"/>
            </p:custDataLst>
          </p:nvPr>
        </p:nvSpPr>
        <p:spPr>
          <a:xfrm>
            <a:off x="8610600" y="6356350"/>
            <a:ext cx="2743200" cy="365125"/>
          </a:xfrm>
        </p:spPr>
        <p:txBody>
          <a:bodyPr/>
          <a:lstStyle/>
          <a:p>
            <a:fld id="{73127340-2293-49D2-96F1-6E7BF0C8FD9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Obj" preserve="1">
  <p:cSld name="标题和两栏">
    <p:spTree>
      <p:nvGrpSpPr>
        <p:cNvPr id="1" name=""/>
        <p:cNvGrpSpPr/>
        <p:nvPr/>
      </p:nvGrpSpPr>
      <p:grpSpPr>
        <a:xfrm>
          <a:off x="0" y="0"/>
          <a:ext cx="0" cy="0"/>
          <a:chOff x="0" y="0"/>
          <a:chExt cx="0" cy="0"/>
        </a:xfrm>
      </p:grpSpPr>
      <p:pic>
        <p:nvPicPr>
          <p:cNvPr id="12" name="图片 11" descr="雪地上&#10;&#10;中度可信度描述已自动生成"/>
          <p:cNvPicPr>
            <a:picLocks noChangeAspect="1"/>
          </p:cNvPicPr>
          <p:nvPr userDrawn="1">
            <p:custDataLst>
              <p:tags r:id="rId1"/>
            </p:custDataLst>
          </p:nvPr>
        </p:nvPicPr>
        <p:blipFill rotWithShape="1">
          <a:blip r:embed="rId10">
            <a:alphaModFix amt="40000"/>
            <a:extLst>
              <a:ext uri="{28A0092B-C50C-407E-A947-70E740481C1C}">
                <a14:useLocalDpi xmlns:a14="http://schemas.microsoft.com/office/drawing/2010/main" val="0"/>
              </a:ext>
            </a:extLst>
          </a:blip>
          <a:srcRect l="18252" t="17468" r="8387"/>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1" name="标题"/>
          <p:cNvSpPr txBox="1">
            <a:spLocks noGrp="1"/>
          </p:cNvSpPr>
          <p:nvPr>
            <p:ph type="title" idx="4"/>
            <p:custDataLst>
              <p:tags r:id="rId2"/>
            </p:custDataLst>
          </p:nvPr>
        </p:nvSpPr>
        <p:spPr>
          <a:xfrm>
            <a:off x="869315" y="523875"/>
            <a:ext cx="10626090" cy="583565"/>
          </a:xfrm>
          <a:prstGeom prst="rect">
            <a:avLst/>
          </a:prstGeom>
          <a:noFill/>
        </p:spPr>
        <p:txBody>
          <a:bodyPr vert="horz" wrap="square" tIns="0" bIns="0" rtlCol="0" anchor="b" anchorCtr="0">
            <a:normAutofit/>
          </a:bodyPr>
          <a:lstStyle>
            <a:lvl1pPr marL="0" marR="0" lvl="0" algn="l" defTabSz="914400" rtl="0" eaLnBrk="1" fontAlgn="auto" latinLnBrk="0" hangingPunct="1">
              <a:lnSpc>
                <a:spcPct val="100000"/>
              </a:lnSpc>
              <a:buClrTx/>
              <a:buSzTx/>
              <a:buFontTx/>
              <a:buNone/>
              <a:defRPr kumimoji="0" lang="zh-CN" altLang="en-US" sz="3200" b="1" i="0" u="none" strike="noStrike" kern="1200" cap="none" spc="300" normalizeH="0" baseline="0" noProof="1" dirty="0">
                <a:ln>
                  <a:noFill/>
                  <a:prstDash val="sysDot"/>
                </a:ln>
                <a:solidFill>
                  <a:schemeClr val="accent1"/>
                </a:solidFill>
                <a:latin typeface="+mj-ea"/>
                <a:ea typeface="+mj-ea"/>
                <a:cs typeface="+mn-cs"/>
                <a:sym typeface="+mn-ea"/>
              </a:defRPr>
            </a:lvl1pPr>
          </a:lstStyle>
          <a:p>
            <a:pPr lvl="0" algn="l">
              <a:buClrTx/>
              <a:buSzTx/>
              <a:buFontTx/>
            </a:pPr>
            <a:r>
              <a:rPr dirty="0">
                <a:sym typeface="+mn-ea"/>
              </a:rPr>
              <a:t>单击此处编辑母版标题样式</a:t>
            </a:r>
          </a:p>
        </p:txBody>
      </p:sp>
      <p:sp>
        <p:nvSpPr>
          <p:cNvPr id="10" name="矩形 9"/>
          <p:cNvSpPr/>
          <p:nvPr userDrawn="1">
            <p:custDataLst>
              <p:tags r:id="rId3"/>
            </p:custDataLst>
          </p:nvPr>
        </p:nvSpPr>
        <p:spPr>
          <a:xfrm>
            <a:off x="578485" y="599440"/>
            <a:ext cx="108000" cy="432000"/>
          </a:xfrm>
          <a:prstGeom prst="rect">
            <a:avLst/>
          </a:prstGeom>
          <a:solidFill>
            <a:schemeClr val="accent2"/>
          </a:solidFill>
          <a:ln>
            <a:noFill/>
            <a:prstDash val="solid"/>
          </a:ln>
          <a:effectLst>
            <a:outerShdw blurRad="203200" dist="101600" dir="8100000" algn="tr" rotWithShape="0">
              <a:srgbClr val="FF5DA9">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9" name="正文"/>
          <p:cNvSpPr txBox="1">
            <a:spLocks noGrp="1"/>
          </p:cNvSpPr>
          <p:nvPr>
            <p:ph idx="2"/>
            <p:custDataLst>
              <p:tags r:id="rId4"/>
            </p:custDataLst>
          </p:nvPr>
        </p:nvSpPr>
        <p:spPr>
          <a:xfrm>
            <a:off x="6400800" y="1244600"/>
            <a:ext cx="5095240" cy="4932045"/>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90204" pitchFamily="34" charset="0"/>
              <a:buChar char="●"/>
              <a:defRPr kumimoji="0" lang="zh-CN" altLang="en-US" sz="1800" b="0" i="0" u="none" strike="noStrike" kern="1200" cap="none" spc="150" normalizeH="0" baseline="0" noProof="1" dirty="0">
                <a:ln>
                  <a:noFill/>
                  <a:prstDash val="sysDot"/>
                </a:ln>
                <a:solidFill>
                  <a:schemeClr val="tx1">
                    <a:lumMod val="75000"/>
                    <a:lumOff val="25000"/>
                  </a:schemeClr>
                </a:solidFill>
                <a:uFillTx/>
                <a:latin typeface="+mn-ea"/>
                <a:ea typeface="+mn-ea"/>
                <a:cs typeface="+mn-cs"/>
                <a:sym typeface="+mn-ea"/>
              </a:defRPr>
            </a:lvl1pPr>
            <a:lvl2pPr marL="685800" marR="0" lvl="1" indent="-228600" fontAlgn="auto">
              <a:lnSpc>
                <a:spcPct val="120000"/>
              </a:lnSpc>
              <a:spcBef>
                <a:spcPts val="0"/>
              </a:spcBef>
              <a:spcAft>
                <a:spcPts val="600"/>
              </a:spcAft>
              <a:buFont typeface="Arial" panose="020B0604020202090204" pitchFamily="34" charset="0"/>
              <a:buChar char="●"/>
              <a:tabLst>
                <a:tab pos="1609725" algn="l"/>
              </a:tabLst>
              <a:defRPr kumimoji="0" sz="1600" b="0" i="0" u="none" strike="noStrike" cap="none" spc="150" normalizeH="0" baseline="0">
                <a:solidFill>
                  <a:schemeClr val="tx1">
                    <a:lumMod val="65000"/>
                    <a:lumOff val="35000"/>
                  </a:schemeClr>
                </a:solidFill>
                <a:uFillTx/>
                <a:latin typeface="+mn-ea"/>
                <a:ea typeface="+mn-ea"/>
              </a:defRPr>
            </a:lvl2pPr>
            <a:lvl3pPr marL="1143000" marR="0" lvl="2" indent="-228600" fontAlgn="auto">
              <a:lnSpc>
                <a:spcPct val="120000"/>
              </a:lnSpc>
              <a:spcBef>
                <a:spcPts val="0"/>
              </a:spcBef>
              <a:spcAft>
                <a:spcPts val="600"/>
              </a:spcAft>
              <a:buFont typeface="Arial" panose="020B0604020202090204" pitchFamily="34" charset="0"/>
              <a:buChar char="●"/>
              <a:defRPr kumimoji="0" sz="1600" b="0" i="0" u="none" strike="noStrike" cap="none" spc="150" normalizeH="0" baseline="0">
                <a:solidFill>
                  <a:schemeClr val="tx1">
                    <a:lumMod val="65000"/>
                    <a:lumOff val="35000"/>
                  </a:schemeClr>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65000"/>
                    <a:lumOff val="35000"/>
                  </a:schemeClr>
                </a:solidFill>
                <a:uFillTx/>
                <a:latin typeface="+mn-ea"/>
                <a:ea typeface="+mn-ea"/>
              </a:defRPr>
            </a:lvl4pPr>
            <a:lvl5pPr marL="2057400" marR="0" lvl="4" indent="-228600" fontAlgn="auto">
              <a:lnSpc>
                <a:spcPct val="120000"/>
              </a:lnSpc>
              <a:spcBef>
                <a:spcPts val="0"/>
              </a:spcBef>
              <a:spcAft>
                <a:spcPts val="300"/>
              </a:spcAft>
              <a:buFont typeface="Arial" panose="020B0604020202090204" pitchFamily="34" charset="0"/>
              <a:buChar char="•"/>
              <a:defRPr kumimoji="0" sz="1400" b="0" i="0" u="none" strike="noStrike" cap="none" spc="150" normalizeH="0" baseline="0">
                <a:solidFill>
                  <a:schemeClr val="tx1">
                    <a:lumMod val="65000"/>
                    <a:lumOff val="35000"/>
                  </a:schemeClr>
                </a:solidFill>
                <a:uFillTx/>
                <a:latin typeface="+mn-ea"/>
                <a:ea typeface="+mn-ea"/>
              </a:defRPr>
            </a:lvl5pPr>
            <a:lvl6pPr indent="0">
              <a:lnSpc>
                <a:spcPct val="90000"/>
              </a:lnSpc>
              <a:spcBef>
                <a:spcPts val="500"/>
              </a:spcBef>
              <a:buFont typeface="Arial" panose="020B0604020202090204" pitchFamily="34" charset="0"/>
              <a:buNone/>
            </a:lvl6pPr>
            <a:lvl7pPr marL="2971800" indent="-228600">
              <a:lnSpc>
                <a:spcPct val="90000"/>
              </a:lnSpc>
              <a:spcBef>
                <a:spcPts val="500"/>
              </a:spcBef>
              <a:buFont typeface="Arial" panose="020B0604020202090204" pitchFamily="34" charset="0"/>
              <a:buChar char="•"/>
            </a:lvl7pPr>
            <a:lvl8pPr marL="3429000" indent="-228600">
              <a:lnSpc>
                <a:spcPct val="90000"/>
              </a:lnSpc>
              <a:spcBef>
                <a:spcPts val="500"/>
              </a:spcBef>
              <a:buFont typeface="Arial" panose="020B0604020202090204" pitchFamily="34" charset="0"/>
              <a:buChar char="•"/>
            </a:lvl8pPr>
            <a:lvl9pPr marL="3886200" indent="-228600">
              <a:lnSpc>
                <a:spcPct val="90000"/>
              </a:lnSpc>
              <a:spcBef>
                <a:spcPts val="500"/>
              </a:spcBef>
              <a:buFont typeface="Arial" panose="020B0604020202090204" pitchFamily="34" charset="0"/>
              <a:buChar char="•"/>
            </a:lvl9pPr>
          </a:lstStyle>
          <a:p>
            <a:pPr lvl="0"/>
            <a:r>
              <a:rPr dirty="0">
                <a:sym typeface="+mn-ea"/>
              </a:rPr>
              <a:t>单击此处编辑母版文本样式</a:t>
            </a:r>
          </a:p>
          <a:p>
            <a:pPr lvl="1"/>
            <a:r>
              <a:rPr dirty="0" err="1">
                <a:sym typeface="+mn-ea"/>
              </a:rPr>
              <a:t>第二级</a:t>
            </a:r>
            <a:endParaRPr dirty="0">
              <a:sym typeface="+mn-ea"/>
            </a:endParaRPr>
          </a:p>
          <a:p>
            <a:pPr lvl="2"/>
            <a:r>
              <a:rPr dirty="0" err="1">
                <a:sym typeface="+mn-ea"/>
              </a:rPr>
              <a:t>第三级</a:t>
            </a:r>
            <a:endParaRPr dirty="0">
              <a:sym typeface="+mn-ea"/>
            </a:endParaRPr>
          </a:p>
          <a:p>
            <a:pPr lvl="3"/>
            <a:r>
              <a:rPr dirty="0" err="1">
                <a:sym typeface="+mn-ea"/>
              </a:rPr>
              <a:t>第四级</a:t>
            </a:r>
            <a:endParaRPr dirty="0">
              <a:sym typeface="+mn-ea"/>
            </a:endParaRPr>
          </a:p>
          <a:p>
            <a:pPr lvl="4"/>
            <a:r>
              <a:rPr dirty="0" err="1">
                <a:sym typeface="+mn-ea"/>
              </a:rPr>
              <a:t>第五级</a:t>
            </a:r>
            <a:endParaRPr dirty="0">
              <a:sym typeface="+mn-ea"/>
            </a:endParaRPr>
          </a:p>
        </p:txBody>
      </p:sp>
      <p:sp>
        <p:nvSpPr>
          <p:cNvPr id="8" name="正文"/>
          <p:cNvSpPr txBox="1">
            <a:spLocks noGrp="1"/>
          </p:cNvSpPr>
          <p:nvPr>
            <p:ph idx="1"/>
            <p:custDataLst>
              <p:tags r:id="rId5"/>
            </p:custDataLst>
          </p:nvPr>
        </p:nvSpPr>
        <p:spPr>
          <a:xfrm>
            <a:off x="695325" y="1244600"/>
            <a:ext cx="5090160" cy="4932045"/>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90204" pitchFamily="34" charset="0"/>
              <a:buChar char="●"/>
              <a:defRPr kumimoji="0" lang="zh-CN" altLang="en-US" sz="1800" b="0" i="0" u="none" strike="noStrike" kern="1200" cap="none" spc="150" normalizeH="0" baseline="0" noProof="1" dirty="0">
                <a:ln>
                  <a:noFill/>
                  <a:prstDash val="sysDot"/>
                </a:ln>
                <a:solidFill>
                  <a:schemeClr val="tx1">
                    <a:lumMod val="75000"/>
                    <a:lumOff val="25000"/>
                  </a:schemeClr>
                </a:solidFill>
                <a:uFillTx/>
                <a:latin typeface="+mn-ea"/>
                <a:ea typeface="+mn-ea"/>
                <a:cs typeface="+mn-cs"/>
                <a:sym typeface="+mn-ea"/>
              </a:defRPr>
            </a:lvl1pPr>
            <a:lvl2pPr marL="685800" marR="0" lvl="1" indent="-228600" fontAlgn="auto">
              <a:lnSpc>
                <a:spcPct val="120000"/>
              </a:lnSpc>
              <a:spcBef>
                <a:spcPts val="0"/>
              </a:spcBef>
              <a:spcAft>
                <a:spcPts val="600"/>
              </a:spcAft>
              <a:buFont typeface="Arial" panose="020B0604020202090204" pitchFamily="34" charset="0"/>
              <a:buChar char="●"/>
              <a:tabLst>
                <a:tab pos="1609725" algn="l"/>
              </a:tabLst>
              <a:defRPr kumimoji="0" sz="1600" b="0" i="0" u="none" strike="noStrike" cap="none" spc="150" normalizeH="0" baseline="0">
                <a:solidFill>
                  <a:schemeClr val="tx1">
                    <a:lumMod val="65000"/>
                    <a:lumOff val="35000"/>
                  </a:schemeClr>
                </a:solidFill>
                <a:uFillTx/>
                <a:latin typeface="+mn-ea"/>
                <a:ea typeface="+mn-ea"/>
              </a:defRPr>
            </a:lvl2pPr>
            <a:lvl3pPr marL="1143000" marR="0" lvl="2" indent="-228600" fontAlgn="auto">
              <a:lnSpc>
                <a:spcPct val="120000"/>
              </a:lnSpc>
              <a:spcBef>
                <a:spcPts val="0"/>
              </a:spcBef>
              <a:spcAft>
                <a:spcPts val="600"/>
              </a:spcAft>
              <a:buFont typeface="Arial" panose="020B0604020202090204" pitchFamily="34" charset="0"/>
              <a:buChar char="●"/>
              <a:defRPr kumimoji="0" sz="1600" b="0" i="0" u="none" strike="noStrike" cap="none" spc="150" normalizeH="0" baseline="0">
                <a:solidFill>
                  <a:schemeClr val="tx1">
                    <a:lumMod val="65000"/>
                    <a:lumOff val="35000"/>
                  </a:schemeClr>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65000"/>
                    <a:lumOff val="35000"/>
                  </a:schemeClr>
                </a:solidFill>
                <a:uFillTx/>
                <a:latin typeface="+mn-ea"/>
                <a:ea typeface="+mn-ea"/>
              </a:defRPr>
            </a:lvl4pPr>
            <a:lvl5pPr marL="2057400" marR="0" lvl="4" indent="-228600" fontAlgn="auto">
              <a:lnSpc>
                <a:spcPct val="120000"/>
              </a:lnSpc>
              <a:spcBef>
                <a:spcPts val="0"/>
              </a:spcBef>
              <a:spcAft>
                <a:spcPts val="300"/>
              </a:spcAft>
              <a:buFont typeface="Arial" panose="020B0604020202090204" pitchFamily="34" charset="0"/>
              <a:buChar char="•"/>
              <a:defRPr kumimoji="0" sz="1400" b="0" i="0" u="none" strike="noStrike" cap="none" spc="150" normalizeH="0" baseline="0">
                <a:solidFill>
                  <a:schemeClr val="tx1">
                    <a:lumMod val="65000"/>
                    <a:lumOff val="35000"/>
                  </a:schemeClr>
                </a:solidFill>
                <a:uFillTx/>
                <a:latin typeface="+mn-ea"/>
                <a:ea typeface="+mn-ea"/>
              </a:defRPr>
            </a:lvl5pPr>
            <a:lvl6pPr indent="0">
              <a:lnSpc>
                <a:spcPct val="90000"/>
              </a:lnSpc>
              <a:spcBef>
                <a:spcPts val="500"/>
              </a:spcBef>
              <a:buFont typeface="Arial" panose="020B0604020202090204" pitchFamily="34" charset="0"/>
              <a:buNone/>
            </a:lvl6pPr>
            <a:lvl7pPr marL="2971800" indent="-228600">
              <a:lnSpc>
                <a:spcPct val="90000"/>
              </a:lnSpc>
              <a:spcBef>
                <a:spcPts val="500"/>
              </a:spcBef>
              <a:buFont typeface="Arial" panose="020B0604020202090204" pitchFamily="34" charset="0"/>
              <a:buChar char="•"/>
            </a:lvl7pPr>
            <a:lvl8pPr marL="3429000" indent="-228600">
              <a:lnSpc>
                <a:spcPct val="90000"/>
              </a:lnSpc>
              <a:spcBef>
                <a:spcPts val="500"/>
              </a:spcBef>
              <a:buFont typeface="Arial" panose="020B0604020202090204" pitchFamily="34" charset="0"/>
              <a:buChar char="•"/>
            </a:lvl8pPr>
            <a:lvl9pPr marL="3886200" indent="-228600">
              <a:lnSpc>
                <a:spcPct val="90000"/>
              </a:lnSpc>
              <a:spcBef>
                <a:spcPts val="500"/>
              </a:spcBef>
              <a:buFont typeface="Arial" panose="020B0604020202090204" pitchFamily="34" charset="0"/>
              <a:buChar char="•"/>
            </a:lvl9pPr>
          </a:lstStyle>
          <a:p>
            <a:pPr lvl="0"/>
            <a:r>
              <a:rPr dirty="0">
                <a:sym typeface="+mn-ea"/>
              </a:rPr>
              <a:t>单击此处编辑母版文本样式</a:t>
            </a:r>
          </a:p>
          <a:p>
            <a:pPr lvl="1"/>
            <a:r>
              <a:rPr dirty="0" err="1">
                <a:sym typeface="+mn-ea"/>
              </a:rPr>
              <a:t>第二级</a:t>
            </a:r>
            <a:endParaRPr dirty="0">
              <a:sym typeface="+mn-ea"/>
            </a:endParaRPr>
          </a:p>
          <a:p>
            <a:pPr lvl="2"/>
            <a:r>
              <a:rPr dirty="0" err="1">
                <a:sym typeface="+mn-ea"/>
              </a:rPr>
              <a:t>第三级</a:t>
            </a:r>
            <a:endParaRPr dirty="0">
              <a:sym typeface="+mn-ea"/>
            </a:endParaRPr>
          </a:p>
          <a:p>
            <a:pPr lvl="3"/>
            <a:r>
              <a:rPr dirty="0" err="1">
                <a:sym typeface="+mn-ea"/>
              </a:rPr>
              <a:t>第四级</a:t>
            </a:r>
            <a:endParaRPr dirty="0">
              <a:sym typeface="+mn-ea"/>
            </a:endParaRPr>
          </a:p>
          <a:p>
            <a:pPr lvl="4"/>
            <a:r>
              <a:rPr dirty="0" err="1">
                <a:sym typeface="+mn-ea"/>
              </a:rPr>
              <a:t>第五级</a:t>
            </a:r>
            <a:endParaRPr dirty="0">
              <a:sym typeface="+mn-ea"/>
            </a:endParaRPr>
          </a:p>
        </p:txBody>
      </p:sp>
      <p:sp>
        <p:nvSpPr>
          <p:cNvPr id="5" name="日期占位符 4"/>
          <p:cNvSpPr>
            <a:spLocks noGrp="1"/>
          </p:cNvSpPr>
          <p:nvPr>
            <p:ph type="dt" sz="half" idx="10"/>
            <p:custDataLst>
              <p:tags r:id="rId6"/>
            </p:custDataLst>
          </p:nvPr>
        </p:nvSpPr>
        <p:spPr>
          <a:xfrm>
            <a:off x="687070" y="6356350"/>
            <a:ext cx="2894330" cy="365125"/>
          </a:xfrm>
        </p:spPr>
        <p:txBody>
          <a:bodyPr/>
          <a:lstStyle/>
          <a:p>
            <a:fld id="{AC1B7B3F-A56B-4310-A966-BD55D80449F1}" type="datetimeFigureOut">
              <a:rPr lang="zh-CN" altLang="en-US" smtClean="0"/>
              <a:t>2025/6/28</a:t>
            </a:fld>
            <a:endParaRPr lang="zh-CN" altLang="en-US"/>
          </a:p>
        </p:txBody>
      </p:sp>
      <p:sp>
        <p:nvSpPr>
          <p:cNvPr id="6" name="页脚占位符 5"/>
          <p:cNvSpPr>
            <a:spLocks noGrp="1"/>
          </p:cNvSpPr>
          <p:nvPr>
            <p:ph type="ftr" sz="quarter" idx="11"/>
            <p:custDataLst>
              <p:tags r:id="rId7"/>
            </p:custDataLst>
          </p:nvPr>
        </p:nvSpPr>
        <p:spPr>
          <a:xfrm>
            <a:off x="4038600" y="6356350"/>
            <a:ext cx="4114800" cy="365125"/>
          </a:xfrm>
        </p:spPr>
        <p:txBody>
          <a:bodyPr/>
          <a:lstStyle/>
          <a:p>
            <a:endParaRPr lang="zh-CN" altLang="en-US"/>
          </a:p>
        </p:txBody>
      </p:sp>
      <p:sp>
        <p:nvSpPr>
          <p:cNvPr id="7" name="灯片编号占位符 6"/>
          <p:cNvSpPr>
            <a:spLocks noGrp="1"/>
          </p:cNvSpPr>
          <p:nvPr>
            <p:ph type="sldNum" sz="quarter" idx="12"/>
            <p:custDataLst>
              <p:tags r:id="rId8"/>
            </p:custDataLst>
          </p:nvPr>
        </p:nvSpPr>
        <p:spPr>
          <a:xfrm>
            <a:off x="8610600" y="6356350"/>
            <a:ext cx="2885440" cy="365125"/>
          </a:xfrm>
        </p:spPr>
        <p:txBody>
          <a:bodyPr/>
          <a:lstStyle/>
          <a:p>
            <a:fld id="{73127340-2293-49D2-96F1-6E7BF0C8FD9C}"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TxTwoObj" preserve="1">
  <p:cSld name="标题和比较">
    <p:spTree>
      <p:nvGrpSpPr>
        <p:cNvPr id="1" name=""/>
        <p:cNvGrpSpPr/>
        <p:nvPr/>
      </p:nvGrpSpPr>
      <p:grpSpPr>
        <a:xfrm>
          <a:off x="0" y="0"/>
          <a:ext cx="0" cy="0"/>
          <a:chOff x="0" y="0"/>
          <a:chExt cx="0" cy="0"/>
        </a:xfrm>
      </p:grpSpPr>
      <p:pic>
        <p:nvPicPr>
          <p:cNvPr id="16" name="图片 15" descr="雪地上&#10;&#10;中度可信度描述已自动生成"/>
          <p:cNvPicPr>
            <a:picLocks noChangeAspect="1"/>
          </p:cNvPicPr>
          <p:nvPr userDrawn="1">
            <p:custDataLst>
              <p:tags r:id="rId1"/>
            </p:custDataLst>
          </p:nvPr>
        </p:nvPicPr>
        <p:blipFill rotWithShape="1">
          <a:blip r:embed="rId12">
            <a:alphaModFix amt="40000"/>
            <a:extLst>
              <a:ext uri="{28A0092B-C50C-407E-A947-70E740481C1C}">
                <a14:useLocalDpi xmlns:a14="http://schemas.microsoft.com/office/drawing/2010/main" val="0"/>
              </a:ext>
            </a:extLst>
          </a:blip>
          <a:srcRect l="18252" t="17468" r="8387"/>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15" name="标题"/>
          <p:cNvSpPr txBox="1">
            <a:spLocks noGrp="1"/>
          </p:cNvSpPr>
          <p:nvPr>
            <p:ph type="title" idx="6"/>
            <p:custDataLst>
              <p:tags r:id="rId2"/>
            </p:custDataLst>
          </p:nvPr>
        </p:nvSpPr>
        <p:spPr>
          <a:xfrm>
            <a:off x="6235065" y="1243330"/>
            <a:ext cx="5260975" cy="47498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2000" b="1" i="0" u="none" strike="noStrike" kern="1200" cap="none" spc="0" normalizeH="0" baseline="0" noProof="1" dirty="0">
                <a:solidFill>
                  <a:schemeClr val="tx1"/>
                </a:solidFill>
                <a:latin typeface="+mj-ea"/>
                <a:ea typeface="+mj-ea"/>
                <a:cs typeface="MiSans Heavy" panose="00000A00000000000000" charset="-122"/>
              </a:defRPr>
            </a:lvl1pPr>
          </a:lstStyle>
          <a:p>
            <a:pPr lvl="0"/>
            <a:r>
              <a:rPr dirty="0">
                <a:sym typeface="+mn-ea"/>
              </a:rPr>
              <a:t>单击此处编辑母版标题样式</a:t>
            </a:r>
          </a:p>
        </p:txBody>
      </p:sp>
      <p:sp>
        <p:nvSpPr>
          <p:cNvPr id="14" name="标题"/>
          <p:cNvSpPr txBox="1">
            <a:spLocks noGrp="1"/>
          </p:cNvSpPr>
          <p:nvPr>
            <p:ph type="title" idx="5"/>
            <p:custDataLst>
              <p:tags r:id="rId3"/>
            </p:custDataLst>
          </p:nvPr>
        </p:nvSpPr>
        <p:spPr>
          <a:xfrm>
            <a:off x="696595" y="1244600"/>
            <a:ext cx="5253990" cy="474980"/>
          </a:xfrm>
          <a:prstGeom prst="rect">
            <a:avLst/>
          </a:prstGeom>
          <a:noFill/>
          <a:ln>
            <a:noFill/>
            <a:prstDash val="sysDash"/>
          </a:ln>
        </p:spPr>
        <p:txBody>
          <a:bodyPr wrap="square" rtlCol="0">
            <a:normAutofit/>
          </a:bodyPr>
          <a:lstStyle>
            <a:lvl1pPr marL="0" marR="0" algn="l" defTabSz="914400" rtl="0" eaLnBrk="1" fontAlgn="auto" latinLnBrk="0" hangingPunct="1">
              <a:lnSpc>
                <a:spcPct val="100000"/>
              </a:lnSpc>
              <a:buClrTx/>
              <a:buSzTx/>
              <a:buFontTx/>
              <a:buNone/>
              <a:defRPr kumimoji="0" lang="zh-CN" altLang="en-US" sz="2000" b="1" i="0" u="none" strike="noStrike" kern="1200" cap="none" spc="0" normalizeH="0" baseline="0" noProof="1" dirty="0">
                <a:solidFill>
                  <a:schemeClr val="tx1"/>
                </a:solidFill>
                <a:latin typeface="+mj-ea"/>
                <a:ea typeface="+mj-ea"/>
                <a:cs typeface="MiSans Heavy" panose="00000A00000000000000" charset="-122"/>
              </a:defRPr>
            </a:lvl1pPr>
          </a:lstStyle>
          <a:p>
            <a:pPr lvl="0"/>
            <a:r>
              <a:rPr dirty="0">
                <a:sym typeface="+mn-ea"/>
              </a:rPr>
              <a:t>单击此处编辑母版标题样式</a:t>
            </a:r>
          </a:p>
        </p:txBody>
      </p:sp>
      <p:sp>
        <p:nvSpPr>
          <p:cNvPr id="13" name="标题"/>
          <p:cNvSpPr txBox="1">
            <a:spLocks noGrp="1"/>
          </p:cNvSpPr>
          <p:nvPr>
            <p:ph type="title" idx="4"/>
            <p:custDataLst>
              <p:tags r:id="rId4"/>
            </p:custDataLst>
          </p:nvPr>
        </p:nvSpPr>
        <p:spPr>
          <a:xfrm>
            <a:off x="869315" y="523875"/>
            <a:ext cx="10626090" cy="583565"/>
          </a:xfrm>
          <a:prstGeom prst="rect">
            <a:avLst/>
          </a:prstGeom>
          <a:noFill/>
        </p:spPr>
        <p:txBody>
          <a:bodyPr vert="horz" wrap="square" tIns="0" bIns="0" rtlCol="0" anchor="b" anchorCtr="0">
            <a:normAutofit/>
          </a:bodyPr>
          <a:lstStyle>
            <a:lvl1pPr marL="0" marR="0" lvl="0" algn="l" defTabSz="914400" rtl="0" eaLnBrk="1" fontAlgn="auto" latinLnBrk="0" hangingPunct="1">
              <a:lnSpc>
                <a:spcPct val="100000"/>
              </a:lnSpc>
              <a:buClrTx/>
              <a:buSzTx/>
              <a:buFontTx/>
              <a:buNone/>
              <a:defRPr kumimoji="0" lang="zh-CN" altLang="en-US" sz="3200" b="1" i="0" u="none" strike="noStrike" kern="1200" cap="none" spc="300" normalizeH="0" baseline="0" noProof="1" dirty="0">
                <a:ln>
                  <a:noFill/>
                  <a:prstDash val="sysDot"/>
                </a:ln>
                <a:solidFill>
                  <a:schemeClr val="accent1"/>
                </a:solidFill>
                <a:latin typeface="+mj-ea"/>
                <a:ea typeface="+mj-ea"/>
                <a:cs typeface="+mn-cs"/>
                <a:sym typeface="+mn-ea"/>
              </a:defRPr>
            </a:lvl1pPr>
          </a:lstStyle>
          <a:p>
            <a:pPr lvl="0" algn="l">
              <a:buClrTx/>
              <a:buSzTx/>
              <a:buFontTx/>
            </a:pPr>
            <a:r>
              <a:rPr>
                <a:sym typeface="+mn-ea"/>
              </a:rPr>
              <a:t>单击此处编辑母版标题样式</a:t>
            </a:r>
          </a:p>
        </p:txBody>
      </p:sp>
      <p:sp>
        <p:nvSpPr>
          <p:cNvPr id="12" name="矩形 11"/>
          <p:cNvSpPr/>
          <p:nvPr userDrawn="1">
            <p:custDataLst>
              <p:tags r:id="rId5"/>
            </p:custDataLst>
          </p:nvPr>
        </p:nvSpPr>
        <p:spPr>
          <a:xfrm>
            <a:off x="578485" y="599440"/>
            <a:ext cx="108000" cy="432000"/>
          </a:xfrm>
          <a:prstGeom prst="rect">
            <a:avLst/>
          </a:prstGeom>
          <a:solidFill>
            <a:schemeClr val="accent2"/>
          </a:solidFill>
          <a:ln>
            <a:noFill/>
            <a:prstDash val="solid"/>
          </a:ln>
          <a:effectLst>
            <a:outerShdw blurRad="203200" dist="101600" dir="8100000" algn="tr" rotWithShape="0">
              <a:srgbClr val="FF5DA9">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11" name="正文"/>
          <p:cNvSpPr txBox="1">
            <a:spLocks noGrp="1"/>
          </p:cNvSpPr>
          <p:nvPr>
            <p:ph idx="2"/>
            <p:custDataLst>
              <p:tags r:id="rId6"/>
            </p:custDataLst>
          </p:nvPr>
        </p:nvSpPr>
        <p:spPr>
          <a:xfrm>
            <a:off x="6235065" y="1719580"/>
            <a:ext cx="5260975" cy="4456430"/>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90204" pitchFamily="34" charset="0"/>
              <a:buChar char="●"/>
              <a:defRPr kumimoji="0" lang="zh-CN" altLang="en-US" sz="1800" b="0" i="0" u="none" strike="noStrike" kern="1200" cap="none" spc="150" normalizeH="0" baseline="0" noProof="1" dirty="0">
                <a:ln>
                  <a:noFill/>
                  <a:prstDash val="sysDot"/>
                </a:ln>
                <a:solidFill>
                  <a:schemeClr val="tx1">
                    <a:lumMod val="75000"/>
                    <a:lumOff val="25000"/>
                  </a:schemeClr>
                </a:solidFill>
                <a:uFillTx/>
                <a:latin typeface="+mn-ea"/>
                <a:ea typeface="+mn-ea"/>
                <a:cs typeface="+mn-cs"/>
                <a:sym typeface="+mn-ea"/>
              </a:defRPr>
            </a:lvl1pPr>
            <a:lvl2pPr marL="685800" marR="0" lvl="1" indent="-228600" fontAlgn="auto">
              <a:lnSpc>
                <a:spcPct val="120000"/>
              </a:lnSpc>
              <a:spcBef>
                <a:spcPts val="0"/>
              </a:spcBef>
              <a:spcAft>
                <a:spcPts val="600"/>
              </a:spcAft>
              <a:buFont typeface="Arial" panose="020B0604020202090204" pitchFamily="34" charset="0"/>
              <a:buChar char="●"/>
              <a:tabLst>
                <a:tab pos="1609725" algn="l"/>
              </a:tabLst>
              <a:defRPr kumimoji="0" sz="1600" b="0" i="0" u="none" strike="noStrike" cap="none" spc="150" normalizeH="0" baseline="0">
                <a:solidFill>
                  <a:schemeClr val="tx1">
                    <a:lumMod val="65000"/>
                    <a:lumOff val="35000"/>
                  </a:schemeClr>
                </a:solidFill>
                <a:uFillTx/>
                <a:latin typeface="+mn-ea"/>
                <a:ea typeface="+mn-ea"/>
              </a:defRPr>
            </a:lvl2pPr>
            <a:lvl3pPr marL="1143000" marR="0" lvl="2" indent="-228600" fontAlgn="auto">
              <a:lnSpc>
                <a:spcPct val="120000"/>
              </a:lnSpc>
              <a:spcBef>
                <a:spcPts val="0"/>
              </a:spcBef>
              <a:spcAft>
                <a:spcPts val="600"/>
              </a:spcAft>
              <a:buFont typeface="Arial" panose="020B0604020202090204" pitchFamily="34" charset="0"/>
              <a:buChar char="●"/>
              <a:defRPr kumimoji="0" sz="1600" b="0" i="0" u="none" strike="noStrike" cap="none" spc="150" normalizeH="0" baseline="0">
                <a:solidFill>
                  <a:schemeClr val="tx1">
                    <a:lumMod val="65000"/>
                    <a:lumOff val="35000"/>
                  </a:schemeClr>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65000"/>
                    <a:lumOff val="35000"/>
                  </a:schemeClr>
                </a:solidFill>
                <a:uFillTx/>
                <a:latin typeface="+mn-ea"/>
                <a:ea typeface="+mn-ea"/>
              </a:defRPr>
            </a:lvl4pPr>
            <a:lvl5pPr marL="2057400" marR="0" lvl="4" indent="-228600" fontAlgn="auto">
              <a:lnSpc>
                <a:spcPct val="120000"/>
              </a:lnSpc>
              <a:spcBef>
                <a:spcPts val="0"/>
              </a:spcBef>
              <a:spcAft>
                <a:spcPts val="300"/>
              </a:spcAft>
              <a:buFont typeface="Arial" panose="020B0604020202090204" pitchFamily="34" charset="0"/>
              <a:buChar char="•"/>
              <a:defRPr kumimoji="0" sz="1400" b="0" i="0" u="none" strike="noStrike" cap="none" spc="150" normalizeH="0" baseline="0">
                <a:solidFill>
                  <a:schemeClr val="tx1">
                    <a:lumMod val="65000"/>
                    <a:lumOff val="35000"/>
                  </a:schemeClr>
                </a:solidFill>
                <a:uFillTx/>
                <a:latin typeface="+mn-ea"/>
                <a:ea typeface="+mn-ea"/>
              </a:defRPr>
            </a:lvl5pPr>
            <a:lvl6pPr indent="0">
              <a:lnSpc>
                <a:spcPct val="90000"/>
              </a:lnSpc>
              <a:spcBef>
                <a:spcPts val="500"/>
              </a:spcBef>
              <a:buFont typeface="Arial" panose="020B0604020202090204" pitchFamily="34" charset="0"/>
              <a:buNone/>
            </a:lvl6pPr>
            <a:lvl7pPr marL="2971800" indent="-228600">
              <a:lnSpc>
                <a:spcPct val="90000"/>
              </a:lnSpc>
              <a:spcBef>
                <a:spcPts val="500"/>
              </a:spcBef>
              <a:buFont typeface="Arial" panose="020B0604020202090204" pitchFamily="34" charset="0"/>
              <a:buChar char="•"/>
            </a:lvl7pPr>
            <a:lvl8pPr marL="3429000" indent="-228600">
              <a:lnSpc>
                <a:spcPct val="90000"/>
              </a:lnSpc>
              <a:spcBef>
                <a:spcPts val="500"/>
              </a:spcBef>
              <a:buFont typeface="Arial" panose="020B0604020202090204" pitchFamily="34" charset="0"/>
              <a:buChar char="•"/>
            </a:lvl8pPr>
            <a:lvl9pPr marL="3886200" indent="-228600">
              <a:lnSpc>
                <a:spcPct val="90000"/>
              </a:lnSpc>
              <a:spcBef>
                <a:spcPts val="500"/>
              </a:spcBef>
              <a:buFont typeface="Arial" panose="020B0604020202090204" pitchFamily="34" charset="0"/>
              <a:buChar char="•"/>
            </a:lvl9pPr>
          </a:lstStyle>
          <a:p>
            <a:pPr lvl="0"/>
            <a:r>
              <a:rPr dirty="0">
                <a:sym typeface="+mn-ea"/>
              </a:rPr>
              <a:t>单击此处编辑母版文本样式</a:t>
            </a:r>
          </a:p>
          <a:p>
            <a:pPr lvl="1"/>
            <a:r>
              <a:rPr dirty="0" err="1">
                <a:sym typeface="+mn-ea"/>
              </a:rPr>
              <a:t>第二级</a:t>
            </a:r>
            <a:endParaRPr dirty="0">
              <a:sym typeface="+mn-ea"/>
            </a:endParaRPr>
          </a:p>
          <a:p>
            <a:pPr lvl="2"/>
            <a:r>
              <a:rPr dirty="0" err="1">
                <a:sym typeface="+mn-ea"/>
              </a:rPr>
              <a:t>第三级</a:t>
            </a:r>
            <a:endParaRPr dirty="0">
              <a:sym typeface="+mn-ea"/>
            </a:endParaRPr>
          </a:p>
          <a:p>
            <a:pPr lvl="3"/>
            <a:r>
              <a:rPr dirty="0" err="1">
                <a:sym typeface="+mn-ea"/>
              </a:rPr>
              <a:t>第四级</a:t>
            </a:r>
            <a:endParaRPr dirty="0">
              <a:sym typeface="+mn-ea"/>
            </a:endParaRPr>
          </a:p>
          <a:p>
            <a:pPr lvl="4"/>
            <a:r>
              <a:rPr dirty="0" err="1">
                <a:sym typeface="+mn-ea"/>
              </a:rPr>
              <a:t>第五级</a:t>
            </a:r>
            <a:endParaRPr dirty="0">
              <a:sym typeface="+mn-ea"/>
            </a:endParaRPr>
          </a:p>
        </p:txBody>
      </p:sp>
      <p:sp>
        <p:nvSpPr>
          <p:cNvPr id="10" name="正文"/>
          <p:cNvSpPr txBox="1">
            <a:spLocks noGrp="1"/>
          </p:cNvSpPr>
          <p:nvPr>
            <p:ph idx="1"/>
            <p:custDataLst>
              <p:tags r:id="rId7"/>
            </p:custDataLst>
          </p:nvPr>
        </p:nvSpPr>
        <p:spPr>
          <a:xfrm>
            <a:off x="696595" y="1719580"/>
            <a:ext cx="5253990" cy="4456430"/>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90204" pitchFamily="34" charset="0"/>
              <a:buChar char="●"/>
              <a:defRPr kumimoji="0" lang="zh-CN" altLang="en-US" sz="1800" b="0" i="0" u="none" strike="noStrike" kern="1200" cap="none" spc="150" normalizeH="0" baseline="0" noProof="1" dirty="0">
                <a:ln>
                  <a:noFill/>
                  <a:prstDash val="sysDot"/>
                </a:ln>
                <a:solidFill>
                  <a:schemeClr val="tx1">
                    <a:lumMod val="75000"/>
                    <a:lumOff val="25000"/>
                  </a:schemeClr>
                </a:solidFill>
                <a:uFillTx/>
                <a:latin typeface="+mn-ea"/>
                <a:ea typeface="+mn-ea"/>
                <a:cs typeface="+mn-cs"/>
                <a:sym typeface="+mn-ea"/>
              </a:defRPr>
            </a:lvl1pPr>
            <a:lvl2pPr marL="685800" marR="0" lvl="1" indent="-228600" fontAlgn="auto">
              <a:lnSpc>
                <a:spcPct val="120000"/>
              </a:lnSpc>
              <a:spcBef>
                <a:spcPts val="0"/>
              </a:spcBef>
              <a:spcAft>
                <a:spcPts val="600"/>
              </a:spcAft>
              <a:buFont typeface="Arial" panose="020B0604020202090204" pitchFamily="34" charset="0"/>
              <a:buChar char="●"/>
              <a:tabLst>
                <a:tab pos="1609725" algn="l"/>
              </a:tabLst>
              <a:defRPr kumimoji="0" sz="1600" b="0" i="0" u="none" strike="noStrike" cap="none" spc="150" normalizeH="0" baseline="0">
                <a:solidFill>
                  <a:schemeClr val="tx1">
                    <a:lumMod val="65000"/>
                    <a:lumOff val="35000"/>
                  </a:schemeClr>
                </a:solidFill>
                <a:uFillTx/>
                <a:latin typeface="+mn-ea"/>
                <a:ea typeface="+mn-ea"/>
              </a:defRPr>
            </a:lvl2pPr>
            <a:lvl3pPr marL="1143000" marR="0" lvl="2" indent="-228600" fontAlgn="auto">
              <a:lnSpc>
                <a:spcPct val="120000"/>
              </a:lnSpc>
              <a:spcBef>
                <a:spcPts val="0"/>
              </a:spcBef>
              <a:spcAft>
                <a:spcPts val="600"/>
              </a:spcAft>
              <a:buFont typeface="Arial" panose="020B0604020202090204" pitchFamily="34" charset="0"/>
              <a:buChar char="●"/>
              <a:defRPr kumimoji="0" sz="1600" b="0" i="0" u="none" strike="noStrike" cap="none" spc="150" normalizeH="0" baseline="0">
                <a:solidFill>
                  <a:schemeClr val="tx1">
                    <a:lumMod val="65000"/>
                    <a:lumOff val="35000"/>
                  </a:schemeClr>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65000"/>
                    <a:lumOff val="35000"/>
                  </a:schemeClr>
                </a:solidFill>
                <a:uFillTx/>
                <a:latin typeface="+mn-ea"/>
                <a:ea typeface="+mn-ea"/>
              </a:defRPr>
            </a:lvl4pPr>
            <a:lvl5pPr marL="2057400" marR="0" lvl="4" indent="-228600" fontAlgn="auto">
              <a:lnSpc>
                <a:spcPct val="120000"/>
              </a:lnSpc>
              <a:spcBef>
                <a:spcPts val="0"/>
              </a:spcBef>
              <a:spcAft>
                <a:spcPts val="300"/>
              </a:spcAft>
              <a:buFont typeface="Arial" panose="020B0604020202090204" pitchFamily="34" charset="0"/>
              <a:buChar char="•"/>
              <a:defRPr kumimoji="0" sz="1400" b="0" i="0" u="none" strike="noStrike" cap="none" spc="150" normalizeH="0" baseline="0">
                <a:solidFill>
                  <a:schemeClr val="tx1">
                    <a:lumMod val="65000"/>
                    <a:lumOff val="35000"/>
                  </a:schemeClr>
                </a:solidFill>
                <a:uFillTx/>
                <a:latin typeface="+mn-ea"/>
                <a:ea typeface="+mn-ea"/>
              </a:defRPr>
            </a:lvl5pPr>
            <a:lvl6pPr indent="0">
              <a:lnSpc>
                <a:spcPct val="90000"/>
              </a:lnSpc>
              <a:spcBef>
                <a:spcPts val="500"/>
              </a:spcBef>
              <a:buFont typeface="Arial" panose="020B0604020202090204" pitchFamily="34" charset="0"/>
              <a:buNone/>
            </a:lvl6pPr>
            <a:lvl7pPr marL="2971800" indent="-228600">
              <a:lnSpc>
                <a:spcPct val="90000"/>
              </a:lnSpc>
              <a:spcBef>
                <a:spcPts val="500"/>
              </a:spcBef>
              <a:buFont typeface="Arial" panose="020B0604020202090204" pitchFamily="34" charset="0"/>
              <a:buChar char="•"/>
            </a:lvl7pPr>
            <a:lvl8pPr marL="3429000" indent="-228600">
              <a:lnSpc>
                <a:spcPct val="90000"/>
              </a:lnSpc>
              <a:spcBef>
                <a:spcPts val="500"/>
              </a:spcBef>
              <a:buFont typeface="Arial" panose="020B0604020202090204" pitchFamily="34" charset="0"/>
              <a:buChar char="•"/>
            </a:lvl8pPr>
            <a:lvl9pPr marL="3886200" indent="-228600">
              <a:lnSpc>
                <a:spcPct val="90000"/>
              </a:lnSpc>
              <a:spcBef>
                <a:spcPts val="500"/>
              </a:spcBef>
              <a:buFont typeface="Arial" panose="020B0604020202090204" pitchFamily="34" charset="0"/>
              <a:buChar char="•"/>
            </a:lvl9pPr>
          </a:lstStyle>
          <a:p>
            <a:pPr lvl="0"/>
            <a:r>
              <a:rPr dirty="0">
                <a:sym typeface="+mn-ea"/>
              </a:rPr>
              <a:t>单击此处编辑母版文本样式</a:t>
            </a:r>
          </a:p>
          <a:p>
            <a:pPr lvl="1"/>
            <a:r>
              <a:rPr dirty="0" err="1">
                <a:sym typeface="+mn-ea"/>
              </a:rPr>
              <a:t>第二级</a:t>
            </a:r>
            <a:endParaRPr dirty="0">
              <a:sym typeface="+mn-ea"/>
            </a:endParaRPr>
          </a:p>
          <a:p>
            <a:pPr lvl="2"/>
            <a:r>
              <a:rPr dirty="0" err="1">
                <a:sym typeface="+mn-ea"/>
              </a:rPr>
              <a:t>第三级</a:t>
            </a:r>
            <a:endParaRPr dirty="0">
              <a:sym typeface="+mn-ea"/>
            </a:endParaRPr>
          </a:p>
          <a:p>
            <a:pPr lvl="3"/>
            <a:r>
              <a:rPr dirty="0" err="1">
                <a:sym typeface="+mn-ea"/>
              </a:rPr>
              <a:t>第四级</a:t>
            </a:r>
            <a:endParaRPr dirty="0">
              <a:sym typeface="+mn-ea"/>
            </a:endParaRPr>
          </a:p>
          <a:p>
            <a:pPr lvl="4"/>
            <a:r>
              <a:rPr dirty="0" err="1">
                <a:sym typeface="+mn-ea"/>
              </a:rPr>
              <a:t>第五级</a:t>
            </a:r>
            <a:endParaRPr dirty="0">
              <a:sym typeface="+mn-ea"/>
            </a:endParaRPr>
          </a:p>
        </p:txBody>
      </p:sp>
      <p:sp>
        <p:nvSpPr>
          <p:cNvPr id="7" name="日期占位符 6"/>
          <p:cNvSpPr>
            <a:spLocks noGrp="1"/>
          </p:cNvSpPr>
          <p:nvPr>
            <p:ph type="dt" sz="half" idx="10"/>
            <p:custDataLst>
              <p:tags r:id="rId8"/>
            </p:custDataLst>
          </p:nvPr>
        </p:nvSpPr>
        <p:spPr>
          <a:xfrm>
            <a:off x="686435" y="6356350"/>
            <a:ext cx="2894965" cy="365125"/>
          </a:xfrm>
        </p:spPr>
        <p:txBody>
          <a:bodyPr/>
          <a:lstStyle/>
          <a:p>
            <a:fld id="{AC1B7B3F-A56B-4310-A966-BD55D80449F1}" type="datetimeFigureOut">
              <a:rPr lang="zh-CN" altLang="en-US" smtClean="0"/>
              <a:t>2025/6/28</a:t>
            </a:fld>
            <a:endParaRPr lang="zh-CN" altLang="en-US"/>
          </a:p>
        </p:txBody>
      </p:sp>
      <p:sp>
        <p:nvSpPr>
          <p:cNvPr id="8" name="页脚占位符 7"/>
          <p:cNvSpPr>
            <a:spLocks noGrp="1"/>
          </p:cNvSpPr>
          <p:nvPr>
            <p:ph type="ftr" sz="quarter" idx="11"/>
            <p:custDataLst>
              <p:tags r:id="rId9"/>
            </p:custDataLst>
          </p:nvPr>
        </p:nvSpPr>
        <p:spPr>
          <a:xfrm>
            <a:off x="4038600" y="6356350"/>
            <a:ext cx="4114800" cy="365125"/>
          </a:xfrm>
        </p:spPr>
        <p:txBody>
          <a:bodyPr/>
          <a:lstStyle/>
          <a:p>
            <a:endParaRPr lang="zh-CN" altLang="en-US"/>
          </a:p>
        </p:txBody>
      </p:sp>
      <p:sp>
        <p:nvSpPr>
          <p:cNvPr id="9" name="灯片编号占位符 8"/>
          <p:cNvSpPr>
            <a:spLocks noGrp="1"/>
          </p:cNvSpPr>
          <p:nvPr>
            <p:ph type="sldNum" sz="quarter" idx="12"/>
            <p:custDataLst>
              <p:tags r:id="rId10"/>
            </p:custDataLst>
          </p:nvPr>
        </p:nvSpPr>
        <p:spPr>
          <a:xfrm>
            <a:off x="8610600" y="6356350"/>
            <a:ext cx="2885440" cy="365125"/>
          </a:xfrm>
        </p:spPr>
        <p:txBody>
          <a:bodyPr/>
          <a:lstStyle/>
          <a:p>
            <a:fld id="{73127340-2293-49D2-96F1-6E7BF0C8FD9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pic>
        <p:nvPicPr>
          <p:cNvPr id="7" name="图片 6" descr="雪地上&#10;&#10;中度可信度描述已自动生成"/>
          <p:cNvPicPr>
            <a:picLocks noChangeAspect="1"/>
          </p:cNvPicPr>
          <p:nvPr userDrawn="1">
            <p:custDataLst>
              <p:tags r:id="rId1"/>
            </p:custDataLst>
          </p:nvPr>
        </p:nvPicPr>
        <p:blipFill rotWithShape="1">
          <a:blip r:embed="rId8">
            <a:alphaModFix amt="40000"/>
            <a:extLst>
              <a:ext uri="{28A0092B-C50C-407E-A947-70E740481C1C}">
                <a14:useLocalDpi xmlns:a14="http://schemas.microsoft.com/office/drawing/2010/main" val="0"/>
              </a:ext>
            </a:extLst>
          </a:blip>
          <a:srcRect l="18252" t="17468" r="8387"/>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6" name="标题"/>
          <p:cNvSpPr txBox="1">
            <a:spLocks noGrp="1"/>
          </p:cNvSpPr>
          <p:nvPr>
            <p:ph type="title" idx="2"/>
            <p:custDataLst>
              <p:tags r:id="rId2"/>
            </p:custDataLst>
          </p:nvPr>
        </p:nvSpPr>
        <p:spPr>
          <a:xfrm>
            <a:off x="869315" y="523875"/>
            <a:ext cx="10626090" cy="583565"/>
          </a:xfrm>
          <a:prstGeom prst="rect">
            <a:avLst/>
          </a:prstGeom>
          <a:noFill/>
        </p:spPr>
        <p:txBody>
          <a:bodyPr vert="horz" wrap="square" tIns="0" bIns="0" rtlCol="0" anchor="b" anchorCtr="0">
            <a:normAutofit/>
          </a:bodyPr>
          <a:lstStyle>
            <a:lvl1pPr marL="0" marR="0" lvl="0" algn="l" defTabSz="914400" rtl="0" eaLnBrk="1" fontAlgn="auto" latinLnBrk="0" hangingPunct="1">
              <a:lnSpc>
                <a:spcPct val="100000"/>
              </a:lnSpc>
              <a:buClrTx/>
              <a:buSzTx/>
              <a:buFontTx/>
              <a:buNone/>
              <a:defRPr kumimoji="0" lang="zh-CN" altLang="en-US" sz="3200" b="1" i="0" u="none" strike="noStrike" kern="1200" cap="none" spc="300" normalizeH="0" baseline="0" noProof="1" dirty="0">
                <a:ln>
                  <a:noFill/>
                  <a:prstDash val="sysDot"/>
                </a:ln>
                <a:solidFill>
                  <a:schemeClr val="accent1"/>
                </a:solidFill>
                <a:latin typeface="+mj-ea"/>
                <a:ea typeface="+mj-ea"/>
                <a:cs typeface="+mn-cs"/>
                <a:sym typeface="+mn-ea"/>
              </a:defRPr>
            </a:lvl1pPr>
          </a:lstStyle>
          <a:p>
            <a:pPr lvl="0" algn="l">
              <a:buClrTx/>
              <a:buSzTx/>
              <a:buFontTx/>
            </a:pPr>
            <a:r>
              <a:rPr dirty="0">
                <a:sym typeface="+mn-ea"/>
              </a:rPr>
              <a:t>单击此处编辑母版标题样式</a:t>
            </a:r>
          </a:p>
        </p:txBody>
      </p:sp>
      <p:sp>
        <p:nvSpPr>
          <p:cNvPr id="8" name="矩形 7"/>
          <p:cNvSpPr/>
          <p:nvPr userDrawn="1">
            <p:custDataLst>
              <p:tags r:id="rId3"/>
            </p:custDataLst>
          </p:nvPr>
        </p:nvSpPr>
        <p:spPr>
          <a:xfrm>
            <a:off x="578485" y="599440"/>
            <a:ext cx="108000" cy="432000"/>
          </a:xfrm>
          <a:prstGeom prst="rect">
            <a:avLst/>
          </a:prstGeom>
          <a:solidFill>
            <a:schemeClr val="accent2"/>
          </a:solidFill>
          <a:ln>
            <a:noFill/>
            <a:prstDash val="solid"/>
          </a:ln>
          <a:effectLst>
            <a:outerShdw blurRad="203200" dist="101600" dir="8100000" algn="tr" rotWithShape="0">
              <a:srgbClr val="FF5DA9">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3" name="日期占位符 2"/>
          <p:cNvSpPr>
            <a:spLocks noGrp="1"/>
          </p:cNvSpPr>
          <p:nvPr>
            <p:ph type="dt" sz="half" idx="10"/>
            <p:custDataLst>
              <p:tags r:id="rId4"/>
            </p:custDataLst>
          </p:nvPr>
        </p:nvSpPr>
        <p:spPr>
          <a:xfrm>
            <a:off x="699135" y="6356350"/>
            <a:ext cx="2882265" cy="365125"/>
          </a:xfrm>
        </p:spPr>
        <p:txBody>
          <a:bodyPr/>
          <a:lstStyle/>
          <a:p>
            <a:fld id="{AC1B7B3F-A56B-4310-A966-BD55D80449F1}" type="datetimeFigureOut">
              <a:rPr lang="zh-CN" altLang="en-US" smtClean="0"/>
              <a:t>2025/6/28</a:t>
            </a:fld>
            <a:endParaRPr lang="zh-CN" altLang="en-US"/>
          </a:p>
        </p:txBody>
      </p:sp>
      <p:sp>
        <p:nvSpPr>
          <p:cNvPr id="4" name="页脚占位符 3"/>
          <p:cNvSpPr>
            <a:spLocks noGrp="1"/>
          </p:cNvSpPr>
          <p:nvPr>
            <p:ph type="ftr" sz="quarter" idx="11"/>
            <p:custDataLst>
              <p:tags r:id="rId5"/>
            </p:custDataLst>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custDataLst>
              <p:tags r:id="rId6"/>
            </p:custDataLst>
          </p:nvPr>
        </p:nvSpPr>
        <p:spPr>
          <a:xfrm>
            <a:off x="8610600" y="6356350"/>
            <a:ext cx="2886075" cy="365125"/>
          </a:xfrm>
        </p:spPr>
        <p:txBody>
          <a:bodyPr/>
          <a:lstStyle/>
          <a:p>
            <a:fld id="{73127340-2293-49D2-96F1-6E7BF0C8FD9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pic>
        <p:nvPicPr>
          <p:cNvPr id="8" name="图片 7" descr="雪地上&#10;&#10;中度可信度描述已自动生成"/>
          <p:cNvPicPr>
            <a:picLocks noChangeAspect="1"/>
          </p:cNvPicPr>
          <p:nvPr userDrawn="1">
            <p:custDataLst>
              <p:tags r:id="rId1"/>
            </p:custDataLst>
          </p:nvPr>
        </p:nvPicPr>
        <p:blipFill rotWithShape="1">
          <a:blip r:embed="rId6">
            <a:alphaModFix amt="40000"/>
            <a:extLst>
              <a:ext uri="{28A0092B-C50C-407E-A947-70E740481C1C}">
                <a14:useLocalDpi xmlns:a14="http://schemas.microsoft.com/office/drawing/2010/main" val="0"/>
              </a:ext>
            </a:extLst>
          </a:blip>
          <a:srcRect l="18252" t="17468" r="8387"/>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2" name="日期占位符 1"/>
          <p:cNvSpPr>
            <a:spLocks noGrp="1"/>
          </p:cNvSpPr>
          <p:nvPr>
            <p:ph type="dt" sz="half" idx="10"/>
            <p:custDataLst>
              <p:tags r:id="rId2"/>
            </p:custDataLst>
          </p:nvPr>
        </p:nvSpPr>
        <p:spPr/>
        <p:txBody>
          <a:bodyPr/>
          <a:lstStyle/>
          <a:p>
            <a:fld id="{AC1B7B3F-A56B-4310-A966-BD55D80449F1}" type="datetimeFigureOut">
              <a:rPr lang="zh-CN" altLang="en-US" smtClean="0"/>
              <a:t>2025/6/28</a:t>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73127340-2293-49D2-96F1-6E7BF0C8FD9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obj" preserve="1">
  <p:cSld name="仅内容">
    <p:spTree>
      <p:nvGrpSpPr>
        <p:cNvPr id="1" name=""/>
        <p:cNvGrpSpPr/>
        <p:nvPr/>
      </p:nvGrpSpPr>
      <p:grpSpPr>
        <a:xfrm>
          <a:off x="0" y="0"/>
          <a:ext cx="0" cy="0"/>
          <a:chOff x="0" y="0"/>
          <a:chExt cx="0" cy="0"/>
        </a:xfrm>
      </p:grpSpPr>
      <p:pic>
        <p:nvPicPr>
          <p:cNvPr id="8" name="图片 7" descr="雪地上&#10;&#10;中度可信度描述已自动生成"/>
          <p:cNvPicPr>
            <a:picLocks noChangeAspect="1"/>
          </p:cNvPicPr>
          <p:nvPr userDrawn="1">
            <p:custDataLst>
              <p:tags r:id="rId1"/>
            </p:custDataLst>
          </p:nvPr>
        </p:nvPicPr>
        <p:blipFill rotWithShape="1">
          <a:blip r:embed="rId7">
            <a:alphaModFix amt="40000"/>
            <a:extLst>
              <a:ext uri="{28A0092B-C50C-407E-A947-70E740481C1C}">
                <a14:useLocalDpi xmlns:a14="http://schemas.microsoft.com/office/drawing/2010/main" val="0"/>
              </a:ext>
            </a:extLst>
          </a:blip>
          <a:srcRect l="18252" t="17468" r="8387"/>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7" name="正文"/>
          <p:cNvSpPr txBox="1">
            <a:spLocks noGrp="1"/>
          </p:cNvSpPr>
          <p:nvPr>
            <p:ph idx="1"/>
            <p:custDataLst>
              <p:tags r:id="rId2"/>
            </p:custDataLst>
          </p:nvPr>
        </p:nvSpPr>
        <p:spPr>
          <a:xfrm>
            <a:off x="695960" y="360045"/>
            <a:ext cx="10801985" cy="5817870"/>
          </a:xfrm>
          <a:prstGeom prst="rect">
            <a:avLst/>
          </a:prstGeom>
          <a:ln>
            <a:noFill/>
            <a:prstDash val="sysDash"/>
          </a:ln>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ClrTx/>
              <a:buSzTx/>
              <a:buFont typeface="Arial" panose="020B0604020202090204" pitchFamily="34" charset="0"/>
              <a:buChar char="●"/>
              <a:defRPr kumimoji="0" lang="zh-CN" altLang="en-US" sz="1800" b="0" i="0" u="none" strike="noStrike" kern="1200" cap="none" spc="150" normalizeH="0" baseline="0" noProof="1" dirty="0">
                <a:ln>
                  <a:noFill/>
                  <a:prstDash val="sysDot"/>
                </a:ln>
                <a:solidFill>
                  <a:schemeClr val="tx1">
                    <a:lumMod val="75000"/>
                    <a:lumOff val="25000"/>
                  </a:schemeClr>
                </a:solidFill>
                <a:uFillTx/>
                <a:latin typeface="+mn-ea"/>
                <a:ea typeface="+mn-ea"/>
                <a:cs typeface="+mn-cs"/>
                <a:sym typeface="+mn-ea"/>
              </a:defRPr>
            </a:lvl1pPr>
            <a:lvl2pPr marL="685800" marR="0" lvl="1" indent="-228600" fontAlgn="auto">
              <a:lnSpc>
                <a:spcPct val="120000"/>
              </a:lnSpc>
              <a:spcBef>
                <a:spcPts val="0"/>
              </a:spcBef>
              <a:spcAft>
                <a:spcPts val="600"/>
              </a:spcAft>
              <a:buFont typeface="Arial" panose="020B0604020202090204" pitchFamily="34" charset="0"/>
              <a:buChar char="●"/>
              <a:tabLst>
                <a:tab pos="1609725" algn="l"/>
              </a:tabLst>
              <a:defRPr kumimoji="0" sz="1600" b="0" i="0" u="none" strike="noStrike" cap="none" spc="150" normalizeH="0" baseline="0">
                <a:solidFill>
                  <a:schemeClr val="tx1">
                    <a:lumMod val="65000"/>
                    <a:lumOff val="35000"/>
                  </a:schemeClr>
                </a:solidFill>
                <a:uFillTx/>
                <a:latin typeface="+mn-ea"/>
                <a:ea typeface="+mn-ea"/>
              </a:defRPr>
            </a:lvl2pPr>
            <a:lvl3pPr marL="1143000" marR="0" lvl="2" indent="-228600" fontAlgn="auto">
              <a:lnSpc>
                <a:spcPct val="120000"/>
              </a:lnSpc>
              <a:spcBef>
                <a:spcPts val="0"/>
              </a:spcBef>
              <a:spcAft>
                <a:spcPts val="600"/>
              </a:spcAft>
              <a:buFont typeface="Arial" panose="020B0604020202090204" pitchFamily="34" charset="0"/>
              <a:buChar char="●"/>
              <a:defRPr kumimoji="0" sz="1600" b="0" i="0" u="none" strike="noStrike" cap="none" spc="150" normalizeH="0" baseline="0">
                <a:solidFill>
                  <a:schemeClr val="tx1">
                    <a:lumMod val="65000"/>
                    <a:lumOff val="35000"/>
                  </a:schemeClr>
                </a:solidFill>
                <a:uFillTx/>
                <a:latin typeface="+mn-ea"/>
                <a:ea typeface="+mn-ea"/>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65000"/>
                    <a:lumOff val="35000"/>
                  </a:schemeClr>
                </a:solidFill>
                <a:uFillTx/>
                <a:latin typeface="+mn-ea"/>
                <a:ea typeface="+mn-ea"/>
              </a:defRPr>
            </a:lvl4pPr>
            <a:lvl5pPr marL="2057400" marR="0" lvl="4" indent="-228600" fontAlgn="auto">
              <a:lnSpc>
                <a:spcPct val="120000"/>
              </a:lnSpc>
              <a:spcBef>
                <a:spcPts val="0"/>
              </a:spcBef>
              <a:spcAft>
                <a:spcPts val="300"/>
              </a:spcAft>
              <a:buFont typeface="Arial" panose="020B0604020202090204" pitchFamily="34" charset="0"/>
              <a:buChar char="•"/>
              <a:defRPr kumimoji="0" sz="1400" b="0" i="0" u="none" strike="noStrike" cap="none" spc="150" normalizeH="0" baseline="0">
                <a:solidFill>
                  <a:schemeClr val="tx1">
                    <a:lumMod val="65000"/>
                    <a:lumOff val="35000"/>
                  </a:schemeClr>
                </a:solidFill>
                <a:uFillTx/>
                <a:latin typeface="+mn-ea"/>
                <a:ea typeface="+mn-ea"/>
              </a:defRPr>
            </a:lvl5pPr>
            <a:lvl6pPr indent="0">
              <a:lnSpc>
                <a:spcPct val="90000"/>
              </a:lnSpc>
              <a:spcBef>
                <a:spcPts val="500"/>
              </a:spcBef>
              <a:buFont typeface="Arial" panose="020B0604020202090204" pitchFamily="34" charset="0"/>
              <a:buNone/>
            </a:lvl6pPr>
            <a:lvl7pPr marL="2971800" indent="-228600">
              <a:lnSpc>
                <a:spcPct val="90000"/>
              </a:lnSpc>
              <a:spcBef>
                <a:spcPts val="500"/>
              </a:spcBef>
              <a:buFont typeface="Arial" panose="020B0604020202090204" pitchFamily="34" charset="0"/>
              <a:buChar char="•"/>
            </a:lvl7pPr>
            <a:lvl8pPr marL="3429000" indent="-228600">
              <a:lnSpc>
                <a:spcPct val="90000"/>
              </a:lnSpc>
              <a:spcBef>
                <a:spcPts val="500"/>
              </a:spcBef>
              <a:buFont typeface="Arial" panose="020B0604020202090204" pitchFamily="34" charset="0"/>
              <a:buChar char="•"/>
            </a:lvl8pPr>
            <a:lvl9pPr marL="3886200" indent="-228600">
              <a:lnSpc>
                <a:spcPct val="90000"/>
              </a:lnSpc>
              <a:spcBef>
                <a:spcPts val="500"/>
              </a:spcBef>
              <a:buFont typeface="Arial" panose="020B0604020202090204" pitchFamily="34" charset="0"/>
              <a:buChar char="•"/>
            </a:lvl9pPr>
          </a:lstStyle>
          <a:p>
            <a:pPr lvl="0"/>
            <a:r>
              <a:rPr dirty="0">
                <a:sym typeface="+mn-ea"/>
              </a:rPr>
              <a:t>单击此处编辑母版文本样式</a:t>
            </a:r>
          </a:p>
          <a:p>
            <a:pPr lvl="1"/>
            <a:r>
              <a:rPr dirty="0" err="1">
                <a:sym typeface="+mn-ea"/>
              </a:rPr>
              <a:t>第二级</a:t>
            </a:r>
            <a:endParaRPr dirty="0">
              <a:sym typeface="+mn-ea"/>
            </a:endParaRPr>
          </a:p>
          <a:p>
            <a:pPr lvl="2"/>
            <a:r>
              <a:rPr dirty="0" err="1">
                <a:sym typeface="+mn-ea"/>
              </a:rPr>
              <a:t>第三级</a:t>
            </a:r>
            <a:endParaRPr dirty="0">
              <a:sym typeface="+mn-ea"/>
            </a:endParaRPr>
          </a:p>
          <a:p>
            <a:pPr lvl="3"/>
            <a:r>
              <a:rPr dirty="0" err="1">
                <a:sym typeface="+mn-ea"/>
              </a:rPr>
              <a:t>第四级</a:t>
            </a:r>
            <a:endParaRPr dirty="0">
              <a:sym typeface="+mn-ea"/>
            </a:endParaRPr>
          </a:p>
          <a:p>
            <a:pPr lvl="4"/>
            <a:r>
              <a:rPr dirty="0" err="1">
                <a:sym typeface="+mn-ea"/>
              </a:rPr>
              <a:t>第五级</a:t>
            </a:r>
            <a:endParaRPr dirty="0">
              <a:sym typeface="+mn-ea"/>
            </a:endParaRPr>
          </a:p>
        </p:txBody>
      </p:sp>
      <p:sp>
        <p:nvSpPr>
          <p:cNvPr id="4" name="日期占位符 3"/>
          <p:cNvSpPr>
            <a:spLocks noGrp="1"/>
          </p:cNvSpPr>
          <p:nvPr>
            <p:ph type="dt" sz="half" idx="10"/>
            <p:custDataLst>
              <p:tags r:id="rId3"/>
            </p:custDataLst>
          </p:nvPr>
        </p:nvSpPr>
        <p:spPr>
          <a:xfrm>
            <a:off x="695960" y="6356350"/>
            <a:ext cx="2885440" cy="365125"/>
          </a:xfrm>
        </p:spPr>
        <p:txBody>
          <a:bodyPr/>
          <a:lstStyle/>
          <a:p>
            <a:fld id="{AC1B7B3F-A56B-4310-A966-BD55D80449F1}" type="datetimeFigureOut">
              <a:rPr lang="zh-CN" altLang="en-US" smtClean="0"/>
              <a:t>2025/6/28</a:t>
            </a:fld>
            <a:endParaRPr lang="zh-CN" altLang="en-US"/>
          </a:p>
        </p:txBody>
      </p:sp>
      <p:sp>
        <p:nvSpPr>
          <p:cNvPr id="5" name="页脚占位符 4"/>
          <p:cNvSpPr>
            <a:spLocks noGrp="1"/>
          </p:cNvSpPr>
          <p:nvPr>
            <p:ph type="ftr" sz="quarter" idx="11"/>
            <p:custDataLst>
              <p:tags r:id="rId4"/>
            </p:custDataLst>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custDataLst>
              <p:tags r:id="rId5"/>
            </p:custDataLst>
          </p:nvPr>
        </p:nvSpPr>
        <p:spPr>
          <a:xfrm>
            <a:off x="8610600" y="6356350"/>
            <a:ext cx="2885440" cy="365125"/>
          </a:xfrm>
        </p:spPr>
        <p:txBody>
          <a:bodyPr/>
          <a:lstStyle/>
          <a:p>
            <a:fld id="{73127340-2293-49D2-96F1-6E7BF0C8FD9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21" Type="http://schemas.openxmlformats.org/officeDocument/2006/relationships/image" Target="../media/image1.jpeg"/><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20" Type="http://schemas.openxmlformats.org/officeDocument/2006/relationships/tags" Target="../tags/tag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19" Type="http://schemas.openxmlformats.org/officeDocument/2006/relationships/tags" Target="../tags/tag8.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图片 6" descr="雪地上&#10;&#10;中度可信度描述已自动生成"/>
          <p:cNvPicPr>
            <a:picLocks noChangeAspect="1"/>
          </p:cNvPicPr>
          <p:nvPr userDrawn="1">
            <p:custDataLst>
              <p:tags r:id="rId13"/>
            </p:custDataLst>
          </p:nvPr>
        </p:nvPicPr>
        <p:blipFill rotWithShape="1">
          <a:blip r:embed="rId21">
            <a:alphaModFix amt="40000"/>
            <a:extLst>
              <a:ext uri="{28A0092B-C50C-407E-A947-70E740481C1C}">
                <a14:useLocalDpi xmlns:a14="http://schemas.microsoft.com/office/drawing/2010/main" val="0"/>
              </a:ext>
            </a:extLst>
          </a:blip>
          <a:srcRect l="18252" t="17468" r="8387"/>
          <a:stretch>
            <a:fillRect/>
          </a:stretch>
        </p:blipFill>
        <p:spPr>
          <a:xfrm>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192000" h="6858000">
                <a:moveTo>
                  <a:pt x="0" y="0"/>
                </a:moveTo>
                <a:lnTo>
                  <a:pt x="12192000" y="0"/>
                </a:lnTo>
                <a:lnTo>
                  <a:pt x="12192000" y="6858000"/>
                </a:lnTo>
                <a:lnTo>
                  <a:pt x="0" y="6858000"/>
                </a:lnTo>
                <a:close/>
              </a:path>
            </a:pathLst>
          </a:custGeom>
        </p:spPr>
      </p:pic>
      <p:sp>
        <p:nvSpPr>
          <p:cNvPr id="8" name="矩形 7"/>
          <p:cNvSpPr/>
          <p:nvPr userDrawn="1">
            <p:custDataLst>
              <p:tags r:id="rId14"/>
            </p:custDataLst>
          </p:nvPr>
        </p:nvSpPr>
        <p:spPr>
          <a:xfrm>
            <a:off x="578485" y="599440"/>
            <a:ext cx="108000" cy="432000"/>
          </a:xfrm>
          <a:prstGeom prst="rect">
            <a:avLst/>
          </a:prstGeom>
          <a:solidFill>
            <a:schemeClr val="accent2"/>
          </a:solidFill>
          <a:ln>
            <a:noFill/>
            <a:prstDash val="solid"/>
          </a:ln>
          <a:effectLst>
            <a:outerShdw blurRad="203200" dist="101600" dir="8100000" algn="tr" rotWithShape="0">
              <a:srgbClr val="FF5DA9">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p>
        </p:txBody>
      </p:sp>
      <p:sp>
        <p:nvSpPr>
          <p:cNvPr id="3" name="日期占位符 2"/>
          <p:cNvSpPr>
            <a:spLocks noGrp="1"/>
          </p:cNvSpPr>
          <p:nvPr>
            <p:ph type="dt" sz="half" idx="10"/>
            <p:custDataLst>
              <p:tags r:id="rId15"/>
            </p:custDataLst>
          </p:nvPr>
        </p:nvSpPr>
        <p:spPr>
          <a:xfrm>
            <a:off x="695960" y="6356350"/>
            <a:ext cx="2743200" cy="365125"/>
          </a:xfrm>
        </p:spPr>
        <p:txBody>
          <a:bodyPr/>
          <a:lstStyle/>
          <a:p>
            <a:fld id="{AC1B7B3F-A56B-4310-A966-BD55D80449F1}" type="datetimeFigureOut">
              <a:rPr lang="zh-CN" altLang="en-US" smtClean="0"/>
              <a:t>2025/6/28</a:t>
            </a:fld>
            <a:endParaRPr lang="zh-CN" altLang="en-US"/>
          </a:p>
        </p:txBody>
      </p:sp>
      <p:sp>
        <p:nvSpPr>
          <p:cNvPr id="4" name="页脚占位符 3"/>
          <p:cNvSpPr>
            <a:spLocks noGrp="1"/>
          </p:cNvSpPr>
          <p:nvPr>
            <p:ph type="ftr" sz="quarter" idx="11"/>
            <p:custDataLst>
              <p:tags r:id="rId16"/>
            </p:custDataLst>
          </p:nvPr>
        </p:nvSpPr>
        <p:spPr>
          <a:xfrm>
            <a:off x="4038600" y="6356350"/>
            <a:ext cx="4114800" cy="365125"/>
          </a:xfrm>
        </p:spPr>
        <p:txBody>
          <a:bodyPr/>
          <a:lstStyle/>
          <a:p>
            <a:endParaRPr lang="zh-CN" altLang="en-US"/>
          </a:p>
        </p:txBody>
      </p:sp>
      <p:sp>
        <p:nvSpPr>
          <p:cNvPr id="5" name="灯片编号占位符 4"/>
          <p:cNvSpPr>
            <a:spLocks noGrp="1"/>
          </p:cNvSpPr>
          <p:nvPr>
            <p:ph type="sldNum" sz="quarter" idx="12"/>
            <p:custDataLst>
              <p:tags r:id="rId17"/>
            </p:custDataLst>
          </p:nvPr>
        </p:nvSpPr>
        <p:spPr>
          <a:xfrm>
            <a:off x="8753983" y="6356350"/>
            <a:ext cx="2743200" cy="365125"/>
          </a:xfrm>
        </p:spPr>
        <p:txBody>
          <a:bodyPr/>
          <a:lstStyle/>
          <a:p>
            <a:fld id="{73127340-2293-49D2-96F1-6E7BF0C8FD9C}" type="slidenum">
              <a:rPr lang="zh-CN" altLang="en-US" smtClean="0"/>
              <a:t>‹#›</a:t>
            </a:fld>
            <a:endParaRPr lang="zh-CN" altLang="en-US"/>
          </a:p>
        </p:txBody>
      </p:sp>
      <p:sp>
        <p:nvSpPr>
          <p:cNvPr id="2" name="文本占位符 1"/>
          <p:cNvSpPr>
            <a:spLocks noGrp="1"/>
          </p:cNvSpPr>
          <p:nvPr>
            <p:ph type="body" idx="1"/>
            <p:custDataLst>
              <p:tags r:id="rId18"/>
            </p:custDataLst>
          </p:nvPr>
        </p:nvSpPr>
        <p:spPr>
          <a:xfrm>
            <a:off x="695960" y="1301749"/>
            <a:ext cx="10800000" cy="4873625"/>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130000"/>
              </a:lnSpc>
              <a:spcBef>
                <a:spcPts val="1200"/>
              </a:spcBef>
              <a:spcAft>
                <a:spcPts val="0"/>
              </a:spcAft>
              <a:buClrTx/>
              <a:buSzTx/>
              <a:buFont typeface="Arial" panose="020B0604020202090204" pitchFamily="34" charset="0"/>
              <a:buChar char="●"/>
            </a:pPr>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9" name="标题占位符 8"/>
          <p:cNvSpPr>
            <a:spLocks noGrp="1"/>
          </p:cNvSpPr>
          <p:nvPr>
            <p:ph type="title"/>
            <p:custDataLst>
              <p:tags r:id="rId19"/>
            </p:custDataLst>
          </p:nvPr>
        </p:nvSpPr>
        <p:spPr>
          <a:xfrm>
            <a:off x="695960" y="360000"/>
            <a:ext cx="10800000" cy="720000"/>
          </a:xfrm>
          <a:prstGeom prst="rect">
            <a:avLst/>
          </a:prstGeom>
          <a:noFill/>
        </p:spPr>
        <p:txBody>
          <a:bodyPr vert="horz" wrap="square" lIns="91440" tIns="0" rIns="91440" bIns="0" rtlCol="0" anchor="b" anchorCtr="0">
            <a:normAutofit/>
          </a:bodyPr>
          <a:lstStyle/>
          <a:p>
            <a:pPr marL="0" marR="0" lvl="0" fontAlgn="auto">
              <a:lnSpc>
                <a:spcPct val="100000"/>
              </a:lnSpc>
              <a:buClrTx/>
              <a:buSzTx/>
              <a:buFontTx/>
            </a:pPr>
            <a:r>
              <a:rPr lang="zh-CN" altLang="en-US" dirty="0"/>
              <a:t>单击此处编辑母版标题样式</a:t>
            </a:r>
          </a:p>
        </p:txBody>
      </p:sp>
      <p:sp>
        <p:nvSpPr>
          <p:cNvPr id="6" name="KSO_TEMPLATE" hidden="1"/>
          <p:cNvSpPr/>
          <p:nvPr userDrawn="1">
            <p:custDataLst>
              <p:tags r:id="rId20"/>
            </p:custDataLst>
          </p:nvPr>
        </p:nvSpPr>
        <p:spPr>
          <a:xfrm>
            <a:off x="0" y="0"/>
            <a:ext cx="0" cy="0"/>
          </a:xfrm>
          <a:prstGeom prst="rect">
            <a:avLst/>
          </a:prstGeom>
          <a:solidFill>
            <a:schemeClr val="bg1"/>
          </a:solidFill>
          <a:ln>
            <a:noFill/>
            <a:prstDash val="solid"/>
          </a:ln>
          <a:effectLst>
            <a:outerShdw blurRad="203200" dist="101600" dir="8100000" algn="tr" rotWithShape="0">
              <a:srgbClr val="FF5DA9">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0" lang="zh-CN" altLang="en-US" sz="3200" b="1" i="0" u="none" strike="noStrike" kern="1200" cap="none" spc="0" normalizeH="0" baseline="0" dirty="0" smtClean="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kumimoji="0" lang="zh-CN" altLang="en-US" sz="1800" b="0" i="0" u="none" strike="noStrike" kern="1200" cap="none" spc="150" normalizeH="0" baseline="0" noProof="1" dirty="0" smtClean="0">
          <a:ln>
            <a:noFill/>
            <a:prstDash val="sysDot"/>
          </a:ln>
          <a:solidFill>
            <a:schemeClr val="tx1">
              <a:lumMod val="75000"/>
              <a:lumOff val="25000"/>
            </a:schemeClr>
          </a:solidFill>
          <a:uFillTx/>
          <a:latin typeface="+mn-ea"/>
          <a:ea typeface="+mn-ea"/>
          <a:cs typeface="+mn-cs"/>
          <a:sym typeface="+mn-ea"/>
        </a:defRPr>
      </a:lvl1pPr>
      <a:lvl2pPr marL="685800" marR="0" indent="-228600" algn="l" defTabSz="914400" rtl="0" eaLnBrk="1" fontAlgn="auto" latinLnBrk="0" hangingPunct="1">
        <a:lnSpc>
          <a:spcPct val="120000"/>
        </a:lnSpc>
        <a:spcBef>
          <a:spcPts val="1200"/>
        </a:spcBef>
        <a:spcAft>
          <a:spcPts val="0"/>
        </a:spcAft>
        <a:buFont typeface="Arial" panose="020B0604020202090204" pitchFamily="34" charset="0"/>
        <a:buChar char="•"/>
        <a:defRPr kumimoji="0" lang="zh-CN" altLang="en-US" sz="1600" b="0" i="0" u="none" strike="noStrike" kern="1200" cap="none" spc="150" normalizeH="0" baseline="0" dirty="0" smtClean="0">
          <a:solidFill>
            <a:schemeClr val="tx1">
              <a:lumMod val="65000"/>
              <a:lumOff val="35000"/>
            </a:schemeClr>
          </a:solidFill>
          <a:uFillTx/>
          <a:latin typeface="+mn-ea"/>
          <a:ea typeface="+mn-ea"/>
          <a:cs typeface="+mn-cs"/>
        </a:defRPr>
      </a:lvl2pPr>
      <a:lvl3pPr marL="1143000" marR="0" indent="-228600" algn="l" defTabSz="914400" rtl="0" eaLnBrk="1" fontAlgn="auto" latinLnBrk="0" hangingPunct="1">
        <a:lnSpc>
          <a:spcPct val="120000"/>
        </a:lnSpc>
        <a:spcBef>
          <a:spcPts val="1200"/>
        </a:spcBef>
        <a:spcAft>
          <a:spcPts val="0"/>
        </a:spcAft>
        <a:buFont typeface="Arial" panose="020B0604020202090204" pitchFamily="34" charset="0"/>
        <a:buChar char="•"/>
        <a:defRPr kumimoji="0" lang="zh-CN" altLang="en-US" sz="1600" b="0" i="0" u="none" strike="noStrike" kern="1200" cap="none" spc="150" normalizeH="0" baseline="0" dirty="0" smtClean="0">
          <a:solidFill>
            <a:schemeClr val="tx1">
              <a:lumMod val="65000"/>
              <a:lumOff val="35000"/>
            </a:schemeClr>
          </a:solidFill>
          <a:uFillTx/>
          <a:latin typeface="+mn-ea"/>
          <a:ea typeface="+mn-ea"/>
          <a:cs typeface="+mn-cs"/>
        </a:defRPr>
      </a:lvl3pPr>
      <a:lvl4pPr marL="1600200" marR="0" indent="-228600" algn="l" defTabSz="914400" rtl="0" eaLnBrk="1" fontAlgn="auto" latinLnBrk="0" hangingPunct="1">
        <a:lnSpc>
          <a:spcPct val="120000"/>
        </a:lnSpc>
        <a:spcBef>
          <a:spcPts val="1200"/>
        </a:spcBef>
        <a:spcAft>
          <a:spcPts val="0"/>
        </a:spcAft>
        <a:buFont typeface="Arial" panose="020B0604020202090204" pitchFamily="34" charset="0"/>
        <a:buChar char="•"/>
        <a:defRPr kumimoji="0" lang="zh-CN" altLang="en-US" sz="1600" b="0" i="0" u="none" strike="noStrike" kern="1200" cap="none" spc="150" normalizeH="0" baseline="0" dirty="0" smtClean="0">
          <a:solidFill>
            <a:schemeClr val="tx1">
              <a:lumMod val="65000"/>
              <a:lumOff val="35000"/>
            </a:schemeClr>
          </a:solidFill>
          <a:uFillTx/>
          <a:latin typeface="+mn-ea"/>
          <a:ea typeface="+mn-ea"/>
          <a:cs typeface="+mn-cs"/>
        </a:defRPr>
      </a:lvl4pPr>
      <a:lvl5pPr marL="2057400" marR="0" indent="-228600" algn="l" defTabSz="914400" rtl="0" eaLnBrk="1" fontAlgn="auto" latinLnBrk="0" hangingPunct="1">
        <a:lnSpc>
          <a:spcPct val="120000"/>
        </a:lnSpc>
        <a:spcBef>
          <a:spcPts val="1200"/>
        </a:spcBef>
        <a:spcAft>
          <a:spcPts val="0"/>
        </a:spcAft>
        <a:buFont typeface="Arial" panose="020B0604020202090204" pitchFamily="34" charset="0"/>
        <a:buChar char="•"/>
        <a:defRPr kumimoji="0" lang="zh-CN" altLang="en-US" sz="1600" b="0" i="0" u="none" strike="noStrike" kern="1200" cap="none" spc="150" normalizeH="0" baseline="0" dirty="0">
          <a:solidFill>
            <a:schemeClr val="tx1">
              <a:lumMod val="65000"/>
              <a:lumOff val="35000"/>
            </a:schemeClr>
          </a:solidFill>
          <a:uFillTx/>
          <a:latin typeface="+mn-ea"/>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86.xml"/><Relationship Id="rId7" Type="http://schemas.openxmlformats.org/officeDocument/2006/relationships/notesSlide" Target="../notesSlides/notesSlide1.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slideLayout" Target="../slideLayouts/slideLayout1.xml"/><Relationship Id="rId5" Type="http://schemas.openxmlformats.org/officeDocument/2006/relationships/tags" Target="../tags/tag88.xml"/><Relationship Id="rId4" Type="http://schemas.openxmlformats.org/officeDocument/2006/relationships/tags" Target="../tags/tag87.xml"/></Relationships>
</file>

<file path=ppt/slides/_rels/slide10.xml.rels><?xml version="1.0" encoding="UTF-8" standalone="yes"?>
<Relationships xmlns="http://schemas.openxmlformats.org/package/2006/relationships"><Relationship Id="rId3" Type="http://schemas.openxmlformats.org/officeDocument/2006/relationships/tags" Target="../tags/tag154.xml"/><Relationship Id="rId2" Type="http://schemas.openxmlformats.org/officeDocument/2006/relationships/tags" Target="../tags/tag153.xml"/><Relationship Id="rId1" Type="http://schemas.openxmlformats.org/officeDocument/2006/relationships/tags" Target="../tags/tag152.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155.xml"/></Relationships>
</file>

<file path=ppt/slides/_rels/slide11.xml.rels><?xml version="1.0" encoding="UTF-8" standalone="yes"?>
<Relationships xmlns="http://schemas.openxmlformats.org/package/2006/relationships"><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tags" Target="../tags/tag156.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159.xml"/></Relationships>
</file>

<file path=ppt/slides/_rels/slide12.xml.rels><?xml version="1.0" encoding="UTF-8" standalone="yes"?>
<Relationships xmlns="http://schemas.openxmlformats.org/package/2006/relationships"><Relationship Id="rId3" Type="http://schemas.openxmlformats.org/officeDocument/2006/relationships/tags" Target="../tags/tag162.xml"/><Relationship Id="rId7" Type="http://schemas.openxmlformats.org/officeDocument/2006/relationships/image" Target="../media/image4.png"/><Relationship Id="rId2" Type="http://schemas.openxmlformats.org/officeDocument/2006/relationships/tags" Target="../tags/tag161.xml"/><Relationship Id="rId1" Type="http://schemas.openxmlformats.org/officeDocument/2006/relationships/tags" Target="../tags/tag160.xml"/><Relationship Id="rId6" Type="http://schemas.openxmlformats.org/officeDocument/2006/relationships/notesSlide" Target="../notesSlides/notesSlide5.xml"/><Relationship Id="rId5" Type="http://schemas.openxmlformats.org/officeDocument/2006/relationships/slideLayout" Target="../slideLayouts/slideLayout4.xml"/><Relationship Id="rId4" Type="http://schemas.openxmlformats.org/officeDocument/2006/relationships/tags" Target="../tags/tag163.xml"/></Relationships>
</file>

<file path=ppt/slides/_rels/slide13.xml.rels><?xml version="1.0" encoding="UTF-8" standalone="yes"?>
<Relationships xmlns="http://schemas.openxmlformats.org/package/2006/relationships"><Relationship Id="rId3" Type="http://schemas.openxmlformats.org/officeDocument/2006/relationships/tags" Target="../tags/tag166.xml"/><Relationship Id="rId2" Type="http://schemas.openxmlformats.org/officeDocument/2006/relationships/tags" Target="../tags/tag165.xml"/><Relationship Id="rId1" Type="http://schemas.openxmlformats.org/officeDocument/2006/relationships/tags" Target="../tags/tag164.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167.xml"/></Relationships>
</file>

<file path=ppt/slides/_rels/slide14.xml.rels><?xml version="1.0" encoding="UTF-8" standalone="yes"?>
<Relationships xmlns="http://schemas.openxmlformats.org/package/2006/relationships"><Relationship Id="rId3" Type="http://schemas.openxmlformats.org/officeDocument/2006/relationships/tags" Target="../tags/tag170.xml"/><Relationship Id="rId2" Type="http://schemas.openxmlformats.org/officeDocument/2006/relationships/tags" Target="../tags/tag169.xml"/><Relationship Id="rId1" Type="http://schemas.openxmlformats.org/officeDocument/2006/relationships/tags" Target="../tags/tag168.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171.xml"/></Relationships>
</file>

<file path=ppt/slides/_rels/slide15.xml.rels><?xml version="1.0" encoding="UTF-8" standalone="yes"?>
<Relationships xmlns="http://schemas.openxmlformats.org/package/2006/relationships"><Relationship Id="rId3" Type="http://schemas.openxmlformats.org/officeDocument/2006/relationships/tags" Target="../tags/tag174.xml"/><Relationship Id="rId2" Type="http://schemas.openxmlformats.org/officeDocument/2006/relationships/tags" Target="../tags/tag173.xml"/><Relationship Id="rId1" Type="http://schemas.openxmlformats.org/officeDocument/2006/relationships/tags" Target="../tags/tag172.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175.xml"/></Relationships>
</file>

<file path=ppt/slides/_rels/slide16.xml.rels><?xml version="1.0" encoding="UTF-8" standalone="yes"?>
<Relationships xmlns="http://schemas.openxmlformats.org/package/2006/relationships"><Relationship Id="rId3" Type="http://schemas.openxmlformats.org/officeDocument/2006/relationships/tags" Target="../tags/tag178.xml"/><Relationship Id="rId7" Type="http://schemas.openxmlformats.org/officeDocument/2006/relationships/image" Target="../media/image4.png"/><Relationship Id="rId2" Type="http://schemas.openxmlformats.org/officeDocument/2006/relationships/tags" Target="../tags/tag177.xml"/><Relationship Id="rId1" Type="http://schemas.openxmlformats.org/officeDocument/2006/relationships/tags" Target="../tags/tag176.xml"/><Relationship Id="rId6" Type="http://schemas.openxmlformats.org/officeDocument/2006/relationships/notesSlide" Target="../notesSlides/notesSlide6.xml"/><Relationship Id="rId5" Type="http://schemas.openxmlformats.org/officeDocument/2006/relationships/slideLayout" Target="../slideLayouts/slideLayout4.xml"/><Relationship Id="rId4" Type="http://schemas.openxmlformats.org/officeDocument/2006/relationships/tags" Target="../tags/tag179.xml"/></Relationships>
</file>

<file path=ppt/slides/_rels/slide17.xml.rels><?xml version="1.0" encoding="UTF-8" standalone="yes"?>
<Relationships xmlns="http://schemas.openxmlformats.org/package/2006/relationships"><Relationship Id="rId3" Type="http://schemas.openxmlformats.org/officeDocument/2006/relationships/tags" Target="../tags/tag182.xml"/><Relationship Id="rId7" Type="http://schemas.openxmlformats.org/officeDocument/2006/relationships/image" Target="../media/image5.png"/><Relationship Id="rId2" Type="http://schemas.openxmlformats.org/officeDocument/2006/relationships/tags" Target="../tags/tag181.xml"/><Relationship Id="rId1" Type="http://schemas.openxmlformats.org/officeDocument/2006/relationships/tags" Target="../tags/tag180.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183.xml"/></Relationships>
</file>

<file path=ppt/slides/_rels/slide18.xml.rels><?xml version="1.0" encoding="UTF-8" standalone="yes"?>
<Relationships xmlns="http://schemas.openxmlformats.org/package/2006/relationships"><Relationship Id="rId3" Type="http://schemas.openxmlformats.org/officeDocument/2006/relationships/tags" Target="../tags/tag186.xml"/><Relationship Id="rId7" Type="http://schemas.openxmlformats.org/officeDocument/2006/relationships/image" Target="../media/image6.png"/><Relationship Id="rId2" Type="http://schemas.openxmlformats.org/officeDocument/2006/relationships/tags" Target="../tags/tag185.xml"/><Relationship Id="rId1" Type="http://schemas.openxmlformats.org/officeDocument/2006/relationships/tags" Target="../tags/tag184.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187.xml"/></Relationships>
</file>

<file path=ppt/slides/_rels/slide19.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tags" Target="../tags/tag190.xml"/><Relationship Id="rId7" Type="http://schemas.openxmlformats.org/officeDocument/2006/relationships/image" Target="../media/image7.png"/><Relationship Id="rId2" Type="http://schemas.openxmlformats.org/officeDocument/2006/relationships/tags" Target="../tags/tag189.xml"/><Relationship Id="rId1" Type="http://schemas.openxmlformats.org/officeDocument/2006/relationships/tags" Target="../tags/tag188.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191.xml"/></Relationships>
</file>

<file path=ppt/slides/_rels/slide2.xml.rels><?xml version="1.0" encoding="UTF-8" standalone="yes"?>
<Relationships xmlns="http://schemas.openxmlformats.org/package/2006/relationships"><Relationship Id="rId13" Type="http://schemas.openxmlformats.org/officeDocument/2006/relationships/tags" Target="../tags/tag101.xml"/><Relationship Id="rId18" Type="http://schemas.openxmlformats.org/officeDocument/2006/relationships/tags" Target="../tags/tag106.xml"/><Relationship Id="rId26" Type="http://schemas.openxmlformats.org/officeDocument/2006/relationships/tags" Target="../tags/tag114.xml"/><Relationship Id="rId39" Type="http://schemas.openxmlformats.org/officeDocument/2006/relationships/image" Target="../media/image4.png"/><Relationship Id="rId21" Type="http://schemas.openxmlformats.org/officeDocument/2006/relationships/tags" Target="../tags/tag109.xml"/><Relationship Id="rId34" Type="http://schemas.openxmlformats.org/officeDocument/2006/relationships/tags" Target="../tags/tag122.xml"/><Relationship Id="rId7" Type="http://schemas.openxmlformats.org/officeDocument/2006/relationships/tags" Target="../tags/tag95.xml"/><Relationship Id="rId12" Type="http://schemas.openxmlformats.org/officeDocument/2006/relationships/tags" Target="../tags/tag100.xml"/><Relationship Id="rId17" Type="http://schemas.openxmlformats.org/officeDocument/2006/relationships/tags" Target="../tags/tag105.xml"/><Relationship Id="rId25" Type="http://schemas.openxmlformats.org/officeDocument/2006/relationships/tags" Target="../tags/tag113.xml"/><Relationship Id="rId33" Type="http://schemas.openxmlformats.org/officeDocument/2006/relationships/tags" Target="../tags/tag121.xml"/><Relationship Id="rId38" Type="http://schemas.openxmlformats.org/officeDocument/2006/relationships/notesSlide" Target="../notesSlides/notesSlide2.xml"/><Relationship Id="rId2" Type="http://schemas.openxmlformats.org/officeDocument/2006/relationships/tags" Target="../tags/tag90.xml"/><Relationship Id="rId16" Type="http://schemas.openxmlformats.org/officeDocument/2006/relationships/tags" Target="../tags/tag104.xml"/><Relationship Id="rId20" Type="http://schemas.openxmlformats.org/officeDocument/2006/relationships/tags" Target="../tags/tag108.xml"/><Relationship Id="rId29" Type="http://schemas.openxmlformats.org/officeDocument/2006/relationships/tags" Target="../tags/tag117.xml"/><Relationship Id="rId1" Type="http://schemas.openxmlformats.org/officeDocument/2006/relationships/tags" Target="../tags/tag89.xml"/><Relationship Id="rId6" Type="http://schemas.openxmlformats.org/officeDocument/2006/relationships/tags" Target="../tags/tag94.xml"/><Relationship Id="rId11" Type="http://schemas.openxmlformats.org/officeDocument/2006/relationships/tags" Target="../tags/tag99.xml"/><Relationship Id="rId24" Type="http://schemas.openxmlformats.org/officeDocument/2006/relationships/tags" Target="../tags/tag112.xml"/><Relationship Id="rId32" Type="http://schemas.openxmlformats.org/officeDocument/2006/relationships/tags" Target="../tags/tag120.xml"/><Relationship Id="rId37" Type="http://schemas.openxmlformats.org/officeDocument/2006/relationships/slideLayout" Target="../slideLayouts/slideLayout3.xml"/><Relationship Id="rId5" Type="http://schemas.openxmlformats.org/officeDocument/2006/relationships/tags" Target="../tags/tag93.xml"/><Relationship Id="rId15" Type="http://schemas.openxmlformats.org/officeDocument/2006/relationships/tags" Target="../tags/tag103.xml"/><Relationship Id="rId23" Type="http://schemas.openxmlformats.org/officeDocument/2006/relationships/tags" Target="../tags/tag111.xml"/><Relationship Id="rId28" Type="http://schemas.openxmlformats.org/officeDocument/2006/relationships/tags" Target="../tags/tag116.xml"/><Relationship Id="rId36" Type="http://schemas.openxmlformats.org/officeDocument/2006/relationships/tags" Target="../tags/tag124.xml"/><Relationship Id="rId10" Type="http://schemas.openxmlformats.org/officeDocument/2006/relationships/tags" Target="../tags/tag98.xml"/><Relationship Id="rId19" Type="http://schemas.openxmlformats.org/officeDocument/2006/relationships/tags" Target="../tags/tag107.xml"/><Relationship Id="rId31" Type="http://schemas.openxmlformats.org/officeDocument/2006/relationships/tags" Target="../tags/tag119.xml"/><Relationship Id="rId4" Type="http://schemas.openxmlformats.org/officeDocument/2006/relationships/tags" Target="../tags/tag92.xml"/><Relationship Id="rId9" Type="http://schemas.openxmlformats.org/officeDocument/2006/relationships/tags" Target="../tags/tag97.xml"/><Relationship Id="rId14" Type="http://schemas.openxmlformats.org/officeDocument/2006/relationships/tags" Target="../tags/tag102.xml"/><Relationship Id="rId22" Type="http://schemas.openxmlformats.org/officeDocument/2006/relationships/tags" Target="../tags/tag110.xml"/><Relationship Id="rId27" Type="http://schemas.openxmlformats.org/officeDocument/2006/relationships/tags" Target="../tags/tag115.xml"/><Relationship Id="rId30" Type="http://schemas.openxmlformats.org/officeDocument/2006/relationships/tags" Target="../tags/tag118.xml"/><Relationship Id="rId35" Type="http://schemas.openxmlformats.org/officeDocument/2006/relationships/tags" Target="../tags/tag123.xml"/><Relationship Id="rId8" Type="http://schemas.openxmlformats.org/officeDocument/2006/relationships/tags" Target="../tags/tag96.xml"/><Relationship Id="rId3" Type="http://schemas.openxmlformats.org/officeDocument/2006/relationships/tags" Target="../tags/tag91.xml"/></Relationships>
</file>

<file path=ppt/slides/_rels/slide20.xml.rels><?xml version="1.0" encoding="UTF-8" standalone="yes"?>
<Relationships xmlns="http://schemas.openxmlformats.org/package/2006/relationships"><Relationship Id="rId3" Type="http://schemas.openxmlformats.org/officeDocument/2006/relationships/tags" Target="../tags/tag194.xml"/><Relationship Id="rId7" Type="http://schemas.openxmlformats.org/officeDocument/2006/relationships/image" Target="../media/image9.png"/><Relationship Id="rId2" Type="http://schemas.openxmlformats.org/officeDocument/2006/relationships/tags" Target="../tags/tag193.xml"/><Relationship Id="rId1" Type="http://schemas.openxmlformats.org/officeDocument/2006/relationships/tags" Target="../tags/tag192.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195.xml"/></Relationships>
</file>

<file path=ppt/slides/_rels/slide21.xml.rels><?xml version="1.0" encoding="UTF-8" standalone="yes"?>
<Relationships xmlns="http://schemas.openxmlformats.org/package/2006/relationships"><Relationship Id="rId3" Type="http://schemas.openxmlformats.org/officeDocument/2006/relationships/tags" Target="../tags/tag198.xml"/><Relationship Id="rId7" Type="http://schemas.openxmlformats.org/officeDocument/2006/relationships/image" Target="../media/image4.png"/><Relationship Id="rId2" Type="http://schemas.openxmlformats.org/officeDocument/2006/relationships/tags" Target="../tags/tag197.xml"/><Relationship Id="rId1" Type="http://schemas.openxmlformats.org/officeDocument/2006/relationships/tags" Target="../tags/tag196.xml"/><Relationship Id="rId6" Type="http://schemas.openxmlformats.org/officeDocument/2006/relationships/notesSlide" Target="../notesSlides/notesSlide7.xml"/><Relationship Id="rId5" Type="http://schemas.openxmlformats.org/officeDocument/2006/relationships/slideLayout" Target="../slideLayouts/slideLayout4.xml"/><Relationship Id="rId4" Type="http://schemas.openxmlformats.org/officeDocument/2006/relationships/tags" Target="../tags/tag199.xml"/></Relationships>
</file>

<file path=ppt/slides/_rels/slide22.xml.rels><?xml version="1.0" encoding="UTF-8" standalone="yes"?>
<Relationships xmlns="http://schemas.openxmlformats.org/package/2006/relationships"><Relationship Id="rId3" Type="http://schemas.openxmlformats.org/officeDocument/2006/relationships/tags" Target="../tags/tag202.xml"/><Relationship Id="rId2" Type="http://schemas.openxmlformats.org/officeDocument/2006/relationships/tags" Target="../tags/tag201.xml"/><Relationship Id="rId1" Type="http://schemas.openxmlformats.org/officeDocument/2006/relationships/tags" Target="../tags/tag200.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203.xml"/></Relationships>
</file>

<file path=ppt/slides/_rels/slide23.xml.rels><?xml version="1.0" encoding="UTF-8" standalone="yes"?>
<Relationships xmlns="http://schemas.openxmlformats.org/package/2006/relationships"><Relationship Id="rId3" Type="http://schemas.openxmlformats.org/officeDocument/2006/relationships/tags" Target="../tags/tag206.xml"/><Relationship Id="rId2" Type="http://schemas.openxmlformats.org/officeDocument/2006/relationships/tags" Target="../tags/tag205.xml"/><Relationship Id="rId1" Type="http://schemas.openxmlformats.org/officeDocument/2006/relationships/tags" Target="../tags/tag204.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207.xml"/></Relationships>
</file>

<file path=ppt/slides/_rels/slide24.xml.rels><?xml version="1.0" encoding="UTF-8" standalone="yes"?>
<Relationships xmlns="http://schemas.openxmlformats.org/package/2006/relationships"><Relationship Id="rId3" Type="http://schemas.openxmlformats.org/officeDocument/2006/relationships/tags" Target="../tags/tag210.xml"/><Relationship Id="rId2" Type="http://schemas.openxmlformats.org/officeDocument/2006/relationships/tags" Target="../tags/tag209.xml"/><Relationship Id="rId1" Type="http://schemas.openxmlformats.org/officeDocument/2006/relationships/tags" Target="../tags/tag208.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211.xml"/></Relationships>
</file>

<file path=ppt/slides/_rels/slide25.xml.rels><?xml version="1.0" encoding="UTF-8" standalone="yes"?>
<Relationships xmlns="http://schemas.openxmlformats.org/package/2006/relationships"><Relationship Id="rId3" Type="http://schemas.openxmlformats.org/officeDocument/2006/relationships/tags" Target="../tags/tag214.xml"/><Relationship Id="rId2" Type="http://schemas.openxmlformats.org/officeDocument/2006/relationships/tags" Target="../tags/tag213.xml"/><Relationship Id="rId1" Type="http://schemas.openxmlformats.org/officeDocument/2006/relationships/tags" Target="../tags/tag212.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215.xml"/></Relationships>
</file>

<file path=ppt/slides/_rels/slide26.xml.rels><?xml version="1.0" encoding="UTF-8" standalone="yes"?>
<Relationships xmlns="http://schemas.openxmlformats.org/package/2006/relationships"><Relationship Id="rId3" Type="http://schemas.openxmlformats.org/officeDocument/2006/relationships/tags" Target="../tags/tag218.xml"/><Relationship Id="rId7" Type="http://schemas.openxmlformats.org/officeDocument/2006/relationships/image" Target="../media/image10.png"/><Relationship Id="rId2" Type="http://schemas.openxmlformats.org/officeDocument/2006/relationships/tags" Target="../tags/tag217.xml"/><Relationship Id="rId1" Type="http://schemas.openxmlformats.org/officeDocument/2006/relationships/tags" Target="../tags/tag216.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219.xml"/></Relationships>
</file>

<file path=ppt/slides/_rels/slide27.xml.rels><?xml version="1.0" encoding="UTF-8" standalone="yes"?>
<Relationships xmlns="http://schemas.openxmlformats.org/package/2006/relationships"><Relationship Id="rId3" Type="http://schemas.openxmlformats.org/officeDocument/2006/relationships/tags" Target="../tags/tag222.xml"/><Relationship Id="rId2" Type="http://schemas.openxmlformats.org/officeDocument/2006/relationships/tags" Target="../tags/tag221.xml"/><Relationship Id="rId1" Type="http://schemas.openxmlformats.org/officeDocument/2006/relationships/tags" Target="../tags/tag220.xml"/><Relationship Id="rId6" Type="http://schemas.openxmlformats.org/officeDocument/2006/relationships/image" Target="../media/image11.png"/><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tags" Target="../tags/tag225.xml"/><Relationship Id="rId7" Type="http://schemas.openxmlformats.org/officeDocument/2006/relationships/image" Target="../media/image12.png"/><Relationship Id="rId2" Type="http://schemas.openxmlformats.org/officeDocument/2006/relationships/tags" Target="../tags/tag224.xml"/><Relationship Id="rId1" Type="http://schemas.openxmlformats.org/officeDocument/2006/relationships/tags" Target="../tags/tag223.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226.xml"/></Relationships>
</file>

<file path=ppt/slides/_rels/slide29.xml.rels><?xml version="1.0" encoding="UTF-8" standalone="yes"?>
<Relationships xmlns="http://schemas.openxmlformats.org/package/2006/relationships"><Relationship Id="rId3" Type="http://schemas.openxmlformats.org/officeDocument/2006/relationships/tags" Target="../tags/tag229.xml"/><Relationship Id="rId7" Type="http://schemas.openxmlformats.org/officeDocument/2006/relationships/image" Target="../media/image4.png"/><Relationship Id="rId2" Type="http://schemas.openxmlformats.org/officeDocument/2006/relationships/tags" Target="../tags/tag228.xml"/><Relationship Id="rId1" Type="http://schemas.openxmlformats.org/officeDocument/2006/relationships/tags" Target="../tags/tag227.xml"/><Relationship Id="rId6" Type="http://schemas.openxmlformats.org/officeDocument/2006/relationships/notesSlide" Target="../notesSlides/notesSlide8.xml"/><Relationship Id="rId5" Type="http://schemas.openxmlformats.org/officeDocument/2006/relationships/slideLayout" Target="../slideLayouts/slideLayout4.xml"/><Relationship Id="rId4" Type="http://schemas.openxmlformats.org/officeDocument/2006/relationships/tags" Target="../tags/tag230.xml"/></Relationships>
</file>

<file path=ppt/slides/_rels/slide3.xml.rels><?xml version="1.0" encoding="UTF-8" standalone="yes"?>
<Relationships xmlns="http://schemas.openxmlformats.org/package/2006/relationships"><Relationship Id="rId3" Type="http://schemas.openxmlformats.org/officeDocument/2006/relationships/tags" Target="../tags/tag127.xml"/><Relationship Id="rId7" Type="http://schemas.openxmlformats.org/officeDocument/2006/relationships/image" Target="../media/image4.png"/><Relationship Id="rId2" Type="http://schemas.openxmlformats.org/officeDocument/2006/relationships/tags" Target="../tags/tag126.xml"/><Relationship Id="rId1" Type="http://schemas.openxmlformats.org/officeDocument/2006/relationships/tags" Target="../tags/tag125.xml"/><Relationship Id="rId6" Type="http://schemas.openxmlformats.org/officeDocument/2006/relationships/notesSlide" Target="../notesSlides/notesSlide3.xml"/><Relationship Id="rId5" Type="http://schemas.openxmlformats.org/officeDocument/2006/relationships/slideLayout" Target="../slideLayouts/slideLayout4.xml"/><Relationship Id="rId4" Type="http://schemas.openxmlformats.org/officeDocument/2006/relationships/tags" Target="../tags/tag128.xml"/></Relationships>
</file>

<file path=ppt/slides/_rels/slide30.xml.rels><?xml version="1.0" encoding="UTF-8" standalone="yes"?>
<Relationships xmlns="http://schemas.openxmlformats.org/package/2006/relationships"><Relationship Id="rId3" Type="http://schemas.openxmlformats.org/officeDocument/2006/relationships/tags" Target="../tags/tag233.xml"/><Relationship Id="rId2" Type="http://schemas.openxmlformats.org/officeDocument/2006/relationships/tags" Target="../tags/tag232.xml"/><Relationship Id="rId1" Type="http://schemas.openxmlformats.org/officeDocument/2006/relationships/tags" Target="../tags/tag231.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234.xml"/></Relationships>
</file>

<file path=ppt/slides/_rels/slide31.xml.rels><?xml version="1.0" encoding="UTF-8" standalone="yes"?>
<Relationships xmlns="http://schemas.openxmlformats.org/package/2006/relationships"><Relationship Id="rId3" Type="http://schemas.openxmlformats.org/officeDocument/2006/relationships/tags" Target="../tags/tag237.xml"/><Relationship Id="rId2" Type="http://schemas.openxmlformats.org/officeDocument/2006/relationships/tags" Target="../tags/tag236.xml"/><Relationship Id="rId1" Type="http://schemas.openxmlformats.org/officeDocument/2006/relationships/tags" Target="../tags/tag235.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238.xml"/></Relationships>
</file>

<file path=ppt/slides/_rels/slide32.xml.rels><?xml version="1.0" encoding="UTF-8" standalone="yes"?>
<Relationships xmlns="http://schemas.openxmlformats.org/package/2006/relationships"><Relationship Id="rId3" Type="http://schemas.openxmlformats.org/officeDocument/2006/relationships/tags" Target="../tags/tag241.xml"/><Relationship Id="rId7" Type="http://schemas.openxmlformats.org/officeDocument/2006/relationships/image" Target="../media/image13.png"/><Relationship Id="rId2" Type="http://schemas.openxmlformats.org/officeDocument/2006/relationships/tags" Target="../tags/tag240.xml"/><Relationship Id="rId1" Type="http://schemas.openxmlformats.org/officeDocument/2006/relationships/tags" Target="../tags/tag239.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242.xml"/></Relationships>
</file>

<file path=ppt/slides/_rels/slide33.xml.rels><?xml version="1.0" encoding="UTF-8" standalone="yes"?>
<Relationships xmlns="http://schemas.openxmlformats.org/package/2006/relationships"><Relationship Id="rId3" Type="http://schemas.openxmlformats.org/officeDocument/2006/relationships/tags" Target="../tags/tag245.xml"/><Relationship Id="rId2" Type="http://schemas.openxmlformats.org/officeDocument/2006/relationships/tags" Target="../tags/tag244.xml"/><Relationship Id="rId1" Type="http://schemas.openxmlformats.org/officeDocument/2006/relationships/tags" Target="../tags/tag243.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246.xml"/></Relationships>
</file>

<file path=ppt/slides/_rels/slide34.xml.rels><?xml version="1.0" encoding="UTF-8" standalone="yes"?>
<Relationships xmlns="http://schemas.openxmlformats.org/package/2006/relationships"><Relationship Id="rId3" Type="http://schemas.openxmlformats.org/officeDocument/2006/relationships/tags" Target="../tags/tag249.xml"/><Relationship Id="rId7" Type="http://schemas.openxmlformats.org/officeDocument/2006/relationships/image" Target="../media/image14.png"/><Relationship Id="rId2" Type="http://schemas.openxmlformats.org/officeDocument/2006/relationships/tags" Target="../tags/tag248.xml"/><Relationship Id="rId1" Type="http://schemas.openxmlformats.org/officeDocument/2006/relationships/tags" Target="../tags/tag247.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250.xml"/></Relationships>
</file>

<file path=ppt/slides/_rels/slide35.xml.rels><?xml version="1.0" encoding="UTF-8" standalone="yes"?>
<Relationships xmlns="http://schemas.openxmlformats.org/package/2006/relationships"><Relationship Id="rId3" Type="http://schemas.openxmlformats.org/officeDocument/2006/relationships/tags" Target="../tags/tag253.xml"/><Relationship Id="rId7" Type="http://schemas.openxmlformats.org/officeDocument/2006/relationships/image" Target="../media/image15.png"/><Relationship Id="rId2" Type="http://schemas.openxmlformats.org/officeDocument/2006/relationships/tags" Target="../tags/tag252.xml"/><Relationship Id="rId1" Type="http://schemas.openxmlformats.org/officeDocument/2006/relationships/tags" Target="../tags/tag251.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254.xml"/></Relationships>
</file>

<file path=ppt/slides/_rels/slide36.xml.rels><?xml version="1.0" encoding="UTF-8" standalone="yes"?>
<Relationships xmlns="http://schemas.openxmlformats.org/package/2006/relationships"><Relationship Id="rId3" Type="http://schemas.openxmlformats.org/officeDocument/2006/relationships/tags" Target="../tags/tag257.xml"/><Relationship Id="rId7" Type="http://schemas.openxmlformats.org/officeDocument/2006/relationships/image" Target="../media/image16.png"/><Relationship Id="rId2" Type="http://schemas.openxmlformats.org/officeDocument/2006/relationships/tags" Target="../tags/tag256.xml"/><Relationship Id="rId1" Type="http://schemas.openxmlformats.org/officeDocument/2006/relationships/tags" Target="../tags/tag255.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258.xml"/></Relationships>
</file>

<file path=ppt/slides/_rels/slide37.xml.rels><?xml version="1.0" encoding="UTF-8" standalone="yes"?>
<Relationships xmlns="http://schemas.openxmlformats.org/package/2006/relationships"><Relationship Id="rId3" Type="http://schemas.openxmlformats.org/officeDocument/2006/relationships/tags" Target="../tags/tag261.xml"/><Relationship Id="rId7" Type="http://schemas.openxmlformats.org/officeDocument/2006/relationships/image" Target="../media/image4.png"/><Relationship Id="rId2" Type="http://schemas.openxmlformats.org/officeDocument/2006/relationships/tags" Target="../tags/tag260.xml"/><Relationship Id="rId1" Type="http://schemas.openxmlformats.org/officeDocument/2006/relationships/tags" Target="../tags/tag259.xml"/><Relationship Id="rId6" Type="http://schemas.openxmlformats.org/officeDocument/2006/relationships/notesSlide" Target="../notesSlides/notesSlide9.xml"/><Relationship Id="rId5" Type="http://schemas.openxmlformats.org/officeDocument/2006/relationships/slideLayout" Target="../slideLayouts/slideLayout4.xml"/><Relationship Id="rId4" Type="http://schemas.openxmlformats.org/officeDocument/2006/relationships/tags" Target="../tags/tag262.xml"/></Relationships>
</file>

<file path=ppt/slides/_rels/slide38.xml.rels><?xml version="1.0" encoding="UTF-8" standalone="yes"?>
<Relationships xmlns="http://schemas.openxmlformats.org/package/2006/relationships"><Relationship Id="rId3" Type="http://schemas.openxmlformats.org/officeDocument/2006/relationships/tags" Target="../tags/tag265.xml"/><Relationship Id="rId2" Type="http://schemas.openxmlformats.org/officeDocument/2006/relationships/tags" Target="../tags/tag264.xml"/><Relationship Id="rId1" Type="http://schemas.openxmlformats.org/officeDocument/2006/relationships/tags" Target="../tags/tag263.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266.xml"/></Relationships>
</file>

<file path=ppt/slides/_rels/slide39.xml.rels><?xml version="1.0" encoding="UTF-8" standalone="yes"?>
<Relationships xmlns="http://schemas.openxmlformats.org/package/2006/relationships"><Relationship Id="rId3" Type="http://schemas.openxmlformats.org/officeDocument/2006/relationships/tags" Target="../tags/tag269.xml"/><Relationship Id="rId2" Type="http://schemas.openxmlformats.org/officeDocument/2006/relationships/tags" Target="../tags/tag268.xml"/><Relationship Id="rId1" Type="http://schemas.openxmlformats.org/officeDocument/2006/relationships/tags" Target="../tags/tag267.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270.xml"/></Relationships>
</file>

<file path=ppt/slides/_rels/slide4.xml.rels><?xml version="1.0" encoding="UTF-8" standalone="yes"?>
<Relationships xmlns="http://schemas.openxmlformats.org/package/2006/relationships"><Relationship Id="rId3" Type="http://schemas.openxmlformats.org/officeDocument/2006/relationships/tags" Target="../tags/tag131.xml"/><Relationship Id="rId2" Type="http://schemas.openxmlformats.org/officeDocument/2006/relationships/tags" Target="../tags/tag130.xml"/><Relationship Id="rId1" Type="http://schemas.openxmlformats.org/officeDocument/2006/relationships/tags" Target="../tags/tag129.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132.xml"/></Relationships>
</file>

<file path=ppt/slides/_rels/slide40.xml.rels><?xml version="1.0" encoding="UTF-8" standalone="yes"?>
<Relationships xmlns="http://schemas.openxmlformats.org/package/2006/relationships"><Relationship Id="rId3" Type="http://schemas.openxmlformats.org/officeDocument/2006/relationships/tags" Target="../tags/tag273.xml"/><Relationship Id="rId2" Type="http://schemas.openxmlformats.org/officeDocument/2006/relationships/tags" Target="../tags/tag272.xml"/><Relationship Id="rId1" Type="http://schemas.openxmlformats.org/officeDocument/2006/relationships/tags" Target="../tags/tag271.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274.xml"/></Relationships>
</file>

<file path=ppt/slides/_rels/slide41.xml.rels><?xml version="1.0" encoding="UTF-8" standalone="yes"?>
<Relationships xmlns="http://schemas.openxmlformats.org/package/2006/relationships"><Relationship Id="rId3" Type="http://schemas.openxmlformats.org/officeDocument/2006/relationships/tags" Target="../tags/tag277.xml"/><Relationship Id="rId7" Type="http://schemas.openxmlformats.org/officeDocument/2006/relationships/image" Target="../media/image4.png"/><Relationship Id="rId2" Type="http://schemas.openxmlformats.org/officeDocument/2006/relationships/tags" Target="../tags/tag276.xml"/><Relationship Id="rId1" Type="http://schemas.openxmlformats.org/officeDocument/2006/relationships/tags" Target="../tags/tag275.xml"/><Relationship Id="rId6" Type="http://schemas.openxmlformats.org/officeDocument/2006/relationships/notesSlide" Target="../notesSlides/notesSlide10.xml"/><Relationship Id="rId5" Type="http://schemas.openxmlformats.org/officeDocument/2006/relationships/slideLayout" Target="../slideLayouts/slideLayout4.xml"/><Relationship Id="rId4" Type="http://schemas.openxmlformats.org/officeDocument/2006/relationships/tags" Target="../tags/tag278.xml"/></Relationships>
</file>

<file path=ppt/slides/_rels/slide42.xml.rels><?xml version="1.0" encoding="UTF-8" standalone="yes"?>
<Relationships xmlns="http://schemas.openxmlformats.org/package/2006/relationships"><Relationship Id="rId3" Type="http://schemas.openxmlformats.org/officeDocument/2006/relationships/tags" Target="../tags/tag281.xml"/><Relationship Id="rId2" Type="http://schemas.openxmlformats.org/officeDocument/2006/relationships/tags" Target="../tags/tag280.xml"/><Relationship Id="rId1" Type="http://schemas.openxmlformats.org/officeDocument/2006/relationships/tags" Target="../tags/tag279.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282.xml"/></Relationships>
</file>

<file path=ppt/slides/_rels/slide43.xml.rels><?xml version="1.0" encoding="UTF-8" standalone="yes"?>
<Relationships xmlns="http://schemas.openxmlformats.org/package/2006/relationships"><Relationship Id="rId3" Type="http://schemas.openxmlformats.org/officeDocument/2006/relationships/tags" Target="../tags/tag285.xml"/><Relationship Id="rId7" Type="http://schemas.openxmlformats.org/officeDocument/2006/relationships/image" Target="../media/image4.png"/><Relationship Id="rId2" Type="http://schemas.openxmlformats.org/officeDocument/2006/relationships/tags" Target="../tags/tag284.xml"/><Relationship Id="rId1" Type="http://schemas.openxmlformats.org/officeDocument/2006/relationships/tags" Target="../tags/tag283.xml"/><Relationship Id="rId6" Type="http://schemas.openxmlformats.org/officeDocument/2006/relationships/notesSlide" Target="../notesSlides/notesSlide11.xml"/><Relationship Id="rId5" Type="http://schemas.openxmlformats.org/officeDocument/2006/relationships/slideLayout" Target="../slideLayouts/slideLayout11.xml"/><Relationship Id="rId4" Type="http://schemas.openxmlformats.org/officeDocument/2006/relationships/tags" Target="../tags/tag286.xml"/></Relationships>
</file>

<file path=ppt/slides/_rels/slide5.xml.rels><?xml version="1.0" encoding="UTF-8" standalone="yes"?>
<Relationships xmlns="http://schemas.openxmlformats.org/package/2006/relationships"><Relationship Id="rId3" Type="http://schemas.openxmlformats.org/officeDocument/2006/relationships/tags" Target="../tags/tag135.xml"/><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136.xml"/></Relationships>
</file>

<file path=ppt/slides/_rels/slide6.xml.rels><?xml version="1.0" encoding="UTF-8" standalone="yes"?>
<Relationships xmlns="http://schemas.openxmlformats.org/package/2006/relationships"><Relationship Id="rId3" Type="http://schemas.openxmlformats.org/officeDocument/2006/relationships/tags" Target="../tags/tag139.xml"/><Relationship Id="rId7" Type="http://schemas.openxmlformats.org/officeDocument/2006/relationships/image" Target="../media/image4.png"/><Relationship Id="rId2" Type="http://schemas.openxmlformats.org/officeDocument/2006/relationships/tags" Target="../tags/tag138.xml"/><Relationship Id="rId1" Type="http://schemas.openxmlformats.org/officeDocument/2006/relationships/tags" Target="../tags/tag137.xml"/><Relationship Id="rId6" Type="http://schemas.openxmlformats.org/officeDocument/2006/relationships/notesSlide" Target="../notesSlides/notesSlide4.xml"/><Relationship Id="rId5" Type="http://schemas.openxmlformats.org/officeDocument/2006/relationships/slideLayout" Target="../slideLayouts/slideLayout4.xml"/><Relationship Id="rId4" Type="http://schemas.openxmlformats.org/officeDocument/2006/relationships/tags" Target="../tags/tag140.xml"/></Relationships>
</file>

<file path=ppt/slides/_rels/slide7.xml.rels><?xml version="1.0" encoding="UTF-8" standalone="yes"?>
<Relationships xmlns="http://schemas.openxmlformats.org/package/2006/relationships"><Relationship Id="rId3" Type="http://schemas.openxmlformats.org/officeDocument/2006/relationships/tags" Target="../tags/tag143.xml"/><Relationship Id="rId2" Type="http://schemas.openxmlformats.org/officeDocument/2006/relationships/tags" Target="../tags/tag142.xml"/><Relationship Id="rId1" Type="http://schemas.openxmlformats.org/officeDocument/2006/relationships/tags" Target="../tags/tag141.xml"/><Relationship Id="rId5" Type="http://schemas.openxmlformats.org/officeDocument/2006/relationships/image" Target="../media/image4.png"/><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tags" Target="../tags/tag146.xml"/><Relationship Id="rId2" Type="http://schemas.openxmlformats.org/officeDocument/2006/relationships/tags" Target="../tags/tag145.xml"/><Relationship Id="rId1" Type="http://schemas.openxmlformats.org/officeDocument/2006/relationships/tags" Target="../tags/tag144.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147.xml"/></Relationships>
</file>

<file path=ppt/slides/_rels/slide9.xml.rels><?xml version="1.0" encoding="UTF-8" standalone="yes"?>
<Relationships xmlns="http://schemas.openxmlformats.org/package/2006/relationships"><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tags" Target="../tags/tag148.xml"/><Relationship Id="rId6" Type="http://schemas.openxmlformats.org/officeDocument/2006/relationships/image" Target="../media/image4.png"/><Relationship Id="rId5" Type="http://schemas.openxmlformats.org/officeDocument/2006/relationships/slideLayout" Target="../slideLayouts/slideLayout2.xml"/><Relationship Id="rId4" Type="http://schemas.openxmlformats.org/officeDocument/2006/relationships/tags" Target="../tags/tag15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3"/>
            <p:custDataLst>
              <p:tags r:id="rId2"/>
            </p:custDataLst>
          </p:nvPr>
        </p:nvSpPr>
        <p:spPr>
          <a:xfrm>
            <a:off x="820420" y="4726305"/>
            <a:ext cx="5880735" cy="483870"/>
          </a:xfrm>
        </p:spPr>
        <p:txBody>
          <a:bodyPr/>
          <a:lstStyle/>
          <a:p>
            <a:r>
              <a:rPr dirty="0"/>
              <a:t>汇报队伍：</a:t>
            </a:r>
            <a:r>
              <a:rPr lang="en-US" altLang="zh-CN" dirty="0"/>
              <a:t>SEIOS  </a:t>
            </a:r>
            <a:r>
              <a:rPr dirty="0"/>
              <a:t>队员：</a:t>
            </a:r>
            <a:r>
              <a:rPr lang="zh-CN" altLang="en-US" dirty="0"/>
              <a:t>郑子攸，叶晨皓，周恒如  </a:t>
            </a:r>
            <a:r>
              <a:rPr dirty="0"/>
              <a:t>指导老师：</a:t>
            </a:r>
            <a:r>
              <a:rPr lang="zh-CN" altLang="en-US" dirty="0"/>
              <a:t>郭建</a:t>
            </a:r>
            <a:endParaRPr dirty="0"/>
          </a:p>
        </p:txBody>
      </p:sp>
      <p:sp>
        <p:nvSpPr>
          <p:cNvPr id="3" name="标题 2"/>
          <p:cNvSpPr>
            <a:spLocks noGrp="1"/>
          </p:cNvSpPr>
          <p:nvPr>
            <p:ph type="title" idx="2"/>
            <p:custDataLst>
              <p:tags r:id="rId3"/>
            </p:custDataLst>
          </p:nvPr>
        </p:nvSpPr>
        <p:spPr>
          <a:xfrm>
            <a:off x="904875" y="1890395"/>
            <a:ext cx="7207495" cy="1782445"/>
          </a:xfrm>
        </p:spPr>
        <p:txBody>
          <a:bodyPr>
            <a:normAutofit/>
          </a:bodyPr>
          <a:lstStyle/>
          <a:p>
            <a:r>
              <a:rPr lang="en-US" altLang="zh-CN" sz="4400" dirty="0"/>
              <a:t>p</a:t>
            </a:r>
            <a:r>
              <a:rPr lang="zh-CN" altLang="en-US" sz="4400" dirty="0"/>
              <a:t>roj</a:t>
            </a:r>
            <a:r>
              <a:rPr lang="en-US" altLang="zh-CN" sz="4400" dirty="0"/>
              <a:t>0 – </a:t>
            </a:r>
            <a:r>
              <a:rPr lang="zh-CN" altLang="en-US" sz="4400" dirty="0"/>
              <a:t>面向操作系统课程的操作系统竞赛和实验</a:t>
            </a:r>
            <a:br>
              <a:rPr lang="en-US" altLang="zh-CN" sz="2400" dirty="0"/>
            </a:br>
            <a:r>
              <a:rPr lang="zh-CN" altLang="en-US" sz="2400" dirty="0"/>
              <a:t>题目二：适合本校特点的实验指导教程</a:t>
            </a:r>
            <a:endParaRPr lang="zh-CN" altLang="en-US" sz="4400" dirty="0"/>
          </a:p>
        </p:txBody>
      </p:sp>
      <p:sp>
        <p:nvSpPr>
          <p:cNvPr id="4" name="文本占位符 3"/>
          <p:cNvSpPr>
            <a:spLocks noGrp="1"/>
          </p:cNvSpPr>
          <p:nvPr>
            <p:ph type="body" idx="1"/>
            <p:custDataLst>
              <p:tags r:id="rId4"/>
            </p:custDataLst>
          </p:nvPr>
        </p:nvSpPr>
        <p:spPr>
          <a:xfrm>
            <a:off x="904875" y="3845168"/>
            <a:ext cx="8584956" cy="542095"/>
          </a:xfrm>
        </p:spPr>
        <p:txBody>
          <a:bodyPr>
            <a:normAutofit/>
          </a:bodyPr>
          <a:lstStyle/>
          <a:p>
            <a:r>
              <a:rPr lang="zh-CN" altLang="en-US" sz="3200" dirty="0"/>
              <a:t>基于</a:t>
            </a:r>
            <a:r>
              <a:rPr lang="en-US" altLang="zh-CN" sz="3200" dirty="0"/>
              <a:t>Rust</a:t>
            </a:r>
            <a:r>
              <a:rPr lang="zh-CN" altLang="en-US" sz="3200" dirty="0"/>
              <a:t>与</a:t>
            </a:r>
            <a:r>
              <a:rPr lang="en-US" altLang="zh-CN" sz="3200" dirty="0"/>
              <a:t>xv6</a:t>
            </a:r>
            <a:r>
              <a:rPr lang="zh-CN" altLang="en-US" sz="3200" dirty="0"/>
              <a:t>的操作系统教学方案设计与实现</a:t>
            </a:r>
          </a:p>
        </p:txBody>
      </p:sp>
      <p:pic>
        <p:nvPicPr>
          <p:cNvPr id="6" name="图片 5"/>
          <p:cNvPicPr>
            <a:picLocks noChangeAspect="1"/>
          </p:cNvPicPr>
          <p:nvPr>
            <p:custDataLst>
              <p:tags r:id="rId5"/>
            </p:custDataLst>
          </p:nvPr>
        </p:nvPicPr>
        <p:blipFill>
          <a:blip r:embed="rId8"/>
          <a:stretch>
            <a:fillRect/>
          </a:stretch>
        </p:blipFill>
        <p:spPr>
          <a:xfrm>
            <a:off x="820420" y="935112"/>
            <a:ext cx="4443095" cy="78295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4C4B06-9DCD-DBEC-0B8B-8D9BAC79F534}"/>
            </a:ext>
          </a:extLst>
        </p:cNvPr>
        <p:cNvGrpSpPr/>
        <p:nvPr/>
      </p:nvGrpSpPr>
      <p:grpSpPr>
        <a:xfrm>
          <a:off x="0" y="0"/>
          <a:ext cx="0" cy="0"/>
          <a:chOff x="0" y="0"/>
          <a:chExt cx="0" cy="0"/>
        </a:xfrm>
      </p:grpSpPr>
      <p:sp>
        <p:nvSpPr>
          <p:cNvPr id="3" name="内容占位符 2">
            <a:extLst>
              <a:ext uri="{FF2B5EF4-FFF2-40B4-BE49-F238E27FC236}">
                <a16:creationId xmlns:a16="http://schemas.microsoft.com/office/drawing/2014/main" id="{F43291C7-CF3E-BFC5-48F9-B9BC12F8AA7D}"/>
              </a:ext>
            </a:extLst>
          </p:cNvPr>
          <p:cNvSpPr>
            <a:spLocks noGrp="1"/>
          </p:cNvSpPr>
          <p:nvPr>
            <p:ph idx="3"/>
            <p:custDataLst>
              <p:tags r:id="rId2"/>
            </p:custDataLst>
          </p:nvPr>
        </p:nvSpPr>
        <p:spPr>
          <a:xfrm>
            <a:off x="695642" y="1664677"/>
            <a:ext cx="10800715" cy="4610979"/>
          </a:xfrm>
        </p:spPr>
        <p:txBody>
          <a:bodyPr>
            <a:normAutofit/>
          </a:bodyPr>
          <a:lstStyle/>
          <a:p>
            <a:r>
              <a:rPr lang="en-US" altLang="zh-CN" dirty="0" err="1"/>
              <a:t>rCore</a:t>
            </a:r>
            <a:r>
              <a:rPr lang="en-US" altLang="zh-CN" dirty="0"/>
              <a:t> </a:t>
            </a:r>
            <a:r>
              <a:rPr lang="zh-CN" altLang="en-US" dirty="0"/>
              <a:t>操作系统实验通过覆盖日志输出、系统调用、安全检查、进程调度、虚拟内存、文件系统、进程通信、并发同步及图形界面等核心模块，系统地培养学生用 </a:t>
            </a:r>
            <a:r>
              <a:rPr lang="en-US" altLang="zh-CN" dirty="0"/>
              <a:t>Rust </a:t>
            </a:r>
            <a:r>
              <a:rPr lang="zh-CN" altLang="en-US" dirty="0"/>
              <a:t>开发操作系统的能力，强化其对内核结构和抽象机制的理解。</a:t>
            </a:r>
            <a:endParaRPr lang="en-US" altLang="zh-CN" dirty="0"/>
          </a:p>
          <a:p>
            <a:r>
              <a:rPr lang="zh-CN" altLang="en-US" dirty="0"/>
              <a:t>实验内容具备较强的工程实践性，能帮助学生掌握 </a:t>
            </a:r>
            <a:r>
              <a:rPr lang="en-US" altLang="zh-CN" dirty="0"/>
              <a:t>Rust </a:t>
            </a:r>
            <a:r>
              <a:rPr lang="zh-CN" altLang="en-US" dirty="0"/>
              <a:t>在内核中的高安全性与高性能用法。然而，其入门门槛较高，难度递进陡峭，且实验文档在关键实现细节与调试指导上略显不足，容易使初学者在复杂模块中卡顿，适合有一定操作系统基础知识的专业学生进行学习。</a:t>
            </a:r>
          </a:p>
        </p:txBody>
      </p:sp>
      <p:sp>
        <p:nvSpPr>
          <p:cNvPr id="6" name="标题 5">
            <a:extLst>
              <a:ext uri="{FF2B5EF4-FFF2-40B4-BE49-F238E27FC236}">
                <a16:creationId xmlns:a16="http://schemas.microsoft.com/office/drawing/2014/main" id="{DDEBCD24-436D-F19D-BEEA-7C6CB705C27D}"/>
              </a:ext>
            </a:extLst>
          </p:cNvPr>
          <p:cNvSpPr>
            <a:spLocks noGrp="1"/>
          </p:cNvSpPr>
          <p:nvPr>
            <p:ph type="title" idx="2"/>
            <p:custDataLst>
              <p:tags r:id="rId3"/>
            </p:custDataLst>
          </p:nvPr>
        </p:nvSpPr>
        <p:spPr>
          <a:xfrm>
            <a:off x="869315" y="523875"/>
            <a:ext cx="6404854" cy="583565"/>
          </a:xfrm>
        </p:spPr>
        <p:txBody>
          <a:bodyPr>
            <a:normAutofit fontScale="90000"/>
          </a:bodyPr>
          <a:lstStyle/>
          <a:p>
            <a:r>
              <a:rPr lang="en-US" altLang="zh-CN" dirty="0"/>
              <a:t>2.3 </a:t>
            </a:r>
            <a:r>
              <a:rPr lang="zh-CN" altLang="en-US" dirty="0"/>
              <a:t>主要相似工作 </a:t>
            </a:r>
            <a:r>
              <a:rPr lang="en-US" altLang="zh-CN" dirty="0"/>
              <a:t>– </a:t>
            </a:r>
            <a:r>
              <a:rPr lang="zh-CN" altLang="en-US" dirty="0"/>
              <a:t>清华大学 </a:t>
            </a:r>
            <a:r>
              <a:rPr lang="en-US" altLang="zh-CN" dirty="0"/>
              <a:t>(</a:t>
            </a:r>
            <a:r>
              <a:rPr lang="en-US" altLang="zh-CN" dirty="0" err="1"/>
              <a:t>rCore</a:t>
            </a:r>
            <a:r>
              <a:rPr lang="en-US" altLang="zh-CN" dirty="0"/>
              <a:t>)</a:t>
            </a:r>
            <a:endParaRPr dirty="0"/>
          </a:p>
        </p:txBody>
      </p:sp>
      <p:pic>
        <p:nvPicPr>
          <p:cNvPr id="2" name="图片 1">
            <a:extLst>
              <a:ext uri="{FF2B5EF4-FFF2-40B4-BE49-F238E27FC236}">
                <a16:creationId xmlns:a16="http://schemas.microsoft.com/office/drawing/2014/main" id="{8E63A6C8-65CA-68D9-C2E4-5F0AE0608D84}"/>
              </a:ext>
            </a:extLst>
          </p:cNvPr>
          <p:cNvPicPr>
            <a:picLocks noChangeAspect="1"/>
          </p:cNvPicPr>
          <p:nvPr>
            <p:custDataLst>
              <p:tags r:id="rId4"/>
            </p:custDataLst>
          </p:nvPr>
        </p:nvPicPr>
        <p:blipFill>
          <a:blip r:embed="rId6"/>
          <a:stretch>
            <a:fillRect/>
          </a:stretch>
        </p:blipFill>
        <p:spPr>
          <a:xfrm>
            <a:off x="7366000" y="523875"/>
            <a:ext cx="4443095" cy="782955"/>
          </a:xfrm>
          <a:prstGeom prst="rect">
            <a:avLst/>
          </a:prstGeom>
        </p:spPr>
      </p:pic>
      <p:sp>
        <p:nvSpPr>
          <p:cNvPr id="4" name="Rectangle 1">
            <a:extLst>
              <a:ext uri="{FF2B5EF4-FFF2-40B4-BE49-F238E27FC236}">
                <a16:creationId xmlns:a16="http://schemas.microsoft.com/office/drawing/2014/main" id="{2614F8C2-A45D-4777-320B-86C30F788A2E}"/>
              </a:ext>
            </a:extLst>
          </p:cNvPr>
          <p:cNvSpPr>
            <a:spLocks noChangeArrowheads="1"/>
          </p:cNvSpPr>
          <p:nvPr/>
        </p:nvSpPr>
        <p:spPr bwMode="auto">
          <a:xfrm>
            <a:off x="0" y="-266699"/>
            <a:ext cx="65" cy="533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506261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24688E-ACAF-5C38-31C7-1F82E532D520}"/>
            </a:ext>
          </a:extLst>
        </p:cNvPr>
        <p:cNvGrpSpPr/>
        <p:nvPr/>
      </p:nvGrpSpPr>
      <p:grpSpPr>
        <a:xfrm>
          <a:off x="0" y="0"/>
          <a:ext cx="0" cy="0"/>
          <a:chOff x="0" y="0"/>
          <a:chExt cx="0" cy="0"/>
        </a:xfrm>
      </p:grpSpPr>
      <p:sp>
        <p:nvSpPr>
          <p:cNvPr id="3" name="内容占位符 2">
            <a:extLst>
              <a:ext uri="{FF2B5EF4-FFF2-40B4-BE49-F238E27FC236}">
                <a16:creationId xmlns:a16="http://schemas.microsoft.com/office/drawing/2014/main" id="{6099E0B6-C080-9C70-495E-50D078CB6E5A}"/>
              </a:ext>
            </a:extLst>
          </p:cNvPr>
          <p:cNvSpPr>
            <a:spLocks noGrp="1"/>
          </p:cNvSpPr>
          <p:nvPr>
            <p:ph idx="3"/>
            <p:custDataLst>
              <p:tags r:id="rId2"/>
            </p:custDataLst>
          </p:nvPr>
        </p:nvSpPr>
        <p:spPr>
          <a:xfrm>
            <a:off x="695642" y="1664677"/>
            <a:ext cx="10800715" cy="4610979"/>
          </a:xfrm>
        </p:spPr>
        <p:txBody>
          <a:bodyPr>
            <a:normAutofit fontScale="85000" lnSpcReduction="10000"/>
          </a:bodyPr>
          <a:lstStyle/>
          <a:p>
            <a:r>
              <a:rPr lang="en-US" altLang="zh-CN" b="1" dirty="0"/>
              <a:t>Lab1</a:t>
            </a:r>
            <a:r>
              <a:rPr lang="zh-CN" altLang="en-US" b="1" dirty="0"/>
              <a:t>：彩色化 </a:t>
            </a:r>
            <a:r>
              <a:rPr lang="en-US" altLang="zh-CN" b="1" dirty="0"/>
              <a:t>LOG </a:t>
            </a:r>
            <a:r>
              <a:rPr lang="zh-CN" altLang="en-US" dirty="0"/>
              <a:t>通过实现彩色日志输出和内存布局显示，掌握操作系统的输出机制与调试可视化设计。</a:t>
            </a:r>
          </a:p>
          <a:p>
            <a:r>
              <a:rPr lang="en-US" altLang="zh-CN" b="1" dirty="0"/>
              <a:t>Lab2</a:t>
            </a:r>
            <a:r>
              <a:rPr lang="zh-CN" altLang="en-US" b="1" dirty="0"/>
              <a:t>：</a:t>
            </a:r>
            <a:r>
              <a:rPr lang="en-US" altLang="zh-CN" b="1" dirty="0" err="1"/>
              <a:t>sys_write</a:t>
            </a:r>
            <a:r>
              <a:rPr lang="en-US" altLang="zh-CN" b="1" dirty="0"/>
              <a:t> </a:t>
            </a:r>
            <a:r>
              <a:rPr lang="zh-CN" altLang="en-US" b="1" dirty="0"/>
              <a:t>安全检查 </a:t>
            </a:r>
            <a:r>
              <a:rPr lang="zh-CN" altLang="en-US" dirty="0"/>
              <a:t>通过为 </a:t>
            </a:r>
            <a:r>
              <a:rPr lang="en-US" altLang="zh-CN" dirty="0" err="1"/>
              <a:t>sys_write</a:t>
            </a:r>
            <a:r>
              <a:rPr lang="en-US" altLang="zh-CN" dirty="0"/>
              <a:t> </a:t>
            </a:r>
            <a:r>
              <a:rPr lang="zh-CN" altLang="en-US" dirty="0"/>
              <a:t>添加地址合法性检查，理解系统调用中的内存隔离与安全边界。</a:t>
            </a:r>
          </a:p>
          <a:p>
            <a:r>
              <a:rPr lang="en-US" altLang="zh-CN" b="1" dirty="0"/>
              <a:t>Lab3</a:t>
            </a:r>
            <a:r>
              <a:rPr lang="zh-CN" altLang="en-US" b="1" dirty="0"/>
              <a:t>：获取任务信息 </a:t>
            </a:r>
            <a:r>
              <a:rPr lang="zh-CN" altLang="en-US" dirty="0"/>
              <a:t>实现任务状态查询系统调用，掌握任务控制块扩展与内核任务监控机制。</a:t>
            </a:r>
          </a:p>
          <a:p>
            <a:r>
              <a:rPr lang="en-US" altLang="zh-CN" b="1" dirty="0"/>
              <a:t>Lab4</a:t>
            </a:r>
            <a:r>
              <a:rPr lang="zh-CN" altLang="en-US" b="1" dirty="0"/>
              <a:t>：重写 </a:t>
            </a:r>
            <a:r>
              <a:rPr lang="en-US" altLang="zh-CN" b="1" dirty="0" err="1"/>
              <a:t>sys_get_time</a:t>
            </a:r>
            <a:r>
              <a:rPr lang="en-US" altLang="zh-CN" b="1" dirty="0"/>
              <a:t> </a:t>
            </a:r>
            <a:r>
              <a:rPr lang="zh-CN" altLang="en-US" dirty="0"/>
              <a:t>在适配虚拟内存的基础上实现 </a:t>
            </a:r>
            <a:r>
              <a:rPr lang="en-US" altLang="zh-CN" dirty="0" err="1"/>
              <a:t>mmap</a:t>
            </a:r>
            <a:r>
              <a:rPr lang="en-US" altLang="zh-CN" dirty="0"/>
              <a:t>/</a:t>
            </a:r>
            <a:r>
              <a:rPr lang="en-US" altLang="zh-CN" dirty="0" err="1"/>
              <a:t>munmap</a:t>
            </a:r>
            <a:r>
              <a:rPr lang="en-US" altLang="zh-CN" dirty="0"/>
              <a:t> </a:t>
            </a:r>
            <a:r>
              <a:rPr lang="zh-CN" altLang="en-US" dirty="0"/>
              <a:t>系统调用，深入理解内存映射与权限控制。</a:t>
            </a:r>
          </a:p>
          <a:p>
            <a:r>
              <a:rPr lang="en-US" altLang="zh-CN" b="1" dirty="0"/>
              <a:t>Lab5</a:t>
            </a:r>
            <a:r>
              <a:rPr lang="zh-CN" altLang="en-US" b="1" dirty="0"/>
              <a:t>：进程创建</a:t>
            </a:r>
            <a:r>
              <a:rPr lang="en-US" altLang="zh-CN" b="1" dirty="0"/>
              <a:t>&amp;&amp;stride </a:t>
            </a:r>
            <a:r>
              <a:rPr lang="zh-CN" altLang="en-US" b="1" dirty="0"/>
              <a:t>调度算法 </a:t>
            </a:r>
            <a:r>
              <a:rPr lang="zh-CN" altLang="en-US" dirty="0"/>
              <a:t>通过实现新进程创建方式与 </a:t>
            </a:r>
            <a:r>
              <a:rPr lang="en-US" altLang="zh-CN" dirty="0"/>
              <a:t>stride </a:t>
            </a:r>
            <a:r>
              <a:rPr lang="zh-CN" altLang="en-US" dirty="0"/>
              <a:t>调度算法，掌握进程生命周期管理与调度策略设计。</a:t>
            </a:r>
          </a:p>
          <a:p>
            <a:r>
              <a:rPr lang="en-US" altLang="zh-CN" b="1" dirty="0"/>
              <a:t>Lab6</a:t>
            </a:r>
            <a:r>
              <a:rPr lang="zh-CN" altLang="en-US" b="1" dirty="0"/>
              <a:t>：硬链接 </a:t>
            </a:r>
            <a:r>
              <a:rPr lang="zh-CN" altLang="en-US" dirty="0"/>
              <a:t>实现硬链接与 </a:t>
            </a:r>
            <a:r>
              <a:rPr lang="en-US" altLang="zh-CN" dirty="0" err="1"/>
              <a:t>inode</a:t>
            </a:r>
            <a:r>
              <a:rPr lang="en-US" altLang="zh-CN" dirty="0"/>
              <a:t> </a:t>
            </a:r>
            <a:r>
              <a:rPr lang="zh-CN" altLang="en-US" dirty="0"/>
              <a:t>引用计数机制，深入理解文件系统中的元数据管理与目录结构映射。</a:t>
            </a:r>
          </a:p>
          <a:p>
            <a:r>
              <a:rPr lang="en-US" altLang="zh-CN" b="1" dirty="0"/>
              <a:t>Lab7</a:t>
            </a:r>
            <a:r>
              <a:rPr lang="zh-CN" altLang="en-US" b="1" dirty="0"/>
              <a:t>：进程通信：邮箱 </a:t>
            </a:r>
            <a:r>
              <a:rPr lang="zh-CN" altLang="en-US" dirty="0"/>
              <a:t>通过构建邮箱机制实现进程间通信，掌握内核缓冲区管理与非阻塞通信接口设计。</a:t>
            </a:r>
          </a:p>
          <a:p>
            <a:r>
              <a:rPr lang="en-US" altLang="zh-CN" b="1" dirty="0"/>
              <a:t>Lab8</a:t>
            </a:r>
            <a:r>
              <a:rPr lang="zh-CN" altLang="en-US" b="1" dirty="0"/>
              <a:t>：银行家算法 </a:t>
            </a:r>
            <a:r>
              <a:rPr lang="zh-CN" altLang="en-US" dirty="0"/>
              <a:t>通过用户态同步模型与 </a:t>
            </a:r>
            <a:r>
              <a:rPr lang="en-US" altLang="zh-CN" dirty="0" err="1"/>
              <a:t>eventfd</a:t>
            </a:r>
            <a:r>
              <a:rPr lang="en-US" altLang="zh-CN" dirty="0"/>
              <a:t> </a:t>
            </a:r>
            <a:r>
              <a:rPr lang="zh-CN" altLang="en-US" dirty="0"/>
              <a:t>系统调用实现，掌握并发控制与异步事件通知机制。</a:t>
            </a:r>
          </a:p>
          <a:p>
            <a:r>
              <a:rPr lang="en-US" altLang="zh-CN" b="1" dirty="0"/>
              <a:t>Lab9</a:t>
            </a:r>
            <a:r>
              <a:rPr lang="zh-CN" altLang="en-US" b="1" dirty="0"/>
              <a:t>：支持图形显示的应用 </a:t>
            </a:r>
            <a:r>
              <a:rPr lang="zh-CN" altLang="en-US" dirty="0"/>
              <a:t>实现 </a:t>
            </a:r>
            <a:r>
              <a:rPr lang="en-US" altLang="zh-CN" dirty="0"/>
              <a:t>GPU </a:t>
            </a:r>
            <a:r>
              <a:rPr lang="zh-CN" altLang="en-US" dirty="0"/>
              <a:t>驱动与帧缓冲设备，掌握图形显示路径与图形界面下的设备驱动开发方法。</a:t>
            </a:r>
          </a:p>
          <a:p>
            <a:endParaRPr lang="zh-CN" altLang="en-US" dirty="0"/>
          </a:p>
        </p:txBody>
      </p:sp>
      <p:sp>
        <p:nvSpPr>
          <p:cNvPr id="6" name="标题 5">
            <a:extLst>
              <a:ext uri="{FF2B5EF4-FFF2-40B4-BE49-F238E27FC236}">
                <a16:creationId xmlns:a16="http://schemas.microsoft.com/office/drawing/2014/main" id="{CBBC1520-82D6-7729-0AC4-68B944A509A2}"/>
              </a:ext>
            </a:extLst>
          </p:cNvPr>
          <p:cNvSpPr>
            <a:spLocks noGrp="1"/>
          </p:cNvSpPr>
          <p:nvPr>
            <p:ph type="title" idx="2"/>
            <p:custDataLst>
              <p:tags r:id="rId3"/>
            </p:custDataLst>
          </p:nvPr>
        </p:nvSpPr>
        <p:spPr>
          <a:xfrm>
            <a:off x="869315" y="523875"/>
            <a:ext cx="6404854" cy="583565"/>
          </a:xfrm>
        </p:spPr>
        <p:txBody>
          <a:bodyPr>
            <a:normAutofit fontScale="90000"/>
          </a:bodyPr>
          <a:lstStyle/>
          <a:p>
            <a:r>
              <a:rPr lang="en-US" altLang="zh-CN" dirty="0"/>
              <a:t>2.3 </a:t>
            </a:r>
            <a:r>
              <a:rPr lang="zh-CN" altLang="en-US" dirty="0"/>
              <a:t>主要相似工作 </a:t>
            </a:r>
            <a:r>
              <a:rPr lang="en-US" altLang="zh-CN" dirty="0"/>
              <a:t>– </a:t>
            </a:r>
            <a:r>
              <a:rPr lang="zh-CN" altLang="en-US" dirty="0"/>
              <a:t>清华大学 </a:t>
            </a:r>
            <a:r>
              <a:rPr lang="en-US" altLang="zh-CN" dirty="0"/>
              <a:t>(</a:t>
            </a:r>
            <a:r>
              <a:rPr lang="en-US" altLang="zh-CN" dirty="0" err="1"/>
              <a:t>rCore</a:t>
            </a:r>
            <a:r>
              <a:rPr lang="en-US" altLang="zh-CN" dirty="0"/>
              <a:t>)</a:t>
            </a:r>
            <a:endParaRPr dirty="0"/>
          </a:p>
        </p:txBody>
      </p:sp>
      <p:pic>
        <p:nvPicPr>
          <p:cNvPr id="2" name="图片 1">
            <a:extLst>
              <a:ext uri="{FF2B5EF4-FFF2-40B4-BE49-F238E27FC236}">
                <a16:creationId xmlns:a16="http://schemas.microsoft.com/office/drawing/2014/main" id="{48FEE050-4803-7385-DB4E-533713525F46}"/>
              </a:ext>
            </a:extLst>
          </p:cNvPr>
          <p:cNvPicPr>
            <a:picLocks noChangeAspect="1"/>
          </p:cNvPicPr>
          <p:nvPr>
            <p:custDataLst>
              <p:tags r:id="rId4"/>
            </p:custDataLst>
          </p:nvPr>
        </p:nvPicPr>
        <p:blipFill>
          <a:blip r:embed="rId6"/>
          <a:stretch>
            <a:fillRect/>
          </a:stretch>
        </p:blipFill>
        <p:spPr>
          <a:xfrm>
            <a:off x="7366000" y="523875"/>
            <a:ext cx="4443095" cy="782955"/>
          </a:xfrm>
          <a:prstGeom prst="rect">
            <a:avLst/>
          </a:prstGeom>
        </p:spPr>
      </p:pic>
      <p:sp>
        <p:nvSpPr>
          <p:cNvPr id="4" name="Rectangle 1">
            <a:extLst>
              <a:ext uri="{FF2B5EF4-FFF2-40B4-BE49-F238E27FC236}">
                <a16:creationId xmlns:a16="http://schemas.microsoft.com/office/drawing/2014/main" id="{4AB43673-9D47-E4DE-8346-E67E4DE01D6A}"/>
              </a:ext>
            </a:extLst>
          </p:cNvPr>
          <p:cNvSpPr>
            <a:spLocks noChangeArrowheads="1"/>
          </p:cNvSpPr>
          <p:nvPr/>
        </p:nvSpPr>
        <p:spPr bwMode="auto">
          <a:xfrm>
            <a:off x="0" y="-266699"/>
            <a:ext cx="65" cy="533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3287972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CBF700-9096-AC9B-CBAB-1F98D866C9F3}"/>
            </a:ext>
          </a:extLst>
        </p:cNvPr>
        <p:cNvGrpSpPr/>
        <p:nvPr/>
      </p:nvGrpSpPr>
      <p:grpSpPr>
        <a:xfrm>
          <a:off x="0" y="0"/>
          <a:ext cx="0" cy="0"/>
          <a:chOff x="0" y="0"/>
          <a:chExt cx="0" cy="0"/>
        </a:xfrm>
      </p:grpSpPr>
      <p:sp>
        <p:nvSpPr>
          <p:cNvPr id="2" name="文本占位符 1">
            <a:extLst>
              <a:ext uri="{FF2B5EF4-FFF2-40B4-BE49-F238E27FC236}">
                <a16:creationId xmlns:a16="http://schemas.microsoft.com/office/drawing/2014/main" id="{1C688AB4-93B7-5B25-A838-8778EE19490A}"/>
              </a:ext>
            </a:extLst>
          </p:cNvPr>
          <p:cNvSpPr>
            <a:spLocks noGrp="1"/>
          </p:cNvSpPr>
          <p:nvPr>
            <p:ph type="body" idx="2"/>
            <p:custDataLst>
              <p:tags r:id="rId2"/>
            </p:custDataLst>
          </p:nvPr>
        </p:nvSpPr>
        <p:spPr>
          <a:xfrm>
            <a:off x="821055" y="2726055"/>
            <a:ext cx="6318885" cy="521970"/>
          </a:xfrm>
        </p:spPr>
        <p:txBody>
          <a:bodyPr>
            <a:normAutofit/>
          </a:bodyPr>
          <a:lstStyle/>
          <a:p>
            <a:r>
              <a:rPr lang="zh-CN" altLang="en-US" dirty="0"/>
              <a:t>第三部分</a:t>
            </a:r>
          </a:p>
        </p:txBody>
      </p:sp>
      <p:sp>
        <p:nvSpPr>
          <p:cNvPr id="3" name="标题 2">
            <a:extLst>
              <a:ext uri="{FF2B5EF4-FFF2-40B4-BE49-F238E27FC236}">
                <a16:creationId xmlns:a16="http://schemas.microsoft.com/office/drawing/2014/main" id="{4EBDED4F-14D6-9E00-8BDF-3974E4181614}"/>
              </a:ext>
            </a:extLst>
          </p:cNvPr>
          <p:cNvSpPr>
            <a:spLocks noGrp="1"/>
          </p:cNvSpPr>
          <p:nvPr>
            <p:ph type="title" idx="1"/>
            <p:custDataLst>
              <p:tags r:id="rId3"/>
            </p:custDataLst>
          </p:nvPr>
        </p:nvSpPr>
        <p:spPr>
          <a:xfrm>
            <a:off x="820420" y="3429000"/>
            <a:ext cx="6318885" cy="1572895"/>
          </a:xfrm>
        </p:spPr>
        <p:txBody>
          <a:bodyPr/>
          <a:lstStyle/>
          <a:p>
            <a:r>
              <a:rPr lang="zh-CN" altLang="en-US" dirty="0"/>
              <a:t>技术方案</a:t>
            </a:r>
          </a:p>
        </p:txBody>
      </p:sp>
      <p:pic>
        <p:nvPicPr>
          <p:cNvPr id="5" name="图片 4">
            <a:extLst>
              <a:ext uri="{FF2B5EF4-FFF2-40B4-BE49-F238E27FC236}">
                <a16:creationId xmlns:a16="http://schemas.microsoft.com/office/drawing/2014/main" id="{5764D04F-3988-D960-C4A1-BA78E3101EAF}"/>
              </a:ext>
            </a:extLst>
          </p:cNvPr>
          <p:cNvPicPr>
            <a:picLocks noChangeAspect="1"/>
          </p:cNvPicPr>
          <p:nvPr>
            <p:custDataLst>
              <p:tags r:id="rId4"/>
            </p:custDataLst>
          </p:nvPr>
        </p:nvPicPr>
        <p:blipFill>
          <a:blip r:embed="rId7"/>
          <a:stretch>
            <a:fillRect/>
          </a:stretch>
        </p:blipFill>
        <p:spPr>
          <a:xfrm>
            <a:off x="820420" y="358140"/>
            <a:ext cx="4443095" cy="782955"/>
          </a:xfrm>
          <a:prstGeom prst="rect">
            <a:avLst/>
          </a:prstGeom>
        </p:spPr>
      </p:pic>
    </p:spTree>
    <p:custDataLst>
      <p:tags r:id="rId1"/>
    </p:custDataLst>
    <p:extLst>
      <p:ext uri="{BB962C8B-B14F-4D97-AF65-F5344CB8AC3E}">
        <p14:creationId xmlns:p14="http://schemas.microsoft.com/office/powerpoint/2010/main" val="760873541"/>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DAFBDD-DE1C-128C-148C-4935FA85FDF4}"/>
            </a:ext>
          </a:extLst>
        </p:cNvPr>
        <p:cNvGrpSpPr/>
        <p:nvPr/>
      </p:nvGrpSpPr>
      <p:grpSpPr>
        <a:xfrm>
          <a:off x="0" y="0"/>
          <a:ext cx="0" cy="0"/>
          <a:chOff x="0" y="0"/>
          <a:chExt cx="0" cy="0"/>
        </a:xfrm>
      </p:grpSpPr>
      <p:sp>
        <p:nvSpPr>
          <p:cNvPr id="3" name="内容占位符 2">
            <a:extLst>
              <a:ext uri="{FF2B5EF4-FFF2-40B4-BE49-F238E27FC236}">
                <a16:creationId xmlns:a16="http://schemas.microsoft.com/office/drawing/2014/main" id="{41581D67-746B-CA66-85E4-866148210971}"/>
              </a:ext>
            </a:extLst>
          </p:cNvPr>
          <p:cNvSpPr>
            <a:spLocks noGrp="1"/>
          </p:cNvSpPr>
          <p:nvPr>
            <p:ph idx="3"/>
            <p:custDataLst>
              <p:tags r:id="rId2"/>
            </p:custDataLst>
          </p:nvPr>
        </p:nvSpPr>
        <p:spPr/>
        <p:txBody>
          <a:bodyPr>
            <a:normAutofit fontScale="92500" lnSpcReduction="10000"/>
          </a:bodyPr>
          <a:lstStyle/>
          <a:p>
            <a:pPr marL="0" indent="0">
              <a:buNone/>
            </a:pPr>
            <a:endParaRPr lang="zh-CN" altLang="en-US" dirty="0"/>
          </a:p>
          <a:p>
            <a:r>
              <a:rPr lang="zh-CN" altLang="en-US" sz="2100" b="1" dirty="0"/>
              <a:t>基于</a:t>
            </a:r>
            <a:r>
              <a:rPr lang="en-US" altLang="zh-CN" sz="2100" b="1" dirty="0"/>
              <a:t>Rust</a:t>
            </a:r>
            <a:r>
              <a:rPr lang="zh-CN" altLang="en-US" sz="2100" b="1" dirty="0"/>
              <a:t>语言的系统内核</a:t>
            </a:r>
            <a:endParaRPr lang="en-US" altLang="zh-CN" sz="2100" b="1" dirty="0"/>
          </a:p>
          <a:p>
            <a:pPr lvl="1"/>
            <a:r>
              <a:rPr lang="zh-CN" altLang="en-US" sz="1700" dirty="0">
                <a:solidFill>
                  <a:schemeClr val="tx1">
                    <a:lumMod val="75000"/>
                    <a:lumOff val="25000"/>
                  </a:schemeClr>
                </a:solidFill>
              </a:rPr>
              <a:t>本项目的主要工作在于教学方案设计，因此没有重新实现类</a:t>
            </a:r>
            <a:r>
              <a:rPr lang="en-US" altLang="zh-CN" sz="1700" dirty="0">
                <a:solidFill>
                  <a:schemeClr val="tx1">
                    <a:lumMod val="75000"/>
                    <a:lumOff val="25000"/>
                  </a:schemeClr>
                </a:solidFill>
              </a:rPr>
              <a:t>xv6</a:t>
            </a:r>
            <a:r>
              <a:rPr lang="zh-CN" altLang="en-US" sz="1700" dirty="0">
                <a:solidFill>
                  <a:schemeClr val="tx1">
                    <a:lumMod val="75000"/>
                    <a:lumOff val="25000"/>
                  </a:schemeClr>
                </a:solidFill>
              </a:rPr>
              <a:t>的内核，内核部分参考了</a:t>
            </a:r>
            <a:r>
              <a:rPr lang="en-US" altLang="zh-CN" sz="1700" dirty="0">
                <a:solidFill>
                  <a:schemeClr val="tx1">
                    <a:lumMod val="75000"/>
                    <a:lumOff val="25000"/>
                  </a:schemeClr>
                </a:solidFill>
              </a:rPr>
              <a:t>xv6-riscv-rust</a:t>
            </a:r>
            <a:r>
              <a:rPr lang="zh-CN" altLang="en-US" sz="1700" dirty="0">
                <a:solidFill>
                  <a:schemeClr val="tx1">
                    <a:lumMod val="75000"/>
                    <a:lumOff val="25000"/>
                  </a:schemeClr>
                </a:solidFill>
              </a:rPr>
              <a:t>的实现</a:t>
            </a:r>
            <a:endParaRPr lang="en-US" altLang="zh-CN" sz="1700" dirty="0">
              <a:solidFill>
                <a:schemeClr val="tx1">
                  <a:lumMod val="75000"/>
                  <a:lumOff val="25000"/>
                </a:schemeClr>
              </a:solidFill>
            </a:endParaRPr>
          </a:p>
          <a:p>
            <a:pPr lvl="1"/>
            <a:r>
              <a:rPr lang="zh-CN" altLang="en-US" sz="1700" dirty="0">
                <a:solidFill>
                  <a:schemeClr val="tx1">
                    <a:lumMod val="75000"/>
                    <a:lumOff val="25000"/>
                  </a:schemeClr>
                </a:solidFill>
              </a:rPr>
              <a:t>系统内核绝大部分使用</a:t>
            </a:r>
            <a:r>
              <a:rPr lang="en-US" altLang="zh-CN" sz="1700" dirty="0">
                <a:solidFill>
                  <a:schemeClr val="tx1">
                    <a:lumMod val="75000"/>
                    <a:lumOff val="25000"/>
                  </a:schemeClr>
                </a:solidFill>
              </a:rPr>
              <a:t>Rust</a:t>
            </a:r>
            <a:r>
              <a:rPr lang="zh-CN" altLang="en-US" sz="1700" dirty="0">
                <a:solidFill>
                  <a:schemeClr val="tx1">
                    <a:lumMod val="75000"/>
                    <a:lumOff val="25000"/>
                  </a:schemeClr>
                </a:solidFill>
              </a:rPr>
              <a:t>语言实现，小部分使用</a:t>
            </a:r>
            <a:r>
              <a:rPr lang="en-US" altLang="zh-CN" sz="1700" dirty="0">
                <a:solidFill>
                  <a:schemeClr val="tx1">
                    <a:lumMod val="75000"/>
                    <a:lumOff val="25000"/>
                  </a:schemeClr>
                </a:solidFill>
              </a:rPr>
              <a:t>RISC-V</a:t>
            </a:r>
            <a:r>
              <a:rPr lang="zh-CN" altLang="en-US" sz="1700" dirty="0">
                <a:solidFill>
                  <a:schemeClr val="tx1">
                    <a:lumMod val="75000"/>
                    <a:lumOff val="25000"/>
                  </a:schemeClr>
                </a:solidFill>
              </a:rPr>
              <a:t>汇编实现</a:t>
            </a:r>
            <a:endParaRPr lang="en-US" altLang="zh-CN" sz="1700" dirty="0">
              <a:solidFill>
                <a:schemeClr val="tx1">
                  <a:lumMod val="75000"/>
                  <a:lumOff val="25000"/>
                </a:schemeClr>
              </a:solidFill>
            </a:endParaRPr>
          </a:p>
          <a:p>
            <a:pPr lvl="1"/>
            <a:r>
              <a:rPr lang="zh-CN" altLang="en-US" sz="1700" dirty="0">
                <a:solidFill>
                  <a:schemeClr val="tx1">
                    <a:lumMod val="75000"/>
                    <a:lumOff val="25000"/>
                  </a:schemeClr>
                </a:solidFill>
              </a:rPr>
              <a:t>系统结构与</a:t>
            </a:r>
            <a:r>
              <a:rPr lang="en-US" altLang="zh-CN" sz="1700" dirty="0">
                <a:solidFill>
                  <a:schemeClr val="tx1">
                    <a:lumMod val="75000"/>
                    <a:lumOff val="25000"/>
                  </a:schemeClr>
                </a:solidFill>
              </a:rPr>
              <a:t>xv6</a:t>
            </a:r>
            <a:r>
              <a:rPr lang="zh-CN" altLang="en-US" sz="1700" dirty="0">
                <a:solidFill>
                  <a:schemeClr val="tx1">
                    <a:lumMod val="75000"/>
                    <a:lumOff val="25000"/>
                  </a:schemeClr>
                </a:solidFill>
              </a:rPr>
              <a:t>保持一致，提供相同的系统调用接口，由内存管理、进程管理和文件系统等模块组成</a:t>
            </a:r>
            <a:endParaRPr lang="en-US" altLang="zh-CN" sz="1700" dirty="0">
              <a:solidFill>
                <a:schemeClr val="tx1">
                  <a:lumMod val="75000"/>
                  <a:lumOff val="25000"/>
                </a:schemeClr>
              </a:solidFill>
            </a:endParaRPr>
          </a:p>
          <a:p>
            <a:r>
              <a:rPr lang="zh-CN" altLang="en-US" sz="2100" b="1" dirty="0"/>
              <a:t>内核文档注释</a:t>
            </a:r>
            <a:endParaRPr lang="en-US" altLang="zh-CN" sz="2100" b="1" dirty="0"/>
          </a:p>
          <a:p>
            <a:pPr lvl="1"/>
            <a:r>
              <a:rPr lang="zh-CN" altLang="en-US" sz="1700" dirty="0">
                <a:solidFill>
                  <a:schemeClr val="tx1">
                    <a:lumMod val="75000"/>
                    <a:lumOff val="25000"/>
                  </a:schemeClr>
                </a:solidFill>
              </a:rPr>
              <a:t>使用</a:t>
            </a:r>
            <a:r>
              <a:rPr lang="en-US" altLang="zh-CN" sz="1700" dirty="0">
                <a:solidFill>
                  <a:schemeClr val="tx1">
                    <a:lumMod val="75000"/>
                    <a:lumOff val="25000"/>
                  </a:schemeClr>
                </a:solidFill>
              </a:rPr>
              <a:t>Rust</a:t>
            </a:r>
            <a:r>
              <a:rPr lang="zh-CN" altLang="en-US" sz="1700" dirty="0">
                <a:solidFill>
                  <a:schemeClr val="tx1">
                    <a:lumMod val="75000"/>
                    <a:lumOff val="25000"/>
                  </a:schemeClr>
                </a:solidFill>
              </a:rPr>
              <a:t>文档注释格式，为系统内核核心模块（内存，进程，文件）的所有函数、结构体以及全局变量编写注释</a:t>
            </a:r>
            <a:endParaRPr lang="en-US" altLang="zh-CN" sz="1700" dirty="0">
              <a:solidFill>
                <a:schemeClr val="tx1">
                  <a:lumMod val="75000"/>
                  <a:lumOff val="25000"/>
                </a:schemeClr>
              </a:solidFill>
            </a:endParaRPr>
          </a:p>
          <a:p>
            <a:pPr lvl="1"/>
            <a:r>
              <a:rPr lang="zh-CN" altLang="en-US" sz="1700" dirty="0">
                <a:solidFill>
                  <a:schemeClr val="tx1">
                    <a:lumMod val="75000"/>
                    <a:lumOff val="25000"/>
                  </a:schemeClr>
                </a:solidFill>
              </a:rPr>
              <a:t>通过执行</a:t>
            </a:r>
            <a:r>
              <a:rPr lang="en-US" altLang="zh-CN" sz="1700" dirty="0">
                <a:solidFill>
                  <a:schemeClr val="tx1">
                    <a:lumMod val="75000"/>
                    <a:lumOff val="25000"/>
                  </a:schemeClr>
                </a:solidFill>
              </a:rPr>
              <a:t>cargo doc</a:t>
            </a:r>
            <a:r>
              <a:rPr lang="zh-CN" altLang="en-US" sz="1700" dirty="0">
                <a:solidFill>
                  <a:schemeClr val="tx1">
                    <a:lumMod val="75000"/>
                    <a:lumOff val="25000"/>
                  </a:schemeClr>
                </a:solidFill>
              </a:rPr>
              <a:t>指令，能够自动生成</a:t>
            </a:r>
            <a:r>
              <a:rPr lang="en-US" altLang="zh-CN" sz="1700" dirty="0">
                <a:solidFill>
                  <a:schemeClr val="tx1">
                    <a:lumMod val="75000"/>
                    <a:lumOff val="25000"/>
                  </a:schemeClr>
                </a:solidFill>
              </a:rPr>
              <a:t>HTML</a:t>
            </a:r>
            <a:r>
              <a:rPr lang="zh-CN" altLang="en-US" sz="1700" dirty="0">
                <a:solidFill>
                  <a:schemeClr val="tx1">
                    <a:lumMod val="75000"/>
                    <a:lumOff val="25000"/>
                  </a:schemeClr>
                </a:solidFill>
              </a:rPr>
              <a:t>格式的内核文档，便于学生快速查找阅读</a:t>
            </a:r>
            <a:endParaRPr lang="en-US" altLang="zh-CN" sz="1700" dirty="0">
              <a:solidFill>
                <a:schemeClr val="tx1">
                  <a:lumMod val="75000"/>
                  <a:lumOff val="25000"/>
                </a:schemeClr>
              </a:solidFill>
            </a:endParaRPr>
          </a:p>
          <a:p>
            <a:pPr lvl="1"/>
            <a:r>
              <a:rPr lang="zh-CN" altLang="en-US" sz="1700" dirty="0">
                <a:solidFill>
                  <a:schemeClr val="tx1">
                    <a:lumMod val="75000"/>
                    <a:lumOff val="25000"/>
                  </a:schemeClr>
                </a:solidFill>
              </a:rPr>
              <a:t>函数的文档注释内容完善，包含功能说明，参数，返回值，可能出错的情况</a:t>
            </a:r>
            <a:endParaRPr lang="en-US" altLang="zh-CN" sz="1700" dirty="0">
              <a:solidFill>
                <a:schemeClr val="tx1">
                  <a:lumMod val="75000"/>
                  <a:lumOff val="25000"/>
                </a:schemeClr>
              </a:solidFill>
            </a:endParaRPr>
          </a:p>
          <a:p>
            <a:pPr lvl="2"/>
            <a:r>
              <a:rPr lang="en-US" altLang="zh-CN" sz="1700" dirty="0">
                <a:solidFill>
                  <a:schemeClr val="tx1">
                    <a:lumMod val="75000"/>
                    <a:lumOff val="25000"/>
                  </a:schemeClr>
                </a:solidFill>
              </a:rPr>
              <a:t>unsafe</a:t>
            </a:r>
            <a:r>
              <a:rPr lang="zh-CN" altLang="en-US" sz="1700" dirty="0">
                <a:solidFill>
                  <a:schemeClr val="tx1">
                    <a:lumMod val="75000"/>
                    <a:lumOff val="25000"/>
                  </a:schemeClr>
                </a:solidFill>
              </a:rPr>
              <a:t>函数还额外包含安全性说明</a:t>
            </a:r>
            <a:endParaRPr lang="en-US" altLang="zh-CN" sz="1700" dirty="0">
              <a:solidFill>
                <a:schemeClr val="tx1">
                  <a:lumMod val="75000"/>
                  <a:lumOff val="25000"/>
                </a:schemeClr>
              </a:solidFill>
            </a:endParaRPr>
          </a:p>
          <a:p>
            <a:pPr lvl="1"/>
            <a:r>
              <a:rPr lang="zh-CN" altLang="en-US" sz="1700" dirty="0">
                <a:solidFill>
                  <a:schemeClr val="tx1">
                    <a:lumMod val="75000"/>
                    <a:lumOff val="25000"/>
                  </a:schemeClr>
                </a:solidFill>
              </a:rPr>
              <a:t>文档的编写是由手工编写与大模型生成相结合的，所有文档均经过人工查验，确保其内容的正确性</a:t>
            </a:r>
          </a:p>
          <a:p>
            <a:pPr marL="0" indent="0">
              <a:buNone/>
            </a:pPr>
            <a:endParaRPr lang="zh-CN" altLang="en-US" dirty="0"/>
          </a:p>
          <a:p>
            <a:pPr marL="0" indent="0">
              <a:buNone/>
            </a:pPr>
            <a:endParaRPr lang="zh-CN" altLang="en-US" dirty="0"/>
          </a:p>
          <a:p>
            <a:pPr marL="0" indent="0">
              <a:buNone/>
            </a:pPr>
            <a:endParaRPr lang="zh-CN" altLang="en-US" dirty="0"/>
          </a:p>
          <a:p>
            <a:pPr marL="0" indent="0">
              <a:buNone/>
            </a:pPr>
            <a:endParaRPr lang="zh-CN" altLang="en-US" dirty="0"/>
          </a:p>
        </p:txBody>
      </p:sp>
      <p:sp>
        <p:nvSpPr>
          <p:cNvPr id="6" name="标题 5">
            <a:extLst>
              <a:ext uri="{FF2B5EF4-FFF2-40B4-BE49-F238E27FC236}">
                <a16:creationId xmlns:a16="http://schemas.microsoft.com/office/drawing/2014/main" id="{202B0081-0785-9315-4E1A-6AC91A3CD63A}"/>
              </a:ext>
            </a:extLst>
          </p:cNvPr>
          <p:cNvSpPr>
            <a:spLocks noGrp="1"/>
          </p:cNvSpPr>
          <p:nvPr>
            <p:ph type="title" idx="2"/>
            <p:custDataLst>
              <p:tags r:id="rId3"/>
            </p:custDataLst>
          </p:nvPr>
        </p:nvSpPr>
        <p:spPr/>
        <p:txBody>
          <a:bodyPr/>
          <a:lstStyle/>
          <a:p>
            <a:r>
              <a:rPr lang="en-US" altLang="zh-CN" dirty="0"/>
              <a:t>3.1 </a:t>
            </a:r>
            <a:r>
              <a:rPr lang="zh-CN" altLang="en-US" dirty="0"/>
              <a:t>内核与文档注释</a:t>
            </a:r>
            <a:endParaRPr dirty="0"/>
          </a:p>
        </p:txBody>
      </p:sp>
      <p:pic>
        <p:nvPicPr>
          <p:cNvPr id="2" name="图片 1">
            <a:extLst>
              <a:ext uri="{FF2B5EF4-FFF2-40B4-BE49-F238E27FC236}">
                <a16:creationId xmlns:a16="http://schemas.microsoft.com/office/drawing/2014/main" id="{2069D578-59F2-DF62-6B5A-FC05BB982408}"/>
              </a:ext>
            </a:extLst>
          </p:cNvPr>
          <p:cNvPicPr>
            <a:picLocks noChangeAspect="1"/>
          </p:cNvPicPr>
          <p:nvPr>
            <p:custDataLst>
              <p:tags r:id="rId4"/>
            </p:custDataLst>
          </p:nvPr>
        </p:nvPicPr>
        <p:blipFill>
          <a:blip r:embed="rId6"/>
          <a:stretch>
            <a:fillRect/>
          </a:stretch>
        </p:blipFill>
        <p:spPr>
          <a:xfrm>
            <a:off x="7366000" y="523875"/>
            <a:ext cx="4443095" cy="782955"/>
          </a:xfrm>
          <a:prstGeom prst="rect">
            <a:avLst/>
          </a:prstGeom>
        </p:spPr>
      </p:pic>
      <p:sp>
        <p:nvSpPr>
          <p:cNvPr id="4" name="Rectangle 1">
            <a:extLst>
              <a:ext uri="{FF2B5EF4-FFF2-40B4-BE49-F238E27FC236}">
                <a16:creationId xmlns:a16="http://schemas.microsoft.com/office/drawing/2014/main" id="{B7738BC1-89DE-CCA6-8E03-7C387F731E3B}"/>
              </a:ext>
            </a:extLst>
          </p:cNvPr>
          <p:cNvSpPr>
            <a:spLocks noChangeArrowheads="1"/>
          </p:cNvSpPr>
          <p:nvPr/>
        </p:nvSpPr>
        <p:spPr bwMode="auto">
          <a:xfrm>
            <a:off x="0" y="24398"/>
            <a:ext cx="65" cy="408404"/>
          </a:xfrm>
          <a:prstGeom prst="rect">
            <a:avLst/>
          </a:prstGeom>
          <a:solidFill>
            <a:srgbClr val="E7E7E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5067" rIns="0" bIns="6506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77547A1D-AE80-3E2D-D80B-78B22D3FB69B}"/>
              </a:ext>
            </a:extLst>
          </p:cNvPr>
          <p:cNvSpPr>
            <a:spLocks noChangeArrowheads="1"/>
          </p:cNvSpPr>
          <p:nvPr/>
        </p:nvSpPr>
        <p:spPr bwMode="auto">
          <a:xfrm>
            <a:off x="0" y="563175"/>
            <a:ext cx="65" cy="276999"/>
          </a:xfrm>
          <a:prstGeom prst="rect">
            <a:avLst/>
          </a:prstGeom>
          <a:solidFill>
            <a:srgbClr val="F3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65274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124737-794C-DD6B-9D29-A2300CAB0F3C}"/>
            </a:ext>
          </a:extLst>
        </p:cNvPr>
        <p:cNvGrpSpPr/>
        <p:nvPr/>
      </p:nvGrpSpPr>
      <p:grpSpPr>
        <a:xfrm>
          <a:off x="0" y="0"/>
          <a:ext cx="0" cy="0"/>
          <a:chOff x="0" y="0"/>
          <a:chExt cx="0" cy="0"/>
        </a:xfrm>
      </p:grpSpPr>
      <p:sp>
        <p:nvSpPr>
          <p:cNvPr id="3" name="内容占位符 2">
            <a:extLst>
              <a:ext uri="{FF2B5EF4-FFF2-40B4-BE49-F238E27FC236}">
                <a16:creationId xmlns:a16="http://schemas.microsoft.com/office/drawing/2014/main" id="{E08A5343-0568-FB34-8A89-C673099259FA}"/>
              </a:ext>
            </a:extLst>
          </p:cNvPr>
          <p:cNvSpPr>
            <a:spLocks noGrp="1"/>
          </p:cNvSpPr>
          <p:nvPr>
            <p:ph idx="3"/>
            <p:custDataLst>
              <p:tags r:id="rId2"/>
            </p:custDataLst>
          </p:nvPr>
        </p:nvSpPr>
        <p:spPr>
          <a:xfrm>
            <a:off x="694690" y="1403350"/>
            <a:ext cx="10800715" cy="4930775"/>
          </a:xfrm>
        </p:spPr>
        <p:txBody>
          <a:bodyPr>
            <a:normAutofit/>
          </a:bodyPr>
          <a:lstStyle/>
          <a:p>
            <a:r>
              <a:rPr lang="zh-CN" altLang="en-US" sz="2000" b="1" dirty="0"/>
              <a:t>用户程序与测试用例</a:t>
            </a:r>
            <a:endParaRPr lang="en-US" altLang="zh-CN" sz="2000" b="1" dirty="0"/>
          </a:p>
          <a:p>
            <a:pPr lvl="1"/>
            <a:r>
              <a:rPr lang="zh-CN" altLang="en-US" sz="1800" dirty="0">
                <a:solidFill>
                  <a:schemeClr val="tx1">
                    <a:lumMod val="75000"/>
                    <a:lumOff val="25000"/>
                  </a:schemeClr>
                </a:solidFill>
              </a:rPr>
              <a:t>本项目参考了</a:t>
            </a:r>
            <a:r>
              <a:rPr lang="en-US" altLang="zh-CN" sz="1800" dirty="0">
                <a:solidFill>
                  <a:schemeClr val="tx1">
                    <a:lumMod val="75000"/>
                    <a:lumOff val="25000"/>
                  </a:schemeClr>
                </a:solidFill>
              </a:rPr>
              <a:t>xv6</a:t>
            </a:r>
            <a:r>
              <a:rPr lang="zh-CN" altLang="en-US" sz="1800" dirty="0">
                <a:solidFill>
                  <a:schemeClr val="tx1">
                    <a:lumMod val="75000"/>
                    <a:lumOff val="25000"/>
                  </a:schemeClr>
                </a:solidFill>
              </a:rPr>
              <a:t>的内核测试方案，通过用户程序实现对系统内核的测试，执行方法为在</a:t>
            </a:r>
            <a:r>
              <a:rPr lang="en-US" altLang="zh-CN" sz="1800" dirty="0">
                <a:solidFill>
                  <a:schemeClr val="tx1">
                    <a:lumMod val="75000"/>
                    <a:lumOff val="25000"/>
                  </a:schemeClr>
                </a:solidFill>
              </a:rPr>
              <a:t>shell</a:t>
            </a:r>
            <a:r>
              <a:rPr lang="zh-CN" altLang="en-US" sz="1800" dirty="0">
                <a:solidFill>
                  <a:schemeClr val="tx1">
                    <a:lumMod val="75000"/>
                    <a:lumOff val="25000"/>
                  </a:schemeClr>
                </a:solidFill>
              </a:rPr>
              <a:t>中执行</a:t>
            </a:r>
            <a:r>
              <a:rPr lang="en-US" altLang="zh-CN" sz="1800" dirty="0" err="1">
                <a:solidFill>
                  <a:schemeClr val="tx1">
                    <a:lumMod val="75000"/>
                    <a:lumOff val="25000"/>
                  </a:schemeClr>
                </a:solidFill>
              </a:rPr>
              <a:t>usertests</a:t>
            </a:r>
            <a:endParaRPr lang="en-US" altLang="zh-CN" sz="1800" dirty="0">
              <a:solidFill>
                <a:schemeClr val="tx1">
                  <a:lumMod val="75000"/>
                  <a:lumOff val="25000"/>
                </a:schemeClr>
              </a:solidFill>
            </a:endParaRPr>
          </a:p>
          <a:p>
            <a:pPr lvl="1"/>
            <a:r>
              <a:rPr lang="zh-CN" altLang="en-US" sz="1800" dirty="0">
                <a:solidFill>
                  <a:schemeClr val="tx1">
                    <a:lumMod val="75000"/>
                    <a:lumOff val="25000"/>
                  </a:schemeClr>
                </a:solidFill>
              </a:rPr>
              <a:t>由于系统调用接口保持一致，参考并移植了部分</a:t>
            </a:r>
            <a:r>
              <a:rPr lang="en-US" altLang="zh-CN" sz="1800" dirty="0">
                <a:solidFill>
                  <a:schemeClr val="tx1">
                    <a:lumMod val="75000"/>
                    <a:lumOff val="25000"/>
                  </a:schemeClr>
                </a:solidFill>
              </a:rPr>
              <a:t>C</a:t>
            </a:r>
            <a:r>
              <a:rPr lang="zh-CN" altLang="en-US" sz="1800" dirty="0">
                <a:solidFill>
                  <a:schemeClr val="tx1">
                    <a:lumMod val="75000"/>
                    <a:lumOff val="25000"/>
                  </a:schemeClr>
                </a:solidFill>
              </a:rPr>
              <a:t>语言版本的</a:t>
            </a:r>
            <a:r>
              <a:rPr lang="en-US" altLang="zh-CN" sz="1800" dirty="0">
                <a:solidFill>
                  <a:schemeClr val="tx1">
                    <a:lumMod val="75000"/>
                    <a:lumOff val="25000"/>
                  </a:schemeClr>
                </a:solidFill>
              </a:rPr>
              <a:t>xv6</a:t>
            </a:r>
            <a:r>
              <a:rPr lang="zh-CN" altLang="en-US" sz="1800" dirty="0">
                <a:solidFill>
                  <a:schemeClr val="tx1">
                    <a:lumMod val="75000"/>
                    <a:lumOff val="25000"/>
                  </a:schemeClr>
                </a:solidFill>
              </a:rPr>
              <a:t>用户程序以及测试用例</a:t>
            </a:r>
            <a:endParaRPr lang="en-US" altLang="zh-CN" sz="1800" dirty="0">
              <a:solidFill>
                <a:schemeClr val="tx1">
                  <a:lumMod val="75000"/>
                  <a:lumOff val="25000"/>
                </a:schemeClr>
              </a:solidFill>
            </a:endParaRPr>
          </a:p>
          <a:p>
            <a:pPr lvl="1"/>
            <a:r>
              <a:rPr lang="zh-CN" altLang="en-US" sz="1800" dirty="0">
                <a:solidFill>
                  <a:schemeClr val="tx1">
                    <a:lumMod val="75000"/>
                    <a:lumOff val="25000"/>
                  </a:schemeClr>
                </a:solidFill>
              </a:rPr>
              <a:t>大部分用户程序与测试使用</a:t>
            </a:r>
            <a:r>
              <a:rPr lang="en-US" altLang="zh-CN" sz="1800" dirty="0">
                <a:solidFill>
                  <a:schemeClr val="tx1">
                    <a:lumMod val="75000"/>
                    <a:lumOff val="25000"/>
                  </a:schemeClr>
                </a:solidFill>
              </a:rPr>
              <a:t>C</a:t>
            </a:r>
            <a:r>
              <a:rPr lang="zh-CN" altLang="en-US" sz="1800" dirty="0">
                <a:solidFill>
                  <a:schemeClr val="tx1">
                    <a:lumMod val="75000"/>
                    <a:lumOff val="25000"/>
                  </a:schemeClr>
                </a:solidFill>
              </a:rPr>
              <a:t>语言实现，同时也实现了部分</a:t>
            </a:r>
            <a:r>
              <a:rPr lang="en-US" altLang="zh-CN" sz="1800" dirty="0">
                <a:solidFill>
                  <a:schemeClr val="tx1">
                    <a:lumMod val="75000"/>
                    <a:lumOff val="25000"/>
                  </a:schemeClr>
                </a:solidFill>
              </a:rPr>
              <a:t>Rust</a:t>
            </a:r>
            <a:r>
              <a:rPr lang="zh-CN" altLang="en-US" sz="1800" dirty="0">
                <a:solidFill>
                  <a:schemeClr val="tx1">
                    <a:lumMod val="75000"/>
                    <a:lumOff val="25000"/>
                  </a:schemeClr>
                </a:solidFill>
              </a:rPr>
              <a:t>版本的用户程序</a:t>
            </a:r>
            <a:endParaRPr lang="en-US" altLang="zh-CN" sz="1800" dirty="0">
              <a:solidFill>
                <a:schemeClr val="tx1">
                  <a:lumMod val="75000"/>
                  <a:lumOff val="25000"/>
                </a:schemeClr>
              </a:solidFill>
            </a:endParaRPr>
          </a:p>
          <a:p>
            <a:pPr lvl="1"/>
            <a:r>
              <a:rPr lang="zh-CN" altLang="en-US" sz="1800" dirty="0">
                <a:solidFill>
                  <a:schemeClr val="tx1">
                    <a:lumMod val="75000"/>
                    <a:lumOff val="25000"/>
                  </a:schemeClr>
                </a:solidFill>
              </a:rPr>
              <a:t>计划后续将</a:t>
            </a:r>
            <a:r>
              <a:rPr lang="en-US" altLang="zh-CN" sz="1800" dirty="0">
                <a:solidFill>
                  <a:schemeClr val="tx1">
                    <a:lumMod val="75000"/>
                    <a:lumOff val="25000"/>
                  </a:schemeClr>
                </a:solidFill>
              </a:rPr>
              <a:t>C</a:t>
            </a:r>
            <a:r>
              <a:rPr lang="zh-CN" altLang="en-US" sz="1800" dirty="0">
                <a:solidFill>
                  <a:schemeClr val="tx1">
                    <a:lumMod val="75000"/>
                    <a:lumOff val="25000"/>
                  </a:schemeClr>
                </a:solidFill>
              </a:rPr>
              <a:t>语言的用户程序全部使用</a:t>
            </a:r>
            <a:r>
              <a:rPr lang="en-US" altLang="zh-CN" sz="1800" dirty="0">
                <a:solidFill>
                  <a:schemeClr val="tx1">
                    <a:lumMod val="75000"/>
                    <a:lumOff val="25000"/>
                  </a:schemeClr>
                </a:solidFill>
              </a:rPr>
              <a:t>Rust</a:t>
            </a:r>
            <a:r>
              <a:rPr lang="zh-CN" altLang="en-US" sz="1800" dirty="0">
                <a:solidFill>
                  <a:schemeClr val="tx1">
                    <a:lumMod val="75000"/>
                    <a:lumOff val="25000"/>
                  </a:schemeClr>
                </a:solidFill>
              </a:rPr>
              <a:t>重新编写</a:t>
            </a:r>
            <a:endParaRPr lang="en-US" altLang="zh-CN" sz="1800" dirty="0">
              <a:solidFill>
                <a:schemeClr val="tx1">
                  <a:lumMod val="75000"/>
                  <a:lumOff val="25000"/>
                </a:schemeClr>
              </a:solidFill>
            </a:endParaRPr>
          </a:p>
          <a:p>
            <a:r>
              <a:rPr lang="zh-CN" altLang="en-US" sz="2000" b="1" dirty="0"/>
              <a:t>自动化测试脚本</a:t>
            </a:r>
            <a:endParaRPr lang="en-US" altLang="zh-CN" sz="2000" b="1" dirty="0"/>
          </a:p>
          <a:p>
            <a:pPr lvl="1"/>
            <a:r>
              <a:rPr lang="zh-CN" altLang="en-US" sz="1800" dirty="0">
                <a:solidFill>
                  <a:schemeClr val="tx1">
                    <a:lumMod val="75000"/>
                    <a:lumOff val="25000"/>
                  </a:schemeClr>
                </a:solidFill>
              </a:rPr>
              <a:t>本项目参考了</a:t>
            </a:r>
            <a:r>
              <a:rPr lang="en-US" altLang="zh-CN" sz="1800" dirty="0">
                <a:solidFill>
                  <a:schemeClr val="tx1">
                    <a:lumMod val="75000"/>
                    <a:lumOff val="25000"/>
                  </a:schemeClr>
                </a:solidFill>
              </a:rPr>
              <a:t>xv6</a:t>
            </a:r>
            <a:r>
              <a:rPr lang="zh-CN" altLang="en-US" sz="1800" dirty="0">
                <a:solidFill>
                  <a:schemeClr val="tx1">
                    <a:lumMod val="75000"/>
                    <a:lumOff val="25000"/>
                  </a:schemeClr>
                </a:solidFill>
              </a:rPr>
              <a:t>的自动化测试脚本，使用</a:t>
            </a:r>
            <a:r>
              <a:rPr lang="en-US" altLang="zh-CN" sz="1800" dirty="0">
                <a:solidFill>
                  <a:schemeClr val="tx1">
                    <a:lumMod val="75000"/>
                    <a:lumOff val="25000"/>
                  </a:schemeClr>
                </a:solidFill>
              </a:rPr>
              <a:t>Python</a:t>
            </a:r>
            <a:r>
              <a:rPr lang="zh-CN" altLang="en-US" sz="1800" dirty="0">
                <a:solidFill>
                  <a:schemeClr val="tx1">
                    <a:lumMod val="75000"/>
                    <a:lumOff val="25000"/>
                  </a:schemeClr>
                </a:solidFill>
              </a:rPr>
              <a:t>实现了对学生实验的全自动评测与分数计算</a:t>
            </a:r>
            <a:endParaRPr lang="en-US" altLang="zh-CN" sz="1800" dirty="0">
              <a:solidFill>
                <a:schemeClr val="tx1">
                  <a:lumMod val="75000"/>
                  <a:lumOff val="25000"/>
                </a:schemeClr>
              </a:solidFill>
            </a:endParaRPr>
          </a:p>
          <a:p>
            <a:pPr lvl="1"/>
            <a:r>
              <a:rPr lang="zh-CN" altLang="en-US" sz="1800" dirty="0">
                <a:solidFill>
                  <a:schemeClr val="tx1">
                    <a:lumMod val="75000"/>
                    <a:lumOff val="25000"/>
                  </a:schemeClr>
                </a:solidFill>
              </a:rPr>
              <a:t>该脚本将评测点与评测库分离，能够自动收集评测点，灵活调整评测方案</a:t>
            </a:r>
            <a:endParaRPr lang="en-US" altLang="zh-CN" sz="1800" dirty="0">
              <a:solidFill>
                <a:schemeClr val="tx1">
                  <a:lumMod val="75000"/>
                  <a:lumOff val="25000"/>
                </a:schemeClr>
              </a:solidFill>
            </a:endParaRPr>
          </a:p>
          <a:p>
            <a:pPr lvl="1"/>
            <a:r>
              <a:rPr lang="zh-CN" altLang="en-US" sz="1800" dirty="0">
                <a:solidFill>
                  <a:schemeClr val="tx1">
                    <a:lumMod val="75000"/>
                    <a:lumOff val="25000"/>
                  </a:schemeClr>
                </a:solidFill>
              </a:rPr>
              <a:t>自动编译系统内核并重置文件系统，能够与</a:t>
            </a:r>
            <a:r>
              <a:rPr lang="en-US" altLang="zh-CN" sz="1800" dirty="0">
                <a:solidFill>
                  <a:schemeClr val="tx1">
                    <a:lumMod val="75000"/>
                    <a:lumOff val="25000"/>
                  </a:schemeClr>
                </a:solidFill>
              </a:rPr>
              <a:t>QEMU-GDB</a:t>
            </a:r>
            <a:r>
              <a:rPr lang="zh-CN" altLang="en-US" sz="1800" dirty="0">
                <a:solidFill>
                  <a:schemeClr val="tx1">
                    <a:lumMod val="75000"/>
                    <a:lumOff val="25000"/>
                  </a:schemeClr>
                </a:solidFill>
              </a:rPr>
              <a:t>通信，追踪内核输出，保证评测有效性</a:t>
            </a:r>
          </a:p>
          <a:p>
            <a:pPr marL="0" indent="0">
              <a:buNone/>
            </a:pPr>
            <a:endParaRPr lang="zh-CN" altLang="en-US" dirty="0"/>
          </a:p>
          <a:p>
            <a:pPr marL="0" indent="0">
              <a:buNone/>
            </a:pPr>
            <a:endParaRPr lang="zh-CN" altLang="en-US" dirty="0"/>
          </a:p>
          <a:p>
            <a:pPr marL="0" indent="0">
              <a:buNone/>
            </a:pPr>
            <a:endParaRPr lang="zh-CN" altLang="en-US" dirty="0"/>
          </a:p>
        </p:txBody>
      </p:sp>
      <p:sp>
        <p:nvSpPr>
          <p:cNvPr id="6" name="标题 5">
            <a:extLst>
              <a:ext uri="{FF2B5EF4-FFF2-40B4-BE49-F238E27FC236}">
                <a16:creationId xmlns:a16="http://schemas.microsoft.com/office/drawing/2014/main" id="{75320157-EF1F-2274-8276-D2BB13073B50}"/>
              </a:ext>
            </a:extLst>
          </p:cNvPr>
          <p:cNvSpPr>
            <a:spLocks noGrp="1"/>
          </p:cNvSpPr>
          <p:nvPr>
            <p:ph type="title" idx="2"/>
            <p:custDataLst>
              <p:tags r:id="rId3"/>
            </p:custDataLst>
          </p:nvPr>
        </p:nvSpPr>
        <p:spPr/>
        <p:txBody>
          <a:bodyPr/>
          <a:lstStyle/>
          <a:p>
            <a:r>
              <a:rPr lang="en-US" altLang="zh-CN" dirty="0"/>
              <a:t>3.2 </a:t>
            </a:r>
            <a:r>
              <a:rPr lang="zh-CN" altLang="en-US" dirty="0"/>
              <a:t>测试用例与测试脚本</a:t>
            </a:r>
            <a:endParaRPr dirty="0"/>
          </a:p>
        </p:txBody>
      </p:sp>
      <p:pic>
        <p:nvPicPr>
          <p:cNvPr id="2" name="图片 1">
            <a:extLst>
              <a:ext uri="{FF2B5EF4-FFF2-40B4-BE49-F238E27FC236}">
                <a16:creationId xmlns:a16="http://schemas.microsoft.com/office/drawing/2014/main" id="{F277063A-B453-46EC-CA1A-92140D522312}"/>
              </a:ext>
            </a:extLst>
          </p:cNvPr>
          <p:cNvPicPr>
            <a:picLocks noChangeAspect="1"/>
          </p:cNvPicPr>
          <p:nvPr>
            <p:custDataLst>
              <p:tags r:id="rId4"/>
            </p:custDataLst>
          </p:nvPr>
        </p:nvPicPr>
        <p:blipFill>
          <a:blip r:embed="rId6"/>
          <a:stretch>
            <a:fillRect/>
          </a:stretch>
        </p:blipFill>
        <p:spPr>
          <a:xfrm>
            <a:off x="7366000" y="523875"/>
            <a:ext cx="4443095" cy="782955"/>
          </a:xfrm>
          <a:prstGeom prst="rect">
            <a:avLst/>
          </a:prstGeom>
        </p:spPr>
      </p:pic>
      <p:sp>
        <p:nvSpPr>
          <p:cNvPr id="4" name="Rectangle 1">
            <a:extLst>
              <a:ext uri="{FF2B5EF4-FFF2-40B4-BE49-F238E27FC236}">
                <a16:creationId xmlns:a16="http://schemas.microsoft.com/office/drawing/2014/main" id="{DAABE643-D904-28E5-2ED8-0D2D563D9716}"/>
              </a:ext>
            </a:extLst>
          </p:cNvPr>
          <p:cNvSpPr>
            <a:spLocks noChangeArrowheads="1"/>
          </p:cNvSpPr>
          <p:nvPr/>
        </p:nvSpPr>
        <p:spPr bwMode="auto">
          <a:xfrm>
            <a:off x="0" y="24398"/>
            <a:ext cx="65" cy="408404"/>
          </a:xfrm>
          <a:prstGeom prst="rect">
            <a:avLst/>
          </a:prstGeom>
          <a:solidFill>
            <a:srgbClr val="E7E7E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5067" rIns="0" bIns="6506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EBEAC651-5223-38F8-5CB3-A790C733C327}"/>
              </a:ext>
            </a:extLst>
          </p:cNvPr>
          <p:cNvSpPr>
            <a:spLocks noChangeArrowheads="1"/>
          </p:cNvSpPr>
          <p:nvPr/>
        </p:nvSpPr>
        <p:spPr bwMode="auto">
          <a:xfrm>
            <a:off x="0" y="434976"/>
            <a:ext cx="65" cy="533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7205612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8E40AD-9BDF-D019-53FF-4BD2ECF3E344}"/>
            </a:ext>
          </a:extLst>
        </p:cNvPr>
        <p:cNvGrpSpPr/>
        <p:nvPr/>
      </p:nvGrpSpPr>
      <p:grpSpPr>
        <a:xfrm>
          <a:off x="0" y="0"/>
          <a:ext cx="0" cy="0"/>
          <a:chOff x="0" y="0"/>
          <a:chExt cx="0" cy="0"/>
        </a:xfrm>
      </p:grpSpPr>
      <p:sp>
        <p:nvSpPr>
          <p:cNvPr id="3" name="内容占位符 2">
            <a:extLst>
              <a:ext uri="{FF2B5EF4-FFF2-40B4-BE49-F238E27FC236}">
                <a16:creationId xmlns:a16="http://schemas.microsoft.com/office/drawing/2014/main" id="{CBF5C8A1-1EAB-A130-1334-70C725893E31}"/>
              </a:ext>
            </a:extLst>
          </p:cNvPr>
          <p:cNvSpPr>
            <a:spLocks noGrp="1"/>
          </p:cNvSpPr>
          <p:nvPr>
            <p:ph idx="3"/>
            <p:custDataLst>
              <p:tags r:id="rId2"/>
            </p:custDataLst>
          </p:nvPr>
        </p:nvSpPr>
        <p:spPr>
          <a:xfrm>
            <a:off x="694690" y="1403350"/>
            <a:ext cx="10800715" cy="4930775"/>
          </a:xfrm>
        </p:spPr>
        <p:txBody>
          <a:bodyPr>
            <a:normAutofit/>
          </a:bodyPr>
          <a:lstStyle/>
          <a:p>
            <a:r>
              <a:rPr lang="zh-CN" altLang="en-US" sz="2400" b="1" dirty="0"/>
              <a:t>实验指导手册与参考实现</a:t>
            </a:r>
          </a:p>
          <a:p>
            <a:pPr lvl="1"/>
            <a:r>
              <a:rPr lang="zh-CN" altLang="en-US" sz="2000" dirty="0">
                <a:solidFill>
                  <a:schemeClr val="tx1">
                    <a:lumMod val="75000"/>
                    <a:lumOff val="25000"/>
                  </a:schemeClr>
                </a:solidFill>
              </a:rPr>
              <a:t>实验指导手册提供了实验背景、实验题干、实现思路以及具体提示，可以通过向学生提供不同的内容以调整实验难度</a:t>
            </a:r>
          </a:p>
          <a:p>
            <a:pPr lvl="1"/>
            <a:r>
              <a:rPr lang="zh-CN" altLang="en-US" sz="2000" dirty="0">
                <a:solidFill>
                  <a:schemeClr val="tx1">
                    <a:lumMod val="75000"/>
                    <a:lumOff val="25000"/>
                  </a:schemeClr>
                </a:solidFill>
              </a:rPr>
              <a:t>实验的设计综合了</a:t>
            </a:r>
            <a:r>
              <a:rPr lang="en-US" altLang="zh-CN" sz="2000" dirty="0">
                <a:solidFill>
                  <a:schemeClr val="tx1">
                    <a:lumMod val="75000"/>
                    <a:lumOff val="25000"/>
                  </a:schemeClr>
                </a:solidFill>
              </a:rPr>
              <a:t>MIT 6.828</a:t>
            </a:r>
            <a:r>
              <a:rPr lang="zh-CN" altLang="en-US" sz="2000" dirty="0">
                <a:solidFill>
                  <a:schemeClr val="tx1">
                    <a:lumMod val="75000"/>
                    <a:lumOff val="25000"/>
                  </a:schemeClr>
                </a:solidFill>
              </a:rPr>
              <a:t>课程近五年的所有实验，参考了其中难度合适的实验</a:t>
            </a:r>
          </a:p>
          <a:p>
            <a:pPr lvl="1"/>
            <a:r>
              <a:rPr lang="zh-CN" altLang="en-US" sz="2000" dirty="0">
                <a:solidFill>
                  <a:schemeClr val="tx1">
                    <a:lumMod val="75000"/>
                    <a:lumOff val="25000"/>
                  </a:schemeClr>
                </a:solidFill>
              </a:rPr>
              <a:t>针对每个不同实验均编写的具体的实验指导，详细内容在后文中完整展现</a:t>
            </a:r>
          </a:p>
          <a:p>
            <a:pPr lvl="1"/>
            <a:r>
              <a:rPr lang="zh-CN" altLang="en-US" sz="2000" dirty="0">
                <a:solidFill>
                  <a:schemeClr val="tx1">
                    <a:lumMod val="75000"/>
                    <a:lumOff val="25000"/>
                  </a:schemeClr>
                </a:solidFill>
              </a:rPr>
              <a:t>每个实验都提供了参考实现，以及参考实现的代码解析，详细内容在后文中完整展现</a:t>
            </a:r>
          </a:p>
          <a:p>
            <a:pPr lvl="1"/>
            <a:r>
              <a:rPr lang="zh-CN" altLang="en-US" sz="2000" dirty="0">
                <a:solidFill>
                  <a:schemeClr val="tx1">
                    <a:lumMod val="75000"/>
                    <a:lumOff val="25000"/>
                  </a:schemeClr>
                </a:solidFill>
              </a:rPr>
              <a:t>参考实现均经过实机运行，能够在测试脚本下得到满分</a:t>
            </a:r>
          </a:p>
          <a:p>
            <a:endParaRPr lang="zh-CN" altLang="en-US" sz="2000" b="1" dirty="0"/>
          </a:p>
        </p:txBody>
      </p:sp>
      <p:sp>
        <p:nvSpPr>
          <p:cNvPr id="6" name="标题 5">
            <a:extLst>
              <a:ext uri="{FF2B5EF4-FFF2-40B4-BE49-F238E27FC236}">
                <a16:creationId xmlns:a16="http://schemas.microsoft.com/office/drawing/2014/main" id="{1DC4CDF4-F6B9-651F-D331-BD9BF2C6EFC9}"/>
              </a:ext>
            </a:extLst>
          </p:cNvPr>
          <p:cNvSpPr>
            <a:spLocks noGrp="1"/>
          </p:cNvSpPr>
          <p:nvPr>
            <p:ph type="title" idx="2"/>
            <p:custDataLst>
              <p:tags r:id="rId3"/>
            </p:custDataLst>
          </p:nvPr>
        </p:nvSpPr>
        <p:spPr/>
        <p:txBody>
          <a:bodyPr/>
          <a:lstStyle/>
          <a:p>
            <a:r>
              <a:rPr lang="en-US" altLang="zh-CN" dirty="0"/>
              <a:t>3.3 </a:t>
            </a:r>
            <a:r>
              <a:rPr lang="zh-CN" altLang="en-US" dirty="0"/>
              <a:t>实验指导手册与参考实现</a:t>
            </a:r>
            <a:endParaRPr dirty="0"/>
          </a:p>
        </p:txBody>
      </p:sp>
      <p:pic>
        <p:nvPicPr>
          <p:cNvPr id="2" name="图片 1">
            <a:extLst>
              <a:ext uri="{FF2B5EF4-FFF2-40B4-BE49-F238E27FC236}">
                <a16:creationId xmlns:a16="http://schemas.microsoft.com/office/drawing/2014/main" id="{BFEF1240-2ADF-2761-EFC9-3793F583F6FA}"/>
              </a:ext>
            </a:extLst>
          </p:cNvPr>
          <p:cNvPicPr>
            <a:picLocks noChangeAspect="1"/>
          </p:cNvPicPr>
          <p:nvPr>
            <p:custDataLst>
              <p:tags r:id="rId4"/>
            </p:custDataLst>
          </p:nvPr>
        </p:nvPicPr>
        <p:blipFill>
          <a:blip r:embed="rId6"/>
          <a:stretch>
            <a:fillRect/>
          </a:stretch>
        </p:blipFill>
        <p:spPr>
          <a:xfrm>
            <a:off x="7366000" y="523875"/>
            <a:ext cx="4443095" cy="782955"/>
          </a:xfrm>
          <a:prstGeom prst="rect">
            <a:avLst/>
          </a:prstGeom>
        </p:spPr>
      </p:pic>
      <p:sp>
        <p:nvSpPr>
          <p:cNvPr id="4" name="Rectangle 1">
            <a:extLst>
              <a:ext uri="{FF2B5EF4-FFF2-40B4-BE49-F238E27FC236}">
                <a16:creationId xmlns:a16="http://schemas.microsoft.com/office/drawing/2014/main" id="{457365A6-A4B9-A8C2-C15D-F2D52D8E33DC}"/>
              </a:ext>
            </a:extLst>
          </p:cNvPr>
          <p:cNvSpPr>
            <a:spLocks noChangeArrowheads="1"/>
          </p:cNvSpPr>
          <p:nvPr/>
        </p:nvSpPr>
        <p:spPr bwMode="auto">
          <a:xfrm>
            <a:off x="0" y="24398"/>
            <a:ext cx="65" cy="408404"/>
          </a:xfrm>
          <a:prstGeom prst="rect">
            <a:avLst/>
          </a:prstGeom>
          <a:solidFill>
            <a:srgbClr val="E7E7E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5067" rIns="0" bIns="6506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A0277C67-B99F-B95A-C099-8A6EEB9D9503}"/>
              </a:ext>
            </a:extLst>
          </p:cNvPr>
          <p:cNvSpPr>
            <a:spLocks noChangeArrowheads="1"/>
          </p:cNvSpPr>
          <p:nvPr/>
        </p:nvSpPr>
        <p:spPr bwMode="auto">
          <a:xfrm>
            <a:off x="0" y="434976"/>
            <a:ext cx="65" cy="533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923366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D886A1-F932-F056-B6DE-7837EA675BA2}"/>
            </a:ext>
          </a:extLst>
        </p:cNvPr>
        <p:cNvGrpSpPr/>
        <p:nvPr/>
      </p:nvGrpSpPr>
      <p:grpSpPr>
        <a:xfrm>
          <a:off x="0" y="0"/>
          <a:ext cx="0" cy="0"/>
          <a:chOff x="0" y="0"/>
          <a:chExt cx="0" cy="0"/>
        </a:xfrm>
      </p:grpSpPr>
      <p:sp>
        <p:nvSpPr>
          <p:cNvPr id="2" name="文本占位符 1">
            <a:extLst>
              <a:ext uri="{FF2B5EF4-FFF2-40B4-BE49-F238E27FC236}">
                <a16:creationId xmlns:a16="http://schemas.microsoft.com/office/drawing/2014/main" id="{00FB94A8-67DC-B7DB-C06D-ACDF66CC3ED8}"/>
              </a:ext>
            </a:extLst>
          </p:cNvPr>
          <p:cNvSpPr>
            <a:spLocks noGrp="1"/>
          </p:cNvSpPr>
          <p:nvPr>
            <p:ph type="body" idx="2"/>
            <p:custDataLst>
              <p:tags r:id="rId2"/>
            </p:custDataLst>
          </p:nvPr>
        </p:nvSpPr>
        <p:spPr>
          <a:xfrm>
            <a:off x="821055" y="2726055"/>
            <a:ext cx="6318885" cy="521970"/>
          </a:xfrm>
        </p:spPr>
        <p:txBody>
          <a:bodyPr>
            <a:normAutofit/>
          </a:bodyPr>
          <a:lstStyle/>
          <a:p>
            <a:r>
              <a:rPr lang="zh-CN" altLang="en-US" dirty="0"/>
              <a:t>第四部分</a:t>
            </a:r>
          </a:p>
        </p:txBody>
      </p:sp>
      <p:sp>
        <p:nvSpPr>
          <p:cNvPr id="3" name="标题 2">
            <a:extLst>
              <a:ext uri="{FF2B5EF4-FFF2-40B4-BE49-F238E27FC236}">
                <a16:creationId xmlns:a16="http://schemas.microsoft.com/office/drawing/2014/main" id="{1D0B18B5-D3E8-3898-31CC-D5E56EAA432E}"/>
              </a:ext>
            </a:extLst>
          </p:cNvPr>
          <p:cNvSpPr>
            <a:spLocks noGrp="1"/>
          </p:cNvSpPr>
          <p:nvPr>
            <p:ph type="title" idx="1"/>
            <p:custDataLst>
              <p:tags r:id="rId3"/>
            </p:custDataLst>
          </p:nvPr>
        </p:nvSpPr>
        <p:spPr>
          <a:xfrm>
            <a:off x="820420" y="3429000"/>
            <a:ext cx="6318885" cy="1572895"/>
          </a:xfrm>
        </p:spPr>
        <p:txBody>
          <a:bodyPr/>
          <a:lstStyle/>
          <a:p>
            <a:r>
              <a:rPr lang="zh-CN" altLang="en-US" dirty="0"/>
              <a:t>系统内核架构</a:t>
            </a:r>
          </a:p>
        </p:txBody>
      </p:sp>
      <p:pic>
        <p:nvPicPr>
          <p:cNvPr id="5" name="图片 4">
            <a:extLst>
              <a:ext uri="{FF2B5EF4-FFF2-40B4-BE49-F238E27FC236}">
                <a16:creationId xmlns:a16="http://schemas.microsoft.com/office/drawing/2014/main" id="{684755AC-1A6E-60AB-C4DE-5653FD39480A}"/>
              </a:ext>
            </a:extLst>
          </p:cNvPr>
          <p:cNvPicPr>
            <a:picLocks noChangeAspect="1"/>
          </p:cNvPicPr>
          <p:nvPr>
            <p:custDataLst>
              <p:tags r:id="rId4"/>
            </p:custDataLst>
          </p:nvPr>
        </p:nvPicPr>
        <p:blipFill>
          <a:blip r:embed="rId7"/>
          <a:stretch>
            <a:fillRect/>
          </a:stretch>
        </p:blipFill>
        <p:spPr>
          <a:xfrm>
            <a:off x="820420" y="358140"/>
            <a:ext cx="4443095" cy="782955"/>
          </a:xfrm>
          <a:prstGeom prst="rect">
            <a:avLst/>
          </a:prstGeom>
        </p:spPr>
      </p:pic>
    </p:spTree>
    <p:custDataLst>
      <p:tags r:id="rId1"/>
    </p:custDataLst>
    <p:extLst>
      <p:ext uri="{BB962C8B-B14F-4D97-AF65-F5344CB8AC3E}">
        <p14:creationId xmlns:p14="http://schemas.microsoft.com/office/powerpoint/2010/main" val="2663290697"/>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7DCF70-ADC5-18EE-E015-E9BE18A9381C}"/>
            </a:ext>
          </a:extLst>
        </p:cNvPr>
        <p:cNvGrpSpPr/>
        <p:nvPr/>
      </p:nvGrpSpPr>
      <p:grpSpPr>
        <a:xfrm>
          <a:off x="0" y="0"/>
          <a:ext cx="0" cy="0"/>
          <a:chOff x="0" y="0"/>
          <a:chExt cx="0" cy="0"/>
        </a:xfrm>
      </p:grpSpPr>
      <p:sp>
        <p:nvSpPr>
          <p:cNvPr id="3" name="内容占位符 2">
            <a:extLst>
              <a:ext uri="{FF2B5EF4-FFF2-40B4-BE49-F238E27FC236}">
                <a16:creationId xmlns:a16="http://schemas.microsoft.com/office/drawing/2014/main" id="{A1489ECD-277E-C9FC-7037-27AE2441E8F3}"/>
              </a:ext>
            </a:extLst>
          </p:cNvPr>
          <p:cNvSpPr>
            <a:spLocks noGrp="1"/>
          </p:cNvSpPr>
          <p:nvPr>
            <p:ph idx="3"/>
            <p:custDataLst>
              <p:tags r:id="rId2"/>
            </p:custDataLst>
          </p:nvPr>
        </p:nvSpPr>
        <p:spPr>
          <a:xfrm>
            <a:off x="700552" y="1107440"/>
            <a:ext cx="10800715" cy="2025650"/>
          </a:xfrm>
        </p:spPr>
        <p:txBody>
          <a:bodyPr>
            <a:normAutofit fontScale="92500" lnSpcReduction="20000"/>
          </a:bodyPr>
          <a:lstStyle/>
          <a:p>
            <a:endParaRPr lang="zh-CN" altLang="en-US" sz="2400" dirty="0"/>
          </a:p>
          <a:p>
            <a:r>
              <a:rPr lang="zh-CN" altLang="en-US" sz="2400" dirty="0"/>
              <a:t>内存管理模块：物理内存管理，虚拟内存管理</a:t>
            </a:r>
          </a:p>
          <a:p>
            <a:r>
              <a:rPr lang="zh-CN" altLang="en-US" sz="2400" dirty="0"/>
              <a:t>进程管理模块：中断处理，进程调度，进程控制，进程同步</a:t>
            </a:r>
          </a:p>
          <a:p>
            <a:r>
              <a:rPr lang="zh-CN" altLang="en-US" sz="2400" dirty="0"/>
              <a:t>文件系统模块：物理文件系统，虚拟文件系统</a:t>
            </a:r>
            <a:endParaRPr lang="zh-CN" altLang="en-US" sz="2400" b="1" dirty="0"/>
          </a:p>
        </p:txBody>
      </p:sp>
      <p:sp>
        <p:nvSpPr>
          <p:cNvPr id="6" name="标题 5">
            <a:extLst>
              <a:ext uri="{FF2B5EF4-FFF2-40B4-BE49-F238E27FC236}">
                <a16:creationId xmlns:a16="http://schemas.microsoft.com/office/drawing/2014/main" id="{5A0F1561-7D24-89E6-4554-4AADF09E3364}"/>
              </a:ext>
            </a:extLst>
          </p:cNvPr>
          <p:cNvSpPr>
            <a:spLocks noGrp="1"/>
          </p:cNvSpPr>
          <p:nvPr>
            <p:ph type="title" idx="2"/>
            <p:custDataLst>
              <p:tags r:id="rId3"/>
            </p:custDataLst>
          </p:nvPr>
        </p:nvSpPr>
        <p:spPr/>
        <p:txBody>
          <a:bodyPr/>
          <a:lstStyle/>
          <a:p>
            <a:r>
              <a:rPr lang="en-US" altLang="zh-CN" dirty="0"/>
              <a:t>4.1 </a:t>
            </a:r>
            <a:r>
              <a:rPr lang="zh-CN" altLang="en-US" dirty="0"/>
              <a:t>内核整体架构</a:t>
            </a:r>
            <a:endParaRPr dirty="0"/>
          </a:p>
        </p:txBody>
      </p:sp>
      <p:pic>
        <p:nvPicPr>
          <p:cNvPr id="2" name="图片 1">
            <a:extLst>
              <a:ext uri="{FF2B5EF4-FFF2-40B4-BE49-F238E27FC236}">
                <a16:creationId xmlns:a16="http://schemas.microsoft.com/office/drawing/2014/main" id="{91973904-8021-3998-A40C-7507F32DD23B}"/>
              </a:ext>
            </a:extLst>
          </p:cNvPr>
          <p:cNvPicPr>
            <a:picLocks noChangeAspect="1"/>
          </p:cNvPicPr>
          <p:nvPr>
            <p:custDataLst>
              <p:tags r:id="rId4"/>
            </p:custDataLst>
          </p:nvPr>
        </p:nvPicPr>
        <p:blipFill>
          <a:blip r:embed="rId6"/>
          <a:stretch>
            <a:fillRect/>
          </a:stretch>
        </p:blipFill>
        <p:spPr>
          <a:xfrm>
            <a:off x="7366000" y="523875"/>
            <a:ext cx="4443095" cy="782955"/>
          </a:xfrm>
          <a:prstGeom prst="rect">
            <a:avLst/>
          </a:prstGeom>
        </p:spPr>
      </p:pic>
      <p:sp>
        <p:nvSpPr>
          <p:cNvPr id="4" name="Rectangle 1">
            <a:extLst>
              <a:ext uri="{FF2B5EF4-FFF2-40B4-BE49-F238E27FC236}">
                <a16:creationId xmlns:a16="http://schemas.microsoft.com/office/drawing/2014/main" id="{66D460FA-A0A4-F5A7-F218-3E7D2CCE760B}"/>
              </a:ext>
            </a:extLst>
          </p:cNvPr>
          <p:cNvSpPr>
            <a:spLocks noChangeArrowheads="1"/>
          </p:cNvSpPr>
          <p:nvPr/>
        </p:nvSpPr>
        <p:spPr bwMode="auto">
          <a:xfrm>
            <a:off x="0" y="24398"/>
            <a:ext cx="65" cy="408404"/>
          </a:xfrm>
          <a:prstGeom prst="rect">
            <a:avLst/>
          </a:prstGeom>
          <a:solidFill>
            <a:srgbClr val="E7E7E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5067" rIns="0" bIns="6506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A9FABCFD-4BA4-6928-0EAF-FFECDE5F14D8}"/>
              </a:ext>
            </a:extLst>
          </p:cNvPr>
          <p:cNvSpPr>
            <a:spLocks noChangeArrowheads="1"/>
          </p:cNvSpPr>
          <p:nvPr/>
        </p:nvSpPr>
        <p:spPr bwMode="auto">
          <a:xfrm>
            <a:off x="0" y="434976"/>
            <a:ext cx="65" cy="533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9" name="图片 8">
            <a:extLst>
              <a:ext uri="{FF2B5EF4-FFF2-40B4-BE49-F238E27FC236}">
                <a16:creationId xmlns:a16="http://schemas.microsoft.com/office/drawing/2014/main" id="{E0AB56B1-C71D-7D15-625F-069F3835FD6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00552" y="3214860"/>
            <a:ext cx="8595968" cy="3191801"/>
          </a:xfrm>
          <a:prstGeom prst="rect">
            <a:avLst/>
          </a:prstGeom>
        </p:spPr>
      </p:pic>
    </p:spTree>
    <p:custDataLst>
      <p:tags r:id="rId1"/>
    </p:custDataLst>
    <p:extLst>
      <p:ext uri="{BB962C8B-B14F-4D97-AF65-F5344CB8AC3E}">
        <p14:creationId xmlns:p14="http://schemas.microsoft.com/office/powerpoint/2010/main" val="1602693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C4C4BB-1A27-7A08-D6E9-1BDCD9533FD3}"/>
            </a:ext>
          </a:extLst>
        </p:cNvPr>
        <p:cNvGrpSpPr/>
        <p:nvPr/>
      </p:nvGrpSpPr>
      <p:grpSpPr>
        <a:xfrm>
          <a:off x="0" y="0"/>
          <a:ext cx="0" cy="0"/>
          <a:chOff x="0" y="0"/>
          <a:chExt cx="0" cy="0"/>
        </a:xfrm>
      </p:grpSpPr>
      <p:sp>
        <p:nvSpPr>
          <p:cNvPr id="3" name="内容占位符 2">
            <a:extLst>
              <a:ext uri="{FF2B5EF4-FFF2-40B4-BE49-F238E27FC236}">
                <a16:creationId xmlns:a16="http://schemas.microsoft.com/office/drawing/2014/main" id="{359FCC56-C308-CA01-C4DC-2083EA865858}"/>
              </a:ext>
            </a:extLst>
          </p:cNvPr>
          <p:cNvSpPr>
            <a:spLocks noGrp="1"/>
          </p:cNvSpPr>
          <p:nvPr>
            <p:ph idx="3"/>
            <p:custDataLst>
              <p:tags r:id="rId2"/>
            </p:custDataLst>
          </p:nvPr>
        </p:nvSpPr>
        <p:spPr>
          <a:xfrm>
            <a:off x="700553" y="1418492"/>
            <a:ext cx="3214956" cy="5246076"/>
          </a:xfrm>
        </p:spPr>
        <p:txBody>
          <a:bodyPr>
            <a:normAutofit/>
          </a:bodyPr>
          <a:lstStyle/>
          <a:p>
            <a:pPr marL="342900" indent="-342900" algn="just">
              <a:lnSpc>
                <a:spcPct val="150000"/>
              </a:lnSpc>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对硬件设备和系统内核采用直接映射，简化内核态内存访问的复杂性</a:t>
            </a:r>
            <a:endParaRPr lang="en-US" altLang="zh-CN" sz="2400" dirty="0">
              <a:latin typeface="微软雅黑" panose="020B0503020204020204" pitchFamily="34" charset="-122"/>
              <a:ea typeface="微软雅黑" panose="020B0503020204020204" pitchFamily="34" charset="-122"/>
            </a:endParaRPr>
          </a:p>
          <a:p>
            <a:pPr marL="342900" indent="-342900" algn="just">
              <a:lnSpc>
                <a:spcPct val="150000"/>
              </a:lnSpc>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进程内核栈以及上下文切换页存放在虚拟地址最高处，便于用固定偏移量寻址</a:t>
            </a:r>
            <a:endParaRPr lang="en-US" altLang="zh-CN" sz="2400" dirty="0">
              <a:latin typeface="微软雅黑" panose="020B0503020204020204" pitchFamily="34" charset="-122"/>
              <a:ea typeface="微软雅黑" panose="020B0503020204020204" pitchFamily="34" charset="-122"/>
            </a:endParaRPr>
          </a:p>
        </p:txBody>
      </p:sp>
      <p:sp>
        <p:nvSpPr>
          <p:cNvPr id="6" name="标题 5">
            <a:extLst>
              <a:ext uri="{FF2B5EF4-FFF2-40B4-BE49-F238E27FC236}">
                <a16:creationId xmlns:a16="http://schemas.microsoft.com/office/drawing/2014/main" id="{A0DBD866-5004-88A0-C8E2-909BEF9FDCF7}"/>
              </a:ext>
            </a:extLst>
          </p:cNvPr>
          <p:cNvSpPr>
            <a:spLocks noGrp="1"/>
          </p:cNvSpPr>
          <p:nvPr>
            <p:ph type="title" idx="2"/>
            <p:custDataLst>
              <p:tags r:id="rId3"/>
            </p:custDataLst>
          </p:nvPr>
        </p:nvSpPr>
        <p:spPr/>
        <p:txBody>
          <a:bodyPr/>
          <a:lstStyle/>
          <a:p>
            <a:r>
              <a:rPr lang="en-US" altLang="zh-CN" dirty="0"/>
              <a:t>4.2 </a:t>
            </a:r>
            <a:r>
              <a:rPr lang="zh-CN" altLang="en-US" dirty="0"/>
              <a:t>内存布局设计</a:t>
            </a:r>
            <a:endParaRPr dirty="0"/>
          </a:p>
        </p:txBody>
      </p:sp>
      <p:pic>
        <p:nvPicPr>
          <p:cNvPr id="2" name="图片 1">
            <a:extLst>
              <a:ext uri="{FF2B5EF4-FFF2-40B4-BE49-F238E27FC236}">
                <a16:creationId xmlns:a16="http://schemas.microsoft.com/office/drawing/2014/main" id="{4AE9058C-0066-C686-737E-2A8AD8338731}"/>
              </a:ext>
            </a:extLst>
          </p:cNvPr>
          <p:cNvPicPr>
            <a:picLocks noChangeAspect="1"/>
          </p:cNvPicPr>
          <p:nvPr>
            <p:custDataLst>
              <p:tags r:id="rId4"/>
            </p:custDataLst>
          </p:nvPr>
        </p:nvPicPr>
        <p:blipFill>
          <a:blip r:embed="rId6"/>
          <a:stretch>
            <a:fillRect/>
          </a:stretch>
        </p:blipFill>
        <p:spPr>
          <a:xfrm>
            <a:off x="7366000" y="523875"/>
            <a:ext cx="4443095" cy="782955"/>
          </a:xfrm>
          <a:prstGeom prst="rect">
            <a:avLst/>
          </a:prstGeom>
        </p:spPr>
      </p:pic>
      <p:sp>
        <p:nvSpPr>
          <p:cNvPr id="4" name="Rectangle 1">
            <a:extLst>
              <a:ext uri="{FF2B5EF4-FFF2-40B4-BE49-F238E27FC236}">
                <a16:creationId xmlns:a16="http://schemas.microsoft.com/office/drawing/2014/main" id="{1EF65A3B-800E-7B6F-CE5E-DD918EA4DFCA}"/>
              </a:ext>
            </a:extLst>
          </p:cNvPr>
          <p:cNvSpPr>
            <a:spLocks noChangeArrowheads="1"/>
          </p:cNvSpPr>
          <p:nvPr/>
        </p:nvSpPr>
        <p:spPr bwMode="auto">
          <a:xfrm>
            <a:off x="0" y="24398"/>
            <a:ext cx="65" cy="408404"/>
          </a:xfrm>
          <a:prstGeom prst="rect">
            <a:avLst/>
          </a:prstGeom>
          <a:solidFill>
            <a:srgbClr val="E7E7E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5067" rIns="0" bIns="6506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A763923A-0AE9-DCBA-B3B3-19FBC37F3727}"/>
              </a:ext>
            </a:extLst>
          </p:cNvPr>
          <p:cNvSpPr>
            <a:spLocks noChangeArrowheads="1"/>
          </p:cNvSpPr>
          <p:nvPr/>
        </p:nvSpPr>
        <p:spPr bwMode="auto">
          <a:xfrm>
            <a:off x="0" y="434976"/>
            <a:ext cx="65" cy="533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5" name="图片 4">
            <a:extLst>
              <a:ext uri="{FF2B5EF4-FFF2-40B4-BE49-F238E27FC236}">
                <a16:creationId xmlns:a16="http://schemas.microsoft.com/office/drawing/2014/main" id="{7E066237-5260-7DBD-E989-364C1CD6D6A6}"/>
              </a:ext>
            </a:extLst>
          </p:cNvPr>
          <p:cNvPicPr>
            <a:picLocks noChangeAspect="1"/>
          </p:cNvPicPr>
          <p:nvPr/>
        </p:nvPicPr>
        <p:blipFill>
          <a:blip r:embed="rId7"/>
          <a:stretch>
            <a:fillRect/>
          </a:stretch>
        </p:blipFill>
        <p:spPr>
          <a:xfrm>
            <a:off x="3970163" y="1306830"/>
            <a:ext cx="7838932" cy="5352616"/>
          </a:xfrm>
          <a:prstGeom prst="rect">
            <a:avLst/>
          </a:prstGeom>
        </p:spPr>
      </p:pic>
    </p:spTree>
    <p:custDataLst>
      <p:tags r:id="rId1"/>
    </p:custDataLst>
    <p:extLst>
      <p:ext uri="{BB962C8B-B14F-4D97-AF65-F5344CB8AC3E}">
        <p14:creationId xmlns:p14="http://schemas.microsoft.com/office/powerpoint/2010/main" val="24370369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492977-A960-35D0-F3C4-A2C948ABBD8A}"/>
            </a:ext>
          </a:extLst>
        </p:cNvPr>
        <p:cNvGrpSpPr/>
        <p:nvPr/>
      </p:nvGrpSpPr>
      <p:grpSpPr>
        <a:xfrm>
          <a:off x="0" y="0"/>
          <a:ext cx="0" cy="0"/>
          <a:chOff x="0" y="0"/>
          <a:chExt cx="0" cy="0"/>
        </a:xfrm>
      </p:grpSpPr>
      <p:sp>
        <p:nvSpPr>
          <p:cNvPr id="3" name="内容占位符 2">
            <a:extLst>
              <a:ext uri="{FF2B5EF4-FFF2-40B4-BE49-F238E27FC236}">
                <a16:creationId xmlns:a16="http://schemas.microsoft.com/office/drawing/2014/main" id="{BE651085-03F5-C20A-2656-30DAF449E518}"/>
              </a:ext>
            </a:extLst>
          </p:cNvPr>
          <p:cNvSpPr>
            <a:spLocks noGrp="1"/>
          </p:cNvSpPr>
          <p:nvPr>
            <p:ph idx="3"/>
            <p:custDataLst>
              <p:tags r:id="rId2"/>
            </p:custDataLst>
          </p:nvPr>
        </p:nvSpPr>
        <p:spPr>
          <a:xfrm>
            <a:off x="554013" y="1381370"/>
            <a:ext cx="10800715" cy="1559560"/>
          </a:xfrm>
        </p:spPr>
        <p:txBody>
          <a:bodyPr>
            <a:normAutofit fontScale="92500" lnSpcReduction="20000"/>
          </a:bodyPr>
          <a:lstStyle/>
          <a:p>
            <a:r>
              <a:rPr lang="zh-CN" altLang="en-US" sz="2400" dirty="0"/>
              <a:t>用户程序通过</a:t>
            </a:r>
            <a:r>
              <a:rPr lang="en-US" altLang="zh-CN" sz="2400" dirty="0"/>
              <a:t>fork</a:t>
            </a:r>
            <a:r>
              <a:rPr lang="zh-CN" altLang="en-US" sz="2400" dirty="0"/>
              <a:t>，</a:t>
            </a:r>
            <a:r>
              <a:rPr lang="en-US" altLang="zh-CN" sz="2400" dirty="0"/>
              <a:t>wait</a:t>
            </a:r>
            <a:r>
              <a:rPr lang="zh-CN" altLang="en-US" sz="2400" dirty="0"/>
              <a:t>等系统调用接口进行进程控制</a:t>
            </a:r>
          </a:p>
          <a:p>
            <a:r>
              <a:rPr lang="zh-CN" altLang="en-US" sz="2400" dirty="0"/>
              <a:t>进程在空闲，就绪，运行，睡眠，僵尸状态间切换</a:t>
            </a:r>
          </a:p>
          <a:p>
            <a:r>
              <a:rPr lang="zh-CN" altLang="en-US" sz="2400" dirty="0"/>
              <a:t>进程切换时首先进入其内核线程，再通过进程调度器切换至其他进程</a:t>
            </a:r>
          </a:p>
        </p:txBody>
      </p:sp>
      <p:sp>
        <p:nvSpPr>
          <p:cNvPr id="6" name="标题 5">
            <a:extLst>
              <a:ext uri="{FF2B5EF4-FFF2-40B4-BE49-F238E27FC236}">
                <a16:creationId xmlns:a16="http://schemas.microsoft.com/office/drawing/2014/main" id="{B288162A-B57C-5AD4-99FD-97F48565013C}"/>
              </a:ext>
            </a:extLst>
          </p:cNvPr>
          <p:cNvSpPr>
            <a:spLocks noGrp="1"/>
          </p:cNvSpPr>
          <p:nvPr>
            <p:ph type="title" idx="2"/>
            <p:custDataLst>
              <p:tags r:id="rId3"/>
            </p:custDataLst>
          </p:nvPr>
        </p:nvSpPr>
        <p:spPr/>
        <p:txBody>
          <a:bodyPr/>
          <a:lstStyle/>
          <a:p>
            <a:r>
              <a:rPr lang="en-US" altLang="zh-CN" dirty="0"/>
              <a:t>4.3 </a:t>
            </a:r>
            <a:r>
              <a:rPr lang="zh-CN" altLang="en-US" dirty="0"/>
              <a:t>进程管理设计</a:t>
            </a:r>
            <a:endParaRPr dirty="0"/>
          </a:p>
        </p:txBody>
      </p:sp>
      <p:pic>
        <p:nvPicPr>
          <p:cNvPr id="2" name="图片 1">
            <a:extLst>
              <a:ext uri="{FF2B5EF4-FFF2-40B4-BE49-F238E27FC236}">
                <a16:creationId xmlns:a16="http://schemas.microsoft.com/office/drawing/2014/main" id="{9D96FC4E-56CA-2752-12C7-176AF868E55C}"/>
              </a:ext>
            </a:extLst>
          </p:cNvPr>
          <p:cNvPicPr>
            <a:picLocks noChangeAspect="1"/>
          </p:cNvPicPr>
          <p:nvPr>
            <p:custDataLst>
              <p:tags r:id="rId4"/>
            </p:custDataLst>
          </p:nvPr>
        </p:nvPicPr>
        <p:blipFill>
          <a:blip r:embed="rId6"/>
          <a:stretch>
            <a:fillRect/>
          </a:stretch>
        </p:blipFill>
        <p:spPr>
          <a:xfrm>
            <a:off x="7366000" y="523875"/>
            <a:ext cx="4443095" cy="782955"/>
          </a:xfrm>
          <a:prstGeom prst="rect">
            <a:avLst/>
          </a:prstGeom>
        </p:spPr>
      </p:pic>
      <p:sp>
        <p:nvSpPr>
          <p:cNvPr id="4" name="Rectangle 1">
            <a:extLst>
              <a:ext uri="{FF2B5EF4-FFF2-40B4-BE49-F238E27FC236}">
                <a16:creationId xmlns:a16="http://schemas.microsoft.com/office/drawing/2014/main" id="{6F6FA357-4F33-19D4-29E3-C9737E8D4112}"/>
              </a:ext>
            </a:extLst>
          </p:cNvPr>
          <p:cNvSpPr>
            <a:spLocks noChangeArrowheads="1"/>
          </p:cNvSpPr>
          <p:nvPr/>
        </p:nvSpPr>
        <p:spPr bwMode="auto">
          <a:xfrm>
            <a:off x="0" y="24398"/>
            <a:ext cx="65" cy="408404"/>
          </a:xfrm>
          <a:prstGeom prst="rect">
            <a:avLst/>
          </a:prstGeom>
          <a:solidFill>
            <a:srgbClr val="E7E7E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5067" rIns="0" bIns="6506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C315E4B2-6CF8-EA74-3233-6B11BAA59238}"/>
              </a:ext>
            </a:extLst>
          </p:cNvPr>
          <p:cNvSpPr>
            <a:spLocks noChangeArrowheads="1"/>
          </p:cNvSpPr>
          <p:nvPr/>
        </p:nvSpPr>
        <p:spPr bwMode="auto">
          <a:xfrm>
            <a:off x="0" y="434976"/>
            <a:ext cx="65" cy="533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5" name="图片 4">
            <a:extLst>
              <a:ext uri="{FF2B5EF4-FFF2-40B4-BE49-F238E27FC236}">
                <a16:creationId xmlns:a16="http://schemas.microsoft.com/office/drawing/2014/main" id="{148E4AD6-59DB-512D-4A66-4C7F0CBD7E41}"/>
              </a:ext>
            </a:extLst>
          </p:cNvPr>
          <p:cNvPicPr>
            <a:picLocks noChangeAspect="1"/>
          </p:cNvPicPr>
          <p:nvPr/>
        </p:nvPicPr>
        <p:blipFill>
          <a:blip r:embed="rId7"/>
          <a:stretch>
            <a:fillRect/>
          </a:stretch>
        </p:blipFill>
        <p:spPr>
          <a:xfrm>
            <a:off x="554013" y="2853920"/>
            <a:ext cx="5367231" cy="3918078"/>
          </a:xfrm>
          <a:prstGeom prst="rect">
            <a:avLst/>
          </a:prstGeom>
        </p:spPr>
      </p:pic>
      <p:pic>
        <p:nvPicPr>
          <p:cNvPr id="8" name="图片 7">
            <a:extLst>
              <a:ext uri="{FF2B5EF4-FFF2-40B4-BE49-F238E27FC236}">
                <a16:creationId xmlns:a16="http://schemas.microsoft.com/office/drawing/2014/main" id="{4B6EC074-9D10-3DEA-B527-224B1DBF0D3E}"/>
              </a:ext>
            </a:extLst>
          </p:cNvPr>
          <p:cNvPicPr>
            <a:picLocks noChangeAspect="1"/>
          </p:cNvPicPr>
          <p:nvPr/>
        </p:nvPicPr>
        <p:blipFill>
          <a:blip r:embed="rId8"/>
          <a:stretch>
            <a:fillRect/>
          </a:stretch>
        </p:blipFill>
        <p:spPr>
          <a:xfrm>
            <a:off x="4648199" y="4586805"/>
            <a:ext cx="7419387" cy="2185193"/>
          </a:xfrm>
          <a:prstGeom prst="rect">
            <a:avLst/>
          </a:prstGeom>
        </p:spPr>
      </p:pic>
    </p:spTree>
    <p:custDataLst>
      <p:tags r:id="rId1"/>
    </p:custDataLst>
    <p:extLst>
      <p:ext uri="{BB962C8B-B14F-4D97-AF65-F5344CB8AC3E}">
        <p14:creationId xmlns:p14="http://schemas.microsoft.com/office/powerpoint/2010/main" val="557361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2"/>
            <p:custDataLst>
              <p:tags r:id="rId2"/>
            </p:custDataLst>
          </p:nvPr>
        </p:nvSpPr>
        <p:spPr/>
        <p:txBody>
          <a:bodyPr/>
          <a:lstStyle/>
          <a:p>
            <a:r>
              <a:rPr lang="zh-CN" altLang="en-US"/>
              <a:t>Contents</a:t>
            </a:r>
          </a:p>
        </p:txBody>
      </p:sp>
      <p:sp>
        <p:nvSpPr>
          <p:cNvPr id="3" name="标题 2"/>
          <p:cNvSpPr>
            <a:spLocks noGrp="1"/>
          </p:cNvSpPr>
          <p:nvPr>
            <p:ph type="title" idx="1"/>
            <p:custDataLst>
              <p:tags r:id="rId3"/>
            </p:custDataLst>
          </p:nvPr>
        </p:nvSpPr>
        <p:spPr/>
        <p:txBody>
          <a:bodyPr>
            <a:normAutofit/>
          </a:bodyPr>
          <a:lstStyle/>
          <a:p>
            <a:r>
              <a:rPr lang="zh-CN" altLang="en-US"/>
              <a:t>总览</a:t>
            </a:r>
          </a:p>
        </p:txBody>
      </p:sp>
      <p:cxnSp>
        <p:nvCxnSpPr>
          <p:cNvPr id="50" name="直接连接符 49"/>
          <p:cNvCxnSpPr/>
          <p:nvPr>
            <p:custDataLst>
              <p:tags r:id="rId4"/>
            </p:custDataLst>
          </p:nvPr>
        </p:nvCxnSpPr>
        <p:spPr>
          <a:xfrm>
            <a:off x="885825" y="3282950"/>
            <a:ext cx="1880870" cy="0"/>
          </a:xfrm>
          <a:prstGeom prst="line">
            <a:avLst/>
          </a:prstGeom>
          <a:ln w="9525">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custDataLst>
              <p:tags r:id="rId5"/>
            </p:custDataLst>
          </p:nvPr>
        </p:nvCxnSpPr>
        <p:spPr>
          <a:xfrm>
            <a:off x="885825" y="3282950"/>
            <a:ext cx="32448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序号"/>
          <p:cNvSpPr txBox="1"/>
          <p:nvPr>
            <p:custDataLst>
              <p:tags r:id="rId6"/>
            </p:custDataLst>
          </p:nvPr>
        </p:nvSpPr>
        <p:spPr>
          <a:xfrm>
            <a:off x="885825" y="2692400"/>
            <a:ext cx="909955" cy="482600"/>
          </a:xfrm>
          <a:prstGeom prst="rect">
            <a:avLst/>
          </a:prstGeom>
          <a:noFill/>
        </p:spPr>
        <p:txBody>
          <a:bodyPr vert="horz" wrap="square" lIns="0" tIns="0" rIns="0" bIns="0" rtlCol="0" anchor="b" anchorCtr="0">
            <a:normAutofit/>
          </a:bodyPr>
          <a:lstStyle/>
          <a:p>
            <a:pPr lvl="0" algn="l">
              <a:buClrTx/>
              <a:buSzTx/>
              <a:buFontTx/>
            </a:pPr>
            <a:r>
              <a:rPr lang="en-US" altLang="zh-CN" sz="2000" dirty="0">
                <a:solidFill>
                  <a:schemeClr val="accent1"/>
                </a:solidFill>
                <a:latin typeface="+mj-lt"/>
                <a:ea typeface="+mj-ea"/>
                <a:cs typeface="MiSans Heavy" panose="00000A00000000000000" charset="-122"/>
                <a:sym typeface="+mn-ea"/>
              </a:rPr>
              <a:t>01.</a:t>
            </a:r>
          </a:p>
        </p:txBody>
      </p:sp>
      <p:sp>
        <p:nvSpPr>
          <p:cNvPr id="23" name="标题"/>
          <p:cNvSpPr txBox="1"/>
          <p:nvPr>
            <p:custDataLst>
              <p:tags r:id="rId7"/>
            </p:custDataLst>
          </p:nvPr>
        </p:nvSpPr>
        <p:spPr>
          <a:xfrm>
            <a:off x="885825" y="3507105"/>
            <a:ext cx="2362200" cy="1869440"/>
          </a:xfrm>
          <a:prstGeom prst="rect">
            <a:avLst/>
          </a:prstGeom>
          <a:noFill/>
        </p:spPr>
        <p:txBody>
          <a:bodyPr wrap="square" lIns="0" tIns="0" rIns="0" bIns="0" rtlCol="0" anchor="t" anchorCtr="0">
            <a:normAutofit/>
          </a:bodyPr>
          <a:lstStyle/>
          <a:p>
            <a:pPr lvl="0" algn="l">
              <a:buClrTx/>
              <a:buSzTx/>
              <a:buFontTx/>
            </a:pPr>
            <a:r>
              <a:rPr lang="zh-CN" altLang="en-US" sz="2400" b="1" dirty="0">
                <a:solidFill>
                  <a:schemeClr val="accent1"/>
                </a:solidFill>
                <a:latin typeface="+mj-ea"/>
                <a:ea typeface="+mj-ea"/>
                <a:cs typeface="MiSans Heavy" panose="00000A00000000000000" charset="-122"/>
                <a:sym typeface="+mn-ea"/>
              </a:rPr>
              <a:t>项目介绍</a:t>
            </a:r>
          </a:p>
          <a:p>
            <a:pPr lvl="0" algn="l">
              <a:buClrTx/>
              <a:buSzTx/>
              <a:buFontTx/>
            </a:pPr>
            <a:endParaRPr lang="en-US" altLang="zh-CN" sz="2000" dirty="0">
              <a:solidFill>
                <a:schemeClr val="accent1"/>
              </a:solidFill>
              <a:latin typeface="+mj-ea"/>
              <a:ea typeface="+mj-ea"/>
              <a:cs typeface="MiSans Heavy" panose="00000A00000000000000" charset="-122"/>
              <a:sym typeface="+mn-ea"/>
            </a:endParaRPr>
          </a:p>
        </p:txBody>
      </p:sp>
      <p:cxnSp>
        <p:nvCxnSpPr>
          <p:cNvPr id="16" name="直接连接符 15"/>
          <p:cNvCxnSpPr/>
          <p:nvPr>
            <p:custDataLst>
              <p:tags r:id="rId8"/>
            </p:custDataLst>
          </p:nvPr>
        </p:nvCxnSpPr>
        <p:spPr>
          <a:xfrm>
            <a:off x="3739515" y="3282950"/>
            <a:ext cx="1880870" cy="0"/>
          </a:xfrm>
          <a:prstGeom prst="line">
            <a:avLst/>
          </a:prstGeom>
          <a:ln w="9525">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custDataLst>
              <p:tags r:id="rId9"/>
            </p:custDataLst>
          </p:nvPr>
        </p:nvCxnSpPr>
        <p:spPr>
          <a:xfrm>
            <a:off x="3739515" y="3282950"/>
            <a:ext cx="32448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序号"/>
          <p:cNvSpPr txBox="1"/>
          <p:nvPr>
            <p:custDataLst>
              <p:tags r:id="rId10"/>
            </p:custDataLst>
          </p:nvPr>
        </p:nvSpPr>
        <p:spPr>
          <a:xfrm>
            <a:off x="3739515" y="2692400"/>
            <a:ext cx="909955" cy="482600"/>
          </a:xfrm>
          <a:prstGeom prst="rect">
            <a:avLst/>
          </a:prstGeom>
          <a:noFill/>
        </p:spPr>
        <p:txBody>
          <a:bodyPr vert="horz" wrap="square" lIns="0" tIns="0" rIns="0" bIns="0" rtlCol="0" anchor="b" anchorCtr="0">
            <a:normAutofit/>
          </a:bodyPr>
          <a:lstStyle/>
          <a:p>
            <a:pPr lvl="0" algn="l">
              <a:buClrTx/>
              <a:buSzTx/>
              <a:buFontTx/>
            </a:pPr>
            <a:r>
              <a:rPr lang="en-US" altLang="zh-CN" sz="2000" dirty="0">
                <a:solidFill>
                  <a:schemeClr val="accent1"/>
                </a:solidFill>
                <a:latin typeface="+mj-lt"/>
                <a:ea typeface="+mj-ea"/>
                <a:cs typeface="MiSans Heavy" panose="00000A00000000000000" charset="-122"/>
                <a:sym typeface="+mn-ea"/>
              </a:rPr>
              <a:t>02.</a:t>
            </a:r>
          </a:p>
        </p:txBody>
      </p:sp>
      <p:sp>
        <p:nvSpPr>
          <p:cNvPr id="33" name="标题"/>
          <p:cNvSpPr txBox="1"/>
          <p:nvPr>
            <p:custDataLst>
              <p:tags r:id="rId11"/>
            </p:custDataLst>
          </p:nvPr>
        </p:nvSpPr>
        <p:spPr>
          <a:xfrm>
            <a:off x="3739515" y="3507105"/>
            <a:ext cx="2362200" cy="1869440"/>
          </a:xfrm>
          <a:prstGeom prst="rect">
            <a:avLst/>
          </a:prstGeom>
          <a:noFill/>
        </p:spPr>
        <p:txBody>
          <a:bodyPr wrap="square" lIns="0" tIns="0" rIns="0" bIns="0" rtlCol="0" anchor="t" anchorCtr="0">
            <a:normAutofit/>
          </a:bodyPr>
          <a:lstStyle/>
          <a:p>
            <a:pPr lvl="0" algn="l">
              <a:buClrTx/>
              <a:buSzTx/>
              <a:buFontTx/>
            </a:pPr>
            <a:r>
              <a:rPr lang="zh-CN" altLang="en-US" sz="2400" b="1" dirty="0">
                <a:solidFill>
                  <a:schemeClr val="accent1"/>
                </a:solidFill>
                <a:latin typeface="+mj-ea"/>
                <a:ea typeface="+mj-ea"/>
                <a:cs typeface="MiSans Heavy" panose="00000A00000000000000" charset="-122"/>
                <a:sym typeface="+mn-ea"/>
              </a:rPr>
              <a:t>前期调研</a:t>
            </a:r>
            <a:endParaRPr lang="en-US" altLang="zh-CN" sz="2000" dirty="0">
              <a:solidFill>
                <a:schemeClr val="accent1"/>
              </a:solidFill>
              <a:latin typeface="+mj-ea"/>
              <a:ea typeface="+mj-ea"/>
              <a:cs typeface="MiSans Heavy" panose="00000A00000000000000" charset="-122"/>
              <a:sym typeface="+mn-ea"/>
            </a:endParaRPr>
          </a:p>
        </p:txBody>
      </p:sp>
      <p:cxnSp>
        <p:nvCxnSpPr>
          <p:cNvPr id="36" name="直接连接符 35"/>
          <p:cNvCxnSpPr/>
          <p:nvPr>
            <p:custDataLst>
              <p:tags r:id="rId12"/>
            </p:custDataLst>
          </p:nvPr>
        </p:nvCxnSpPr>
        <p:spPr>
          <a:xfrm>
            <a:off x="9446895" y="3282950"/>
            <a:ext cx="1880870" cy="0"/>
          </a:xfrm>
          <a:prstGeom prst="line">
            <a:avLst/>
          </a:prstGeom>
          <a:ln w="9525">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custDataLst>
              <p:tags r:id="rId13"/>
            </p:custDataLst>
          </p:nvPr>
        </p:nvCxnSpPr>
        <p:spPr>
          <a:xfrm>
            <a:off x="9446895" y="3282950"/>
            <a:ext cx="32448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41" name="序号"/>
          <p:cNvSpPr txBox="1"/>
          <p:nvPr>
            <p:custDataLst>
              <p:tags r:id="rId14"/>
            </p:custDataLst>
          </p:nvPr>
        </p:nvSpPr>
        <p:spPr>
          <a:xfrm>
            <a:off x="9446895" y="2692400"/>
            <a:ext cx="909955" cy="482600"/>
          </a:xfrm>
          <a:prstGeom prst="rect">
            <a:avLst/>
          </a:prstGeom>
          <a:noFill/>
        </p:spPr>
        <p:txBody>
          <a:bodyPr vert="horz" wrap="square" lIns="0" tIns="0" rIns="0" bIns="0" rtlCol="0" anchor="b" anchorCtr="0">
            <a:normAutofit/>
          </a:bodyPr>
          <a:lstStyle/>
          <a:p>
            <a:pPr lvl="0" algn="l">
              <a:buClrTx/>
              <a:buSzTx/>
              <a:buFontTx/>
            </a:pPr>
            <a:r>
              <a:rPr lang="en-US" altLang="zh-CN" sz="2000" dirty="0">
                <a:solidFill>
                  <a:schemeClr val="accent1"/>
                </a:solidFill>
                <a:latin typeface="+mj-lt"/>
                <a:ea typeface="+mj-ea"/>
                <a:cs typeface="MiSans Heavy" panose="00000A00000000000000" charset="-122"/>
                <a:sym typeface="+mn-ea"/>
              </a:rPr>
              <a:t>04.</a:t>
            </a:r>
          </a:p>
        </p:txBody>
      </p:sp>
      <p:sp>
        <p:nvSpPr>
          <p:cNvPr id="54" name="标题"/>
          <p:cNvSpPr txBox="1"/>
          <p:nvPr>
            <p:custDataLst>
              <p:tags r:id="rId15"/>
            </p:custDataLst>
          </p:nvPr>
        </p:nvSpPr>
        <p:spPr>
          <a:xfrm>
            <a:off x="9446895" y="3507105"/>
            <a:ext cx="2362200" cy="1869440"/>
          </a:xfrm>
          <a:prstGeom prst="rect">
            <a:avLst/>
          </a:prstGeom>
          <a:noFill/>
        </p:spPr>
        <p:txBody>
          <a:bodyPr wrap="square" lIns="0" tIns="0" rIns="0" bIns="0" rtlCol="0" anchor="t" anchorCtr="0">
            <a:normAutofit/>
          </a:bodyPr>
          <a:lstStyle/>
          <a:p>
            <a:pPr lvl="0" algn="l">
              <a:buClrTx/>
              <a:buSzTx/>
              <a:buFontTx/>
            </a:pPr>
            <a:r>
              <a:rPr lang="zh-CN" altLang="en-US" sz="2400" b="1" dirty="0">
                <a:solidFill>
                  <a:schemeClr val="accent1"/>
                </a:solidFill>
                <a:latin typeface="+mj-ea"/>
                <a:ea typeface="+mj-ea"/>
                <a:cs typeface="MiSans Heavy" panose="00000A00000000000000" charset="-122"/>
                <a:sym typeface="+mn-ea"/>
              </a:rPr>
              <a:t>系统内核架构</a:t>
            </a:r>
            <a:endParaRPr lang="zh-CN" altLang="en-US" sz="2000" dirty="0">
              <a:solidFill>
                <a:schemeClr val="accent1"/>
              </a:solidFill>
              <a:latin typeface="+mj-ea"/>
              <a:ea typeface="+mj-ea"/>
              <a:cs typeface="MiSans Heavy" panose="00000A00000000000000" charset="-122"/>
              <a:sym typeface="+mn-ea"/>
            </a:endParaRPr>
          </a:p>
          <a:p>
            <a:pPr lvl="0" algn="l">
              <a:buClrTx/>
              <a:buSzTx/>
              <a:buFontTx/>
            </a:pPr>
            <a:endParaRPr lang="zh-CN" altLang="en-US" sz="2000" dirty="0">
              <a:solidFill>
                <a:schemeClr val="tx1"/>
              </a:solidFill>
              <a:latin typeface="+mj-ea"/>
              <a:ea typeface="+mj-ea"/>
              <a:cs typeface="MiSans Heavy" panose="00000A00000000000000" charset="-122"/>
              <a:sym typeface="+mn-ea"/>
            </a:endParaRPr>
          </a:p>
        </p:txBody>
      </p:sp>
      <p:cxnSp>
        <p:nvCxnSpPr>
          <p:cNvPr id="57" name="直接连接符 56"/>
          <p:cNvCxnSpPr/>
          <p:nvPr>
            <p:custDataLst>
              <p:tags r:id="rId16"/>
            </p:custDataLst>
          </p:nvPr>
        </p:nvCxnSpPr>
        <p:spPr>
          <a:xfrm>
            <a:off x="6593205" y="3282950"/>
            <a:ext cx="1880870" cy="0"/>
          </a:xfrm>
          <a:prstGeom prst="line">
            <a:avLst/>
          </a:prstGeom>
          <a:ln w="9525">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custDataLst>
              <p:tags r:id="rId17"/>
            </p:custDataLst>
          </p:nvPr>
        </p:nvCxnSpPr>
        <p:spPr>
          <a:xfrm>
            <a:off x="6593205" y="3282950"/>
            <a:ext cx="32448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59" name="序号"/>
          <p:cNvSpPr txBox="1"/>
          <p:nvPr>
            <p:custDataLst>
              <p:tags r:id="rId18"/>
            </p:custDataLst>
          </p:nvPr>
        </p:nvSpPr>
        <p:spPr>
          <a:xfrm>
            <a:off x="6593205" y="2692400"/>
            <a:ext cx="909955" cy="482600"/>
          </a:xfrm>
          <a:prstGeom prst="rect">
            <a:avLst/>
          </a:prstGeom>
          <a:noFill/>
        </p:spPr>
        <p:txBody>
          <a:bodyPr vert="horz" wrap="square" lIns="0" tIns="0" rIns="0" bIns="0" rtlCol="0" anchor="b" anchorCtr="0">
            <a:normAutofit/>
          </a:bodyPr>
          <a:lstStyle/>
          <a:p>
            <a:pPr lvl="0" algn="l">
              <a:buClrTx/>
              <a:buSzTx/>
              <a:buFontTx/>
            </a:pPr>
            <a:r>
              <a:rPr lang="en-US" altLang="zh-CN" sz="2000" dirty="0">
                <a:solidFill>
                  <a:schemeClr val="accent1"/>
                </a:solidFill>
                <a:latin typeface="+mj-lt"/>
                <a:ea typeface="+mj-ea"/>
                <a:cs typeface="MiSans Heavy" panose="00000A00000000000000" charset="-122"/>
                <a:sym typeface="+mn-ea"/>
              </a:rPr>
              <a:t>03.</a:t>
            </a:r>
          </a:p>
        </p:txBody>
      </p:sp>
      <p:sp>
        <p:nvSpPr>
          <p:cNvPr id="61" name="标题"/>
          <p:cNvSpPr txBox="1"/>
          <p:nvPr>
            <p:custDataLst>
              <p:tags r:id="rId19"/>
            </p:custDataLst>
          </p:nvPr>
        </p:nvSpPr>
        <p:spPr>
          <a:xfrm>
            <a:off x="6593205" y="3507105"/>
            <a:ext cx="2362200" cy="1869440"/>
          </a:xfrm>
          <a:prstGeom prst="rect">
            <a:avLst/>
          </a:prstGeom>
          <a:noFill/>
        </p:spPr>
        <p:txBody>
          <a:bodyPr wrap="square" lIns="0" tIns="0" rIns="0" bIns="0" rtlCol="0" anchor="t" anchorCtr="0">
            <a:normAutofit/>
          </a:bodyPr>
          <a:lstStyle/>
          <a:p>
            <a:pPr lvl="0" algn="l">
              <a:buClrTx/>
              <a:buSzTx/>
              <a:buFontTx/>
            </a:pPr>
            <a:r>
              <a:rPr lang="zh-CN" altLang="en-US" sz="2400" b="1" dirty="0">
                <a:solidFill>
                  <a:schemeClr val="accent1"/>
                </a:solidFill>
                <a:latin typeface="+mj-ea"/>
                <a:ea typeface="+mj-ea"/>
                <a:cs typeface="MiSans Heavy" panose="00000A00000000000000" charset="-122"/>
                <a:sym typeface="+mn-ea"/>
              </a:rPr>
              <a:t>技术方案</a:t>
            </a:r>
            <a:endParaRPr lang="zh-CN" altLang="en-US" sz="2000" dirty="0">
              <a:solidFill>
                <a:schemeClr val="accent1"/>
              </a:solidFill>
              <a:latin typeface="+mj-ea"/>
              <a:ea typeface="+mj-ea"/>
              <a:cs typeface="MiSans Heavy" panose="00000A00000000000000" charset="-122"/>
              <a:sym typeface="+mn-ea"/>
            </a:endParaRPr>
          </a:p>
          <a:p>
            <a:pPr lvl="0" algn="l">
              <a:buClrTx/>
              <a:buSzTx/>
              <a:buFontTx/>
            </a:pPr>
            <a:endParaRPr lang="zh-CN" altLang="en-US" sz="2000" dirty="0">
              <a:solidFill>
                <a:schemeClr val="tx1"/>
              </a:solidFill>
              <a:latin typeface="+mj-ea"/>
              <a:ea typeface="+mj-ea"/>
              <a:cs typeface="MiSans Heavy" panose="00000A00000000000000" charset="-122"/>
              <a:sym typeface="+mn-ea"/>
            </a:endParaRPr>
          </a:p>
        </p:txBody>
      </p:sp>
      <p:pic>
        <p:nvPicPr>
          <p:cNvPr id="6" name="图片 5"/>
          <p:cNvPicPr>
            <a:picLocks noChangeAspect="1"/>
          </p:cNvPicPr>
          <p:nvPr>
            <p:custDataLst>
              <p:tags r:id="rId20"/>
            </p:custDataLst>
          </p:nvPr>
        </p:nvPicPr>
        <p:blipFill>
          <a:blip r:embed="rId39"/>
          <a:stretch>
            <a:fillRect/>
          </a:stretch>
        </p:blipFill>
        <p:spPr>
          <a:xfrm>
            <a:off x="7366000" y="523875"/>
            <a:ext cx="4443095" cy="782955"/>
          </a:xfrm>
          <a:prstGeom prst="rect">
            <a:avLst/>
          </a:prstGeom>
        </p:spPr>
      </p:pic>
      <p:cxnSp>
        <p:nvCxnSpPr>
          <p:cNvPr id="14" name="直接连接符 13">
            <a:extLst>
              <a:ext uri="{FF2B5EF4-FFF2-40B4-BE49-F238E27FC236}">
                <a16:creationId xmlns:a16="http://schemas.microsoft.com/office/drawing/2014/main" id="{949930A4-4D0A-E92B-4CA2-8BAD6BB13C88}"/>
              </a:ext>
            </a:extLst>
          </p:cNvPr>
          <p:cNvCxnSpPr/>
          <p:nvPr>
            <p:custDataLst>
              <p:tags r:id="rId21"/>
            </p:custDataLst>
          </p:nvPr>
        </p:nvCxnSpPr>
        <p:spPr>
          <a:xfrm>
            <a:off x="880110" y="4764405"/>
            <a:ext cx="1880870" cy="0"/>
          </a:xfrm>
          <a:prstGeom prst="line">
            <a:avLst/>
          </a:prstGeom>
          <a:ln w="9525">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877723F5-4677-582C-C8B0-9841B5FF2202}"/>
              </a:ext>
            </a:extLst>
          </p:cNvPr>
          <p:cNvCxnSpPr/>
          <p:nvPr>
            <p:custDataLst>
              <p:tags r:id="rId22"/>
            </p:custDataLst>
          </p:nvPr>
        </p:nvCxnSpPr>
        <p:spPr>
          <a:xfrm>
            <a:off x="880110" y="4764405"/>
            <a:ext cx="32448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序号">
            <a:extLst>
              <a:ext uri="{FF2B5EF4-FFF2-40B4-BE49-F238E27FC236}">
                <a16:creationId xmlns:a16="http://schemas.microsoft.com/office/drawing/2014/main" id="{0BD2B3F7-701C-585E-3292-D58F51C2FCF4}"/>
              </a:ext>
            </a:extLst>
          </p:cNvPr>
          <p:cNvSpPr txBox="1"/>
          <p:nvPr>
            <p:custDataLst>
              <p:tags r:id="rId23"/>
            </p:custDataLst>
          </p:nvPr>
        </p:nvSpPr>
        <p:spPr>
          <a:xfrm>
            <a:off x="880110" y="4173855"/>
            <a:ext cx="909955" cy="482600"/>
          </a:xfrm>
          <a:prstGeom prst="rect">
            <a:avLst/>
          </a:prstGeom>
          <a:noFill/>
        </p:spPr>
        <p:txBody>
          <a:bodyPr vert="horz" wrap="square" lIns="0" tIns="0" rIns="0" bIns="0" rtlCol="0" anchor="b" anchorCtr="0">
            <a:normAutofit/>
          </a:bodyPr>
          <a:lstStyle/>
          <a:p>
            <a:pPr lvl="0" algn="l">
              <a:buClrTx/>
              <a:buSzTx/>
              <a:buFontTx/>
            </a:pPr>
            <a:r>
              <a:rPr lang="en-US" altLang="zh-CN" sz="2000" dirty="0">
                <a:solidFill>
                  <a:schemeClr val="accent1"/>
                </a:solidFill>
                <a:latin typeface="+mj-lt"/>
                <a:ea typeface="+mj-ea"/>
                <a:cs typeface="MiSans Heavy" panose="00000A00000000000000" charset="-122"/>
                <a:sym typeface="+mn-ea"/>
              </a:rPr>
              <a:t>05.</a:t>
            </a:r>
          </a:p>
        </p:txBody>
      </p:sp>
      <p:sp>
        <p:nvSpPr>
          <p:cNvPr id="19" name="标题">
            <a:extLst>
              <a:ext uri="{FF2B5EF4-FFF2-40B4-BE49-F238E27FC236}">
                <a16:creationId xmlns:a16="http://schemas.microsoft.com/office/drawing/2014/main" id="{DC7D88D0-470F-5398-1242-286FF522902A}"/>
              </a:ext>
            </a:extLst>
          </p:cNvPr>
          <p:cNvSpPr txBox="1"/>
          <p:nvPr>
            <p:custDataLst>
              <p:tags r:id="rId24"/>
            </p:custDataLst>
          </p:nvPr>
        </p:nvSpPr>
        <p:spPr>
          <a:xfrm>
            <a:off x="880110" y="4988560"/>
            <a:ext cx="2362200" cy="1869440"/>
          </a:xfrm>
          <a:prstGeom prst="rect">
            <a:avLst/>
          </a:prstGeom>
          <a:noFill/>
        </p:spPr>
        <p:txBody>
          <a:bodyPr wrap="square" lIns="0" tIns="0" rIns="0" bIns="0" rtlCol="0" anchor="t" anchorCtr="0">
            <a:normAutofit/>
          </a:bodyPr>
          <a:lstStyle/>
          <a:p>
            <a:pPr lvl="0" algn="l">
              <a:buClrTx/>
              <a:buSzTx/>
              <a:buFontTx/>
            </a:pPr>
            <a:r>
              <a:rPr lang="zh-CN" altLang="en-US" sz="2400" b="1" dirty="0">
                <a:solidFill>
                  <a:schemeClr val="accent1"/>
                </a:solidFill>
                <a:latin typeface="+mj-ea"/>
                <a:ea typeface="+mj-ea"/>
                <a:cs typeface="MiSans Heavy" panose="00000A00000000000000" charset="-122"/>
                <a:sym typeface="+mn-ea"/>
              </a:rPr>
              <a:t>内核文档注释</a:t>
            </a:r>
            <a:endParaRPr lang="en-US" altLang="zh-CN" sz="2000" dirty="0">
              <a:solidFill>
                <a:schemeClr val="accent1"/>
              </a:solidFill>
              <a:latin typeface="+mj-ea"/>
              <a:ea typeface="+mj-ea"/>
              <a:cs typeface="MiSans Heavy" panose="00000A00000000000000" charset="-122"/>
              <a:sym typeface="+mn-ea"/>
            </a:endParaRPr>
          </a:p>
        </p:txBody>
      </p:sp>
      <p:cxnSp>
        <p:nvCxnSpPr>
          <p:cNvPr id="20" name="直接连接符 19">
            <a:extLst>
              <a:ext uri="{FF2B5EF4-FFF2-40B4-BE49-F238E27FC236}">
                <a16:creationId xmlns:a16="http://schemas.microsoft.com/office/drawing/2014/main" id="{1585503A-8B76-EF70-7DB0-9F8A26A88E56}"/>
              </a:ext>
            </a:extLst>
          </p:cNvPr>
          <p:cNvCxnSpPr/>
          <p:nvPr>
            <p:custDataLst>
              <p:tags r:id="rId25"/>
            </p:custDataLst>
          </p:nvPr>
        </p:nvCxnSpPr>
        <p:spPr>
          <a:xfrm>
            <a:off x="3733800" y="4764405"/>
            <a:ext cx="1880870" cy="0"/>
          </a:xfrm>
          <a:prstGeom prst="line">
            <a:avLst/>
          </a:prstGeom>
          <a:ln w="9525">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66DAC802-0F42-166D-5DBF-2606A5EFC3C7}"/>
              </a:ext>
            </a:extLst>
          </p:cNvPr>
          <p:cNvCxnSpPr/>
          <p:nvPr>
            <p:custDataLst>
              <p:tags r:id="rId26"/>
            </p:custDataLst>
          </p:nvPr>
        </p:nvCxnSpPr>
        <p:spPr>
          <a:xfrm>
            <a:off x="3733800" y="4764405"/>
            <a:ext cx="32448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序号">
            <a:extLst>
              <a:ext uri="{FF2B5EF4-FFF2-40B4-BE49-F238E27FC236}">
                <a16:creationId xmlns:a16="http://schemas.microsoft.com/office/drawing/2014/main" id="{AA4F4CC7-8E4E-58BA-0325-298AA4038F55}"/>
              </a:ext>
            </a:extLst>
          </p:cNvPr>
          <p:cNvSpPr txBox="1"/>
          <p:nvPr>
            <p:custDataLst>
              <p:tags r:id="rId27"/>
            </p:custDataLst>
          </p:nvPr>
        </p:nvSpPr>
        <p:spPr>
          <a:xfrm>
            <a:off x="3733800" y="4173855"/>
            <a:ext cx="909955" cy="482600"/>
          </a:xfrm>
          <a:prstGeom prst="rect">
            <a:avLst/>
          </a:prstGeom>
          <a:noFill/>
        </p:spPr>
        <p:txBody>
          <a:bodyPr vert="horz" wrap="square" lIns="0" tIns="0" rIns="0" bIns="0" rtlCol="0" anchor="b" anchorCtr="0">
            <a:normAutofit/>
          </a:bodyPr>
          <a:lstStyle/>
          <a:p>
            <a:pPr lvl="0" algn="l">
              <a:buClrTx/>
              <a:buSzTx/>
              <a:buFontTx/>
            </a:pPr>
            <a:r>
              <a:rPr lang="en-US" altLang="zh-CN" sz="2000" dirty="0">
                <a:solidFill>
                  <a:schemeClr val="accent1"/>
                </a:solidFill>
                <a:latin typeface="+mj-lt"/>
                <a:ea typeface="+mj-ea"/>
                <a:cs typeface="MiSans Heavy" panose="00000A00000000000000" charset="-122"/>
                <a:sym typeface="+mn-ea"/>
              </a:rPr>
              <a:t>06.</a:t>
            </a:r>
          </a:p>
        </p:txBody>
      </p:sp>
      <p:sp>
        <p:nvSpPr>
          <p:cNvPr id="25" name="标题">
            <a:extLst>
              <a:ext uri="{FF2B5EF4-FFF2-40B4-BE49-F238E27FC236}">
                <a16:creationId xmlns:a16="http://schemas.microsoft.com/office/drawing/2014/main" id="{49553207-2AF1-151F-F0D9-921E6E2E6411}"/>
              </a:ext>
            </a:extLst>
          </p:cNvPr>
          <p:cNvSpPr txBox="1"/>
          <p:nvPr>
            <p:custDataLst>
              <p:tags r:id="rId28"/>
            </p:custDataLst>
          </p:nvPr>
        </p:nvSpPr>
        <p:spPr>
          <a:xfrm>
            <a:off x="3733800" y="4988560"/>
            <a:ext cx="2362200" cy="1869440"/>
          </a:xfrm>
          <a:prstGeom prst="rect">
            <a:avLst/>
          </a:prstGeom>
          <a:noFill/>
        </p:spPr>
        <p:txBody>
          <a:bodyPr wrap="square" lIns="0" tIns="0" rIns="0" bIns="0" rtlCol="0" anchor="t" anchorCtr="0">
            <a:normAutofit/>
          </a:bodyPr>
          <a:lstStyle/>
          <a:p>
            <a:pPr lvl="0" algn="l">
              <a:buClrTx/>
              <a:buSzTx/>
              <a:buFontTx/>
            </a:pPr>
            <a:r>
              <a:rPr lang="zh-CN" altLang="en-US" sz="2400" b="1" dirty="0">
                <a:solidFill>
                  <a:schemeClr val="accent1"/>
                </a:solidFill>
                <a:latin typeface="+mj-ea"/>
                <a:ea typeface="+mj-ea"/>
                <a:cs typeface="MiSans Heavy" panose="00000A00000000000000" charset="-122"/>
                <a:sym typeface="+mn-ea"/>
              </a:rPr>
              <a:t>测试用例与</a:t>
            </a:r>
            <a:endParaRPr lang="en-US" altLang="zh-CN" sz="2400" b="1" dirty="0">
              <a:solidFill>
                <a:schemeClr val="accent1"/>
              </a:solidFill>
              <a:latin typeface="+mj-ea"/>
              <a:ea typeface="+mj-ea"/>
              <a:cs typeface="MiSans Heavy" panose="00000A00000000000000" charset="-122"/>
              <a:sym typeface="+mn-ea"/>
            </a:endParaRPr>
          </a:p>
          <a:p>
            <a:pPr lvl="0" algn="l">
              <a:buClrTx/>
              <a:buSzTx/>
              <a:buFontTx/>
            </a:pPr>
            <a:r>
              <a:rPr lang="zh-CN" altLang="en-US" sz="2400" b="1" dirty="0">
                <a:solidFill>
                  <a:schemeClr val="accent1"/>
                </a:solidFill>
                <a:latin typeface="+mj-ea"/>
                <a:ea typeface="+mj-ea"/>
                <a:cs typeface="MiSans Heavy" panose="00000A00000000000000" charset="-122"/>
                <a:sym typeface="+mn-ea"/>
              </a:rPr>
              <a:t>测试脚本</a:t>
            </a:r>
            <a:endParaRPr lang="en-US" altLang="zh-CN" sz="2000" dirty="0">
              <a:solidFill>
                <a:schemeClr val="accent1"/>
              </a:solidFill>
              <a:latin typeface="+mj-ea"/>
              <a:ea typeface="+mj-ea"/>
              <a:cs typeface="MiSans Heavy" panose="00000A00000000000000" charset="-122"/>
              <a:sym typeface="+mn-ea"/>
            </a:endParaRPr>
          </a:p>
        </p:txBody>
      </p:sp>
      <p:cxnSp>
        <p:nvCxnSpPr>
          <p:cNvPr id="26" name="直接连接符 25">
            <a:extLst>
              <a:ext uri="{FF2B5EF4-FFF2-40B4-BE49-F238E27FC236}">
                <a16:creationId xmlns:a16="http://schemas.microsoft.com/office/drawing/2014/main" id="{15376CAB-2B17-0CCA-C902-CBA87AB30BD7}"/>
              </a:ext>
            </a:extLst>
          </p:cNvPr>
          <p:cNvCxnSpPr/>
          <p:nvPr>
            <p:custDataLst>
              <p:tags r:id="rId29"/>
            </p:custDataLst>
          </p:nvPr>
        </p:nvCxnSpPr>
        <p:spPr>
          <a:xfrm>
            <a:off x="9441180" y="4764405"/>
            <a:ext cx="1880870" cy="0"/>
          </a:xfrm>
          <a:prstGeom prst="line">
            <a:avLst/>
          </a:prstGeom>
          <a:ln w="9525">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819DDB35-16F8-961B-2F96-DDC3C7554281}"/>
              </a:ext>
            </a:extLst>
          </p:cNvPr>
          <p:cNvCxnSpPr/>
          <p:nvPr>
            <p:custDataLst>
              <p:tags r:id="rId30"/>
            </p:custDataLst>
          </p:nvPr>
        </p:nvCxnSpPr>
        <p:spPr>
          <a:xfrm>
            <a:off x="9441180" y="4764405"/>
            <a:ext cx="32448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8" name="序号">
            <a:extLst>
              <a:ext uri="{FF2B5EF4-FFF2-40B4-BE49-F238E27FC236}">
                <a16:creationId xmlns:a16="http://schemas.microsoft.com/office/drawing/2014/main" id="{13E2EDAB-830A-FED6-DDFF-B6542B972542}"/>
              </a:ext>
            </a:extLst>
          </p:cNvPr>
          <p:cNvSpPr txBox="1"/>
          <p:nvPr>
            <p:custDataLst>
              <p:tags r:id="rId31"/>
            </p:custDataLst>
          </p:nvPr>
        </p:nvSpPr>
        <p:spPr>
          <a:xfrm>
            <a:off x="9441180" y="4173855"/>
            <a:ext cx="909955" cy="482600"/>
          </a:xfrm>
          <a:prstGeom prst="rect">
            <a:avLst/>
          </a:prstGeom>
          <a:noFill/>
        </p:spPr>
        <p:txBody>
          <a:bodyPr vert="horz" wrap="square" lIns="0" tIns="0" rIns="0" bIns="0" rtlCol="0" anchor="b" anchorCtr="0">
            <a:normAutofit/>
          </a:bodyPr>
          <a:lstStyle/>
          <a:p>
            <a:pPr lvl="0" algn="l">
              <a:buClrTx/>
              <a:buSzTx/>
              <a:buFontTx/>
            </a:pPr>
            <a:r>
              <a:rPr lang="en-US" altLang="zh-CN" sz="2000" dirty="0">
                <a:solidFill>
                  <a:schemeClr val="accent1"/>
                </a:solidFill>
                <a:latin typeface="+mj-lt"/>
                <a:ea typeface="+mj-ea"/>
                <a:cs typeface="MiSans Heavy" panose="00000A00000000000000" charset="-122"/>
                <a:sym typeface="+mn-ea"/>
              </a:rPr>
              <a:t>08.</a:t>
            </a:r>
          </a:p>
        </p:txBody>
      </p:sp>
      <p:sp>
        <p:nvSpPr>
          <p:cNvPr id="29" name="标题">
            <a:extLst>
              <a:ext uri="{FF2B5EF4-FFF2-40B4-BE49-F238E27FC236}">
                <a16:creationId xmlns:a16="http://schemas.microsoft.com/office/drawing/2014/main" id="{F8EFBCB5-E020-3FA1-539F-131FA7D79215}"/>
              </a:ext>
            </a:extLst>
          </p:cNvPr>
          <p:cNvSpPr txBox="1"/>
          <p:nvPr>
            <p:custDataLst>
              <p:tags r:id="rId32"/>
            </p:custDataLst>
          </p:nvPr>
        </p:nvSpPr>
        <p:spPr>
          <a:xfrm>
            <a:off x="9441180" y="4988560"/>
            <a:ext cx="2362200" cy="1869440"/>
          </a:xfrm>
          <a:prstGeom prst="rect">
            <a:avLst/>
          </a:prstGeom>
          <a:noFill/>
        </p:spPr>
        <p:txBody>
          <a:bodyPr wrap="square" lIns="0" tIns="0" rIns="0" bIns="0" rtlCol="0" anchor="t" anchorCtr="0">
            <a:normAutofit/>
          </a:bodyPr>
          <a:lstStyle/>
          <a:p>
            <a:pPr lvl="0" algn="l">
              <a:buClrTx/>
              <a:buSzTx/>
              <a:buFontTx/>
            </a:pPr>
            <a:r>
              <a:rPr lang="zh-CN" altLang="en-US" sz="2400" b="1" dirty="0">
                <a:solidFill>
                  <a:schemeClr val="accent1"/>
                </a:solidFill>
                <a:latin typeface="+mj-ea"/>
                <a:ea typeface="+mj-ea"/>
                <a:cs typeface="MiSans Heavy" panose="00000A00000000000000" charset="-122"/>
                <a:sym typeface="+mn-ea"/>
              </a:rPr>
              <a:t>总结</a:t>
            </a:r>
            <a:endParaRPr lang="zh-CN" altLang="en-US" sz="2000" dirty="0">
              <a:solidFill>
                <a:schemeClr val="tx1"/>
              </a:solidFill>
              <a:latin typeface="+mj-ea"/>
              <a:ea typeface="+mj-ea"/>
              <a:cs typeface="MiSans Heavy" panose="00000A00000000000000" charset="-122"/>
              <a:sym typeface="+mn-ea"/>
            </a:endParaRPr>
          </a:p>
        </p:txBody>
      </p:sp>
      <p:cxnSp>
        <p:nvCxnSpPr>
          <p:cNvPr id="30" name="直接连接符 29">
            <a:extLst>
              <a:ext uri="{FF2B5EF4-FFF2-40B4-BE49-F238E27FC236}">
                <a16:creationId xmlns:a16="http://schemas.microsoft.com/office/drawing/2014/main" id="{417E4089-5233-F55D-8221-A34EA0DE00FB}"/>
              </a:ext>
            </a:extLst>
          </p:cNvPr>
          <p:cNvCxnSpPr/>
          <p:nvPr>
            <p:custDataLst>
              <p:tags r:id="rId33"/>
            </p:custDataLst>
          </p:nvPr>
        </p:nvCxnSpPr>
        <p:spPr>
          <a:xfrm>
            <a:off x="6587490" y="4764405"/>
            <a:ext cx="1880870" cy="0"/>
          </a:xfrm>
          <a:prstGeom prst="line">
            <a:avLst/>
          </a:prstGeom>
          <a:ln w="9525">
            <a:solidFill>
              <a:schemeClr val="tx2">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 30">
            <a:extLst>
              <a:ext uri="{FF2B5EF4-FFF2-40B4-BE49-F238E27FC236}">
                <a16:creationId xmlns:a16="http://schemas.microsoft.com/office/drawing/2014/main" id="{A2724374-53A7-44B6-B511-C5B142FCA42F}"/>
              </a:ext>
            </a:extLst>
          </p:cNvPr>
          <p:cNvCxnSpPr/>
          <p:nvPr>
            <p:custDataLst>
              <p:tags r:id="rId34"/>
            </p:custDataLst>
          </p:nvPr>
        </p:nvCxnSpPr>
        <p:spPr>
          <a:xfrm>
            <a:off x="6587490" y="4764405"/>
            <a:ext cx="32448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32" name="序号">
            <a:extLst>
              <a:ext uri="{FF2B5EF4-FFF2-40B4-BE49-F238E27FC236}">
                <a16:creationId xmlns:a16="http://schemas.microsoft.com/office/drawing/2014/main" id="{305308A8-0627-39F8-1E06-C73C843718AB}"/>
              </a:ext>
            </a:extLst>
          </p:cNvPr>
          <p:cNvSpPr txBox="1"/>
          <p:nvPr>
            <p:custDataLst>
              <p:tags r:id="rId35"/>
            </p:custDataLst>
          </p:nvPr>
        </p:nvSpPr>
        <p:spPr>
          <a:xfrm>
            <a:off x="6587490" y="4173855"/>
            <a:ext cx="909955" cy="482600"/>
          </a:xfrm>
          <a:prstGeom prst="rect">
            <a:avLst/>
          </a:prstGeom>
          <a:noFill/>
        </p:spPr>
        <p:txBody>
          <a:bodyPr vert="horz" wrap="square" lIns="0" tIns="0" rIns="0" bIns="0" rtlCol="0" anchor="b" anchorCtr="0">
            <a:normAutofit/>
          </a:bodyPr>
          <a:lstStyle/>
          <a:p>
            <a:pPr lvl="0" algn="l">
              <a:buClrTx/>
              <a:buSzTx/>
              <a:buFontTx/>
            </a:pPr>
            <a:r>
              <a:rPr lang="en-US" altLang="zh-CN" sz="2000" dirty="0">
                <a:solidFill>
                  <a:schemeClr val="accent1"/>
                </a:solidFill>
                <a:latin typeface="+mj-lt"/>
                <a:ea typeface="+mj-ea"/>
                <a:cs typeface="MiSans Heavy" panose="00000A00000000000000" charset="-122"/>
                <a:sym typeface="+mn-ea"/>
              </a:rPr>
              <a:t>07.</a:t>
            </a:r>
          </a:p>
        </p:txBody>
      </p:sp>
      <p:sp>
        <p:nvSpPr>
          <p:cNvPr id="34" name="标题">
            <a:extLst>
              <a:ext uri="{FF2B5EF4-FFF2-40B4-BE49-F238E27FC236}">
                <a16:creationId xmlns:a16="http://schemas.microsoft.com/office/drawing/2014/main" id="{DF6134B7-9C3F-AA2B-5E8A-1313EF824B7A}"/>
              </a:ext>
            </a:extLst>
          </p:cNvPr>
          <p:cNvSpPr txBox="1"/>
          <p:nvPr>
            <p:custDataLst>
              <p:tags r:id="rId36"/>
            </p:custDataLst>
          </p:nvPr>
        </p:nvSpPr>
        <p:spPr>
          <a:xfrm>
            <a:off x="6587490" y="4988560"/>
            <a:ext cx="2362200" cy="1869440"/>
          </a:xfrm>
          <a:prstGeom prst="rect">
            <a:avLst/>
          </a:prstGeom>
          <a:noFill/>
        </p:spPr>
        <p:txBody>
          <a:bodyPr wrap="square" lIns="0" tIns="0" rIns="0" bIns="0" rtlCol="0" anchor="t" anchorCtr="0">
            <a:normAutofit/>
          </a:bodyPr>
          <a:lstStyle/>
          <a:p>
            <a:pPr lvl="0" algn="l">
              <a:buClrTx/>
              <a:buSzTx/>
              <a:buFontTx/>
            </a:pPr>
            <a:r>
              <a:rPr lang="zh-CN" altLang="en-US" sz="2400" b="1" dirty="0">
                <a:solidFill>
                  <a:schemeClr val="accent1"/>
                </a:solidFill>
                <a:latin typeface="+mj-ea"/>
                <a:ea typeface="+mj-ea"/>
                <a:cs typeface="MiSans Heavy" panose="00000A00000000000000" charset="-122"/>
                <a:sym typeface="+mn-ea"/>
              </a:rPr>
              <a:t>实验指导与</a:t>
            </a:r>
            <a:endParaRPr lang="en-US" altLang="zh-CN" sz="2400" b="1" dirty="0">
              <a:solidFill>
                <a:schemeClr val="accent1"/>
              </a:solidFill>
              <a:latin typeface="+mj-ea"/>
              <a:ea typeface="+mj-ea"/>
              <a:cs typeface="MiSans Heavy" panose="00000A00000000000000" charset="-122"/>
              <a:sym typeface="+mn-ea"/>
            </a:endParaRPr>
          </a:p>
          <a:p>
            <a:pPr lvl="0" algn="l">
              <a:buClrTx/>
              <a:buSzTx/>
              <a:buFontTx/>
            </a:pPr>
            <a:r>
              <a:rPr lang="zh-CN" altLang="en-US" sz="2400" b="1" dirty="0">
                <a:solidFill>
                  <a:schemeClr val="accent1"/>
                </a:solidFill>
                <a:latin typeface="+mj-ea"/>
                <a:ea typeface="+mj-ea"/>
                <a:cs typeface="MiSans Heavy" panose="00000A00000000000000" charset="-122"/>
                <a:sym typeface="+mn-ea"/>
              </a:rPr>
              <a:t>参考实现</a:t>
            </a:r>
            <a:endParaRPr lang="zh-CN" altLang="en-US" sz="2000" dirty="0">
              <a:solidFill>
                <a:schemeClr val="tx1"/>
              </a:solidFill>
              <a:latin typeface="+mj-ea"/>
              <a:ea typeface="+mj-ea"/>
              <a:cs typeface="MiSans Heavy" panose="00000A00000000000000" charset="-122"/>
              <a:sym typeface="+mn-ea"/>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3DA960-EBAE-6D35-F1C7-159FB4C87561}"/>
            </a:ext>
          </a:extLst>
        </p:cNvPr>
        <p:cNvGrpSpPr/>
        <p:nvPr/>
      </p:nvGrpSpPr>
      <p:grpSpPr>
        <a:xfrm>
          <a:off x="0" y="0"/>
          <a:ext cx="0" cy="0"/>
          <a:chOff x="0" y="0"/>
          <a:chExt cx="0" cy="0"/>
        </a:xfrm>
      </p:grpSpPr>
      <p:sp>
        <p:nvSpPr>
          <p:cNvPr id="3" name="内容占位符 2">
            <a:extLst>
              <a:ext uri="{FF2B5EF4-FFF2-40B4-BE49-F238E27FC236}">
                <a16:creationId xmlns:a16="http://schemas.microsoft.com/office/drawing/2014/main" id="{46C81B8B-378C-4335-BF76-5B7692B52113}"/>
              </a:ext>
            </a:extLst>
          </p:cNvPr>
          <p:cNvSpPr>
            <a:spLocks noGrp="1"/>
          </p:cNvSpPr>
          <p:nvPr>
            <p:ph idx="3"/>
            <p:custDataLst>
              <p:tags r:id="rId2"/>
            </p:custDataLst>
          </p:nvPr>
        </p:nvSpPr>
        <p:spPr>
          <a:xfrm>
            <a:off x="554013" y="1381370"/>
            <a:ext cx="4105909" cy="3823676"/>
          </a:xfrm>
        </p:spPr>
        <p:txBody>
          <a:bodyPr>
            <a:normAutofit/>
          </a:bodyPr>
          <a:lstStyle/>
          <a:p>
            <a:r>
              <a:rPr lang="zh-CN" altLang="en-US" sz="2400" dirty="0"/>
              <a:t>文件系统采用六层设计</a:t>
            </a:r>
          </a:p>
          <a:p>
            <a:r>
              <a:rPr lang="zh-CN" altLang="en-US" sz="2400" dirty="0"/>
              <a:t>硬件层，缓存层，日志层形成物理文件系统</a:t>
            </a:r>
          </a:p>
          <a:p>
            <a:r>
              <a:rPr lang="zh-CN" altLang="en-US" sz="2400" dirty="0"/>
              <a:t>索引节点层，目录层，文件描述符层形成虚拟文件系统</a:t>
            </a:r>
          </a:p>
        </p:txBody>
      </p:sp>
      <p:sp>
        <p:nvSpPr>
          <p:cNvPr id="6" name="标题 5">
            <a:extLst>
              <a:ext uri="{FF2B5EF4-FFF2-40B4-BE49-F238E27FC236}">
                <a16:creationId xmlns:a16="http://schemas.microsoft.com/office/drawing/2014/main" id="{E9A87065-CEFF-A003-B39E-4E07447D83FB}"/>
              </a:ext>
            </a:extLst>
          </p:cNvPr>
          <p:cNvSpPr>
            <a:spLocks noGrp="1"/>
          </p:cNvSpPr>
          <p:nvPr>
            <p:ph type="title" idx="2"/>
            <p:custDataLst>
              <p:tags r:id="rId3"/>
            </p:custDataLst>
          </p:nvPr>
        </p:nvSpPr>
        <p:spPr/>
        <p:txBody>
          <a:bodyPr/>
          <a:lstStyle/>
          <a:p>
            <a:r>
              <a:rPr lang="en-US" altLang="zh-CN" dirty="0"/>
              <a:t>4.4 </a:t>
            </a:r>
            <a:r>
              <a:rPr lang="zh-CN" altLang="en-US" dirty="0"/>
              <a:t>文件系统设计</a:t>
            </a:r>
            <a:endParaRPr dirty="0"/>
          </a:p>
        </p:txBody>
      </p:sp>
      <p:pic>
        <p:nvPicPr>
          <p:cNvPr id="2" name="图片 1">
            <a:extLst>
              <a:ext uri="{FF2B5EF4-FFF2-40B4-BE49-F238E27FC236}">
                <a16:creationId xmlns:a16="http://schemas.microsoft.com/office/drawing/2014/main" id="{5969ED15-E8B8-6F3E-7024-6269150C719E}"/>
              </a:ext>
            </a:extLst>
          </p:cNvPr>
          <p:cNvPicPr>
            <a:picLocks noChangeAspect="1"/>
          </p:cNvPicPr>
          <p:nvPr>
            <p:custDataLst>
              <p:tags r:id="rId4"/>
            </p:custDataLst>
          </p:nvPr>
        </p:nvPicPr>
        <p:blipFill>
          <a:blip r:embed="rId6"/>
          <a:stretch>
            <a:fillRect/>
          </a:stretch>
        </p:blipFill>
        <p:spPr>
          <a:xfrm>
            <a:off x="7366000" y="523875"/>
            <a:ext cx="4443095" cy="782955"/>
          </a:xfrm>
          <a:prstGeom prst="rect">
            <a:avLst/>
          </a:prstGeom>
        </p:spPr>
      </p:pic>
      <p:sp>
        <p:nvSpPr>
          <p:cNvPr id="4" name="Rectangle 1">
            <a:extLst>
              <a:ext uri="{FF2B5EF4-FFF2-40B4-BE49-F238E27FC236}">
                <a16:creationId xmlns:a16="http://schemas.microsoft.com/office/drawing/2014/main" id="{78FBDD20-6124-B67F-FCC0-1A2ECF160F01}"/>
              </a:ext>
            </a:extLst>
          </p:cNvPr>
          <p:cNvSpPr>
            <a:spLocks noChangeArrowheads="1"/>
          </p:cNvSpPr>
          <p:nvPr/>
        </p:nvSpPr>
        <p:spPr bwMode="auto">
          <a:xfrm>
            <a:off x="0" y="24398"/>
            <a:ext cx="65" cy="408404"/>
          </a:xfrm>
          <a:prstGeom prst="rect">
            <a:avLst/>
          </a:prstGeom>
          <a:solidFill>
            <a:srgbClr val="E7E7E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5067" rIns="0" bIns="6506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A06DD419-351B-D9E8-7C29-BEBFDBF403A6}"/>
              </a:ext>
            </a:extLst>
          </p:cNvPr>
          <p:cNvSpPr>
            <a:spLocks noChangeArrowheads="1"/>
          </p:cNvSpPr>
          <p:nvPr/>
        </p:nvSpPr>
        <p:spPr bwMode="auto">
          <a:xfrm>
            <a:off x="0" y="434976"/>
            <a:ext cx="65" cy="533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9" name="图片 8">
            <a:extLst>
              <a:ext uri="{FF2B5EF4-FFF2-40B4-BE49-F238E27FC236}">
                <a16:creationId xmlns:a16="http://schemas.microsoft.com/office/drawing/2014/main" id="{DE03BBB0-B55B-7B29-56E3-D24113CD4131}"/>
              </a:ext>
            </a:extLst>
          </p:cNvPr>
          <p:cNvPicPr>
            <a:picLocks noChangeAspect="1"/>
          </p:cNvPicPr>
          <p:nvPr/>
        </p:nvPicPr>
        <p:blipFill>
          <a:blip r:embed="rId7"/>
          <a:stretch>
            <a:fillRect/>
          </a:stretch>
        </p:blipFill>
        <p:spPr>
          <a:xfrm>
            <a:off x="4826001" y="1306830"/>
            <a:ext cx="6500632" cy="5359644"/>
          </a:xfrm>
          <a:prstGeom prst="rect">
            <a:avLst/>
          </a:prstGeom>
        </p:spPr>
      </p:pic>
    </p:spTree>
    <p:custDataLst>
      <p:tags r:id="rId1"/>
    </p:custDataLst>
    <p:extLst>
      <p:ext uri="{BB962C8B-B14F-4D97-AF65-F5344CB8AC3E}">
        <p14:creationId xmlns:p14="http://schemas.microsoft.com/office/powerpoint/2010/main" val="2434698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C1FC8C-A989-C3B8-68DB-A4B3BDCDD57F}"/>
            </a:ext>
          </a:extLst>
        </p:cNvPr>
        <p:cNvGrpSpPr/>
        <p:nvPr/>
      </p:nvGrpSpPr>
      <p:grpSpPr>
        <a:xfrm>
          <a:off x="0" y="0"/>
          <a:ext cx="0" cy="0"/>
          <a:chOff x="0" y="0"/>
          <a:chExt cx="0" cy="0"/>
        </a:xfrm>
      </p:grpSpPr>
      <p:sp>
        <p:nvSpPr>
          <p:cNvPr id="2" name="文本占位符 1">
            <a:extLst>
              <a:ext uri="{FF2B5EF4-FFF2-40B4-BE49-F238E27FC236}">
                <a16:creationId xmlns:a16="http://schemas.microsoft.com/office/drawing/2014/main" id="{A8609281-757C-A6F5-6A48-0979CE7DFA40}"/>
              </a:ext>
            </a:extLst>
          </p:cNvPr>
          <p:cNvSpPr>
            <a:spLocks noGrp="1"/>
          </p:cNvSpPr>
          <p:nvPr>
            <p:ph type="body" idx="2"/>
            <p:custDataLst>
              <p:tags r:id="rId2"/>
            </p:custDataLst>
          </p:nvPr>
        </p:nvSpPr>
        <p:spPr>
          <a:xfrm>
            <a:off x="821055" y="2726055"/>
            <a:ext cx="6318885" cy="521970"/>
          </a:xfrm>
        </p:spPr>
        <p:txBody>
          <a:bodyPr>
            <a:normAutofit/>
          </a:bodyPr>
          <a:lstStyle/>
          <a:p>
            <a:r>
              <a:rPr lang="zh-CN" altLang="en-US" dirty="0"/>
              <a:t>第五部分</a:t>
            </a:r>
          </a:p>
        </p:txBody>
      </p:sp>
      <p:sp>
        <p:nvSpPr>
          <p:cNvPr id="3" name="标题 2">
            <a:extLst>
              <a:ext uri="{FF2B5EF4-FFF2-40B4-BE49-F238E27FC236}">
                <a16:creationId xmlns:a16="http://schemas.microsoft.com/office/drawing/2014/main" id="{A04E9F62-BFCD-3C5B-9538-6A3A046BC421}"/>
              </a:ext>
            </a:extLst>
          </p:cNvPr>
          <p:cNvSpPr>
            <a:spLocks noGrp="1"/>
          </p:cNvSpPr>
          <p:nvPr>
            <p:ph type="title" idx="1"/>
            <p:custDataLst>
              <p:tags r:id="rId3"/>
            </p:custDataLst>
          </p:nvPr>
        </p:nvSpPr>
        <p:spPr>
          <a:xfrm>
            <a:off x="820420" y="3429000"/>
            <a:ext cx="6318885" cy="1572895"/>
          </a:xfrm>
        </p:spPr>
        <p:txBody>
          <a:bodyPr/>
          <a:lstStyle/>
          <a:p>
            <a:r>
              <a:rPr lang="zh-CN" altLang="en-US" dirty="0"/>
              <a:t>内核文档注释</a:t>
            </a:r>
          </a:p>
        </p:txBody>
      </p:sp>
      <p:pic>
        <p:nvPicPr>
          <p:cNvPr id="5" name="图片 4">
            <a:extLst>
              <a:ext uri="{FF2B5EF4-FFF2-40B4-BE49-F238E27FC236}">
                <a16:creationId xmlns:a16="http://schemas.microsoft.com/office/drawing/2014/main" id="{07849DE6-8E86-AD88-22AA-2A38D5FF59E8}"/>
              </a:ext>
            </a:extLst>
          </p:cNvPr>
          <p:cNvPicPr>
            <a:picLocks noChangeAspect="1"/>
          </p:cNvPicPr>
          <p:nvPr>
            <p:custDataLst>
              <p:tags r:id="rId4"/>
            </p:custDataLst>
          </p:nvPr>
        </p:nvPicPr>
        <p:blipFill>
          <a:blip r:embed="rId7"/>
          <a:stretch>
            <a:fillRect/>
          </a:stretch>
        </p:blipFill>
        <p:spPr>
          <a:xfrm>
            <a:off x="820420" y="358140"/>
            <a:ext cx="4443095" cy="782955"/>
          </a:xfrm>
          <a:prstGeom prst="rect">
            <a:avLst/>
          </a:prstGeom>
        </p:spPr>
      </p:pic>
    </p:spTree>
    <p:custDataLst>
      <p:tags r:id="rId1"/>
    </p:custDataLst>
    <p:extLst>
      <p:ext uri="{BB962C8B-B14F-4D97-AF65-F5344CB8AC3E}">
        <p14:creationId xmlns:p14="http://schemas.microsoft.com/office/powerpoint/2010/main" val="2437197899"/>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B835A1-127D-06C0-40F4-15D766BBB80C}"/>
            </a:ext>
          </a:extLst>
        </p:cNvPr>
        <p:cNvGrpSpPr/>
        <p:nvPr/>
      </p:nvGrpSpPr>
      <p:grpSpPr>
        <a:xfrm>
          <a:off x="0" y="0"/>
          <a:ext cx="0" cy="0"/>
          <a:chOff x="0" y="0"/>
          <a:chExt cx="0" cy="0"/>
        </a:xfrm>
      </p:grpSpPr>
      <p:sp>
        <p:nvSpPr>
          <p:cNvPr id="3" name="内容占位符 2">
            <a:extLst>
              <a:ext uri="{FF2B5EF4-FFF2-40B4-BE49-F238E27FC236}">
                <a16:creationId xmlns:a16="http://schemas.microsoft.com/office/drawing/2014/main" id="{5D0ED281-2D3D-30F3-A30C-2AA231DFD590}"/>
              </a:ext>
            </a:extLst>
          </p:cNvPr>
          <p:cNvSpPr>
            <a:spLocks noGrp="1"/>
          </p:cNvSpPr>
          <p:nvPr>
            <p:ph idx="3"/>
            <p:custDataLst>
              <p:tags r:id="rId2"/>
            </p:custDataLst>
          </p:nvPr>
        </p:nvSpPr>
        <p:spPr>
          <a:xfrm>
            <a:off x="694690" y="1403350"/>
            <a:ext cx="10800715" cy="4930775"/>
          </a:xfrm>
        </p:spPr>
        <p:txBody>
          <a:bodyPr>
            <a:normAutofit fontScale="85000" lnSpcReduction="20000"/>
          </a:bodyPr>
          <a:lstStyle/>
          <a:p>
            <a:r>
              <a:rPr lang="zh-CN" altLang="en-US" sz="2400" dirty="0"/>
              <a:t>在本项目中，我们针对基于 </a:t>
            </a:r>
            <a:r>
              <a:rPr lang="en-US" altLang="zh-CN" sz="2400" dirty="0"/>
              <a:t>Rust </a:t>
            </a:r>
            <a:r>
              <a:rPr lang="zh-CN" altLang="en-US" sz="2400" dirty="0"/>
              <a:t>语言实现的类 </a:t>
            </a:r>
            <a:r>
              <a:rPr lang="en-US" altLang="zh-CN" sz="2400" dirty="0"/>
              <a:t>xv6 </a:t>
            </a:r>
            <a:r>
              <a:rPr lang="zh-CN" altLang="en-US" sz="2400" dirty="0"/>
              <a:t>教学操作系统的内核代码，</a:t>
            </a:r>
            <a:r>
              <a:rPr lang="zh-CN" altLang="en-US" sz="2400" b="1" dirty="0"/>
              <a:t>围绕内存管理、进程管理、文件系统三个核心模块</a:t>
            </a:r>
            <a:r>
              <a:rPr lang="zh-CN" altLang="en-US" sz="2400" dirty="0"/>
              <a:t>，</a:t>
            </a:r>
            <a:r>
              <a:rPr lang="zh-CN" altLang="en-US" sz="2400" b="1" dirty="0"/>
              <a:t>系统性地补充了文档注释</a:t>
            </a:r>
            <a:r>
              <a:rPr lang="zh-CN" altLang="en-US" sz="2400" dirty="0"/>
              <a:t>。</a:t>
            </a:r>
            <a:endParaRPr lang="en-US" altLang="zh-CN" sz="2400" dirty="0"/>
          </a:p>
          <a:p>
            <a:r>
              <a:rPr lang="zh-CN" altLang="en-US" sz="2400" dirty="0"/>
              <a:t>注释内容涵盖</a:t>
            </a:r>
            <a:r>
              <a:rPr lang="zh-CN" altLang="en-US" sz="2400" b="1" dirty="0"/>
              <a:t>函数功能说明、调用流程解释、参数与返回值说明</a:t>
            </a:r>
            <a:r>
              <a:rPr lang="zh-CN" altLang="en-US" sz="2400" dirty="0"/>
              <a:t>，并根据具体语义补充了</a:t>
            </a:r>
            <a:r>
              <a:rPr lang="zh-CN" altLang="en-US" sz="2400" b="1" dirty="0"/>
              <a:t>可能的错误场景与安全性提示</a:t>
            </a:r>
            <a:r>
              <a:rPr lang="zh-CN" altLang="en-US" sz="2400" dirty="0"/>
              <a:t>。该工作对于操作系统课程的教学与学生的实验实践具有显著意义。</a:t>
            </a:r>
            <a:endParaRPr lang="en-US" altLang="zh-CN" sz="2400" dirty="0"/>
          </a:p>
          <a:p>
            <a:r>
              <a:rPr lang="zh-CN" altLang="en-US" sz="2400" b="1" dirty="0"/>
              <a:t>意义一：降低理解操作系统内核的难度 </a:t>
            </a:r>
            <a:endParaRPr lang="en-US" altLang="zh-CN" sz="2400" b="1" dirty="0"/>
          </a:p>
          <a:p>
            <a:r>
              <a:rPr lang="zh-CN" altLang="en-US" sz="2400" dirty="0"/>
              <a:t>内核代码复杂且耦合度高，初学者难以直接理解调用逻辑。</a:t>
            </a:r>
          </a:p>
          <a:p>
            <a:r>
              <a:rPr lang="zh-CN" altLang="en-US" sz="2400" dirty="0"/>
              <a:t>调用链中存在大量未知函数，容易造成阅读断层与认知障碍。</a:t>
            </a:r>
          </a:p>
          <a:p>
            <a:r>
              <a:rPr lang="zh-CN" altLang="en-US" sz="2400" dirty="0"/>
              <a:t>文档注释提供函数功能说明与上下文解释，有助于快速理解整体逻辑。</a:t>
            </a:r>
          </a:p>
          <a:p>
            <a:r>
              <a:rPr lang="en-US" altLang="zh-CN" sz="2400" dirty="0"/>
              <a:t>Rust </a:t>
            </a:r>
            <a:r>
              <a:rPr lang="zh-CN" altLang="en-US" sz="2400" dirty="0"/>
              <a:t>引入的所有权与生命周期机制进一步增加理解难度。</a:t>
            </a:r>
          </a:p>
          <a:p>
            <a:r>
              <a:rPr lang="zh-CN" altLang="en-US" sz="2400" dirty="0"/>
              <a:t>注释中对 </a:t>
            </a:r>
            <a:r>
              <a:rPr lang="en-US" altLang="zh-CN" sz="2400" dirty="0"/>
              <a:t>Rust </a:t>
            </a:r>
            <a:r>
              <a:rPr lang="zh-CN" altLang="en-US" sz="2400" dirty="0"/>
              <a:t>类型系统特性的解释，有效降低语言本身的学习门槛。</a:t>
            </a:r>
          </a:p>
          <a:p>
            <a:endParaRPr lang="zh-CN" altLang="en-US" sz="2400" dirty="0"/>
          </a:p>
        </p:txBody>
      </p:sp>
      <p:sp>
        <p:nvSpPr>
          <p:cNvPr id="6" name="标题 5">
            <a:extLst>
              <a:ext uri="{FF2B5EF4-FFF2-40B4-BE49-F238E27FC236}">
                <a16:creationId xmlns:a16="http://schemas.microsoft.com/office/drawing/2014/main" id="{369A5520-962F-33A5-40F9-3B7FA57F4814}"/>
              </a:ext>
            </a:extLst>
          </p:cNvPr>
          <p:cNvSpPr>
            <a:spLocks noGrp="1"/>
          </p:cNvSpPr>
          <p:nvPr>
            <p:ph type="title" idx="2"/>
            <p:custDataLst>
              <p:tags r:id="rId3"/>
            </p:custDataLst>
          </p:nvPr>
        </p:nvSpPr>
        <p:spPr/>
        <p:txBody>
          <a:bodyPr/>
          <a:lstStyle/>
          <a:p>
            <a:r>
              <a:rPr lang="en-US" altLang="zh-CN" dirty="0"/>
              <a:t>5.1</a:t>
            </a:r>
            <a:r>
              <a:rPr lang="zh-CN" altLang="en-US" dirty="0"/>
              <a:t> 文档注释的意义</a:t>
            </a:r>
            <a:endParaRPr dirty="0"/>
          </a:p>
        </p:txBody>
      </p:sp>
      <p:pic>
        <p:nvPicPr>
          <p:cNvPr id="2" name="图片 1">
            <a:extLst>
              <a:ext uri="{FF2B5EF4-FFF2-40B4-BE49-F238E27FC236}">
                <a16:creationId xmlns:a16="http://schemas.microsoft.com/office/drawing/2014/main" id="{779E7702-3D6D-C996-2DE8-02FC9CB0C70E}"/>
              </a:ext>
            </a:extLst>
          </p:cNvPr>
          <p:cNvPicPr>
            <a:picLocks noChangeAspect="1"/>
          </p:cNvPicPr>
          <p:nvPr>
            <p:custDataLst>
              <p:tags r:id="rId4"/>
            </p:custDataLst>
          </p:nvPr>
        </p:nvPicPr>
        <p:blipFill>
          <a:blip r:embed="rId6"/>
          <a:stretch>
            <a:fillRect/>
          </a:stretch>
        </p:blipFill>
        <p:spPr>
          <a:xfrm>
            <a:off x="7366000" y="523875"/>
            <a:ext cx="4443095" cy="782955"/>
          </a:xfrm>
          <a:prstGeom prst="rect">
            <a:avLst/>
          </a:prstGeom>
        </p:spPr>
      </p:pic>
      <p:sp>
        <p:nvSpPr>
          <p:cNvPr id="4" name="Rectangle 1">
            <a:extLst>
              <a:ext uri="{FF2B5EF4-FFF2-40B4-BE49-F238E27FC236}">
                <a16:creationId xmlns:a16="http://schemas.microsoft.com/office/drawing/2014/main" id="{9C00AFD3-AEC8-5EDF-1A6C-0EECC675B6F6}"/>
              </a:ext>
            </a:extLst>
          </p:cNvPr>
          <p:cNvSpPr>
            <a:spLocks noChangeArrowheads="1"/>
          </p:cNvSpPr>
          <p:nvPr/>
        </p:nvSpPr>
        <p:spPr bwMode="auto">
          <a:xfrm>
            <a:off x="0" y="24398"/>
            <a:ext cx="65" cy="408404"/>
          </a:xfrm>
          <a:prstGeom prst="rect">
            <a:avLst/>
          </a:prstGeom>
          <a:solidFill>
            <a:srgbClr val="E7E7E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5067" rIns="0" bIns="6506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90319AA7-5E0B-F535-31A8-6EDC2F45B015}"/>
              </a:ext>
            </a:extLst>
          </p:cNvPr>
          <p:cNvSpPr>
            <a:spLocks noChangeArrowheads="1"/>
          </p:cNvSpPr>
          <p:nvPr/>
        </p:nvSpPr>
        <p:spPr bwMode="auto">
          <a:xfrm>
            <a:off x="0" y="434976"/>
            <a:ext cx="65" cy="533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1949EE2D-6588-2C22-0EDB-C10320B09BE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38348979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33230B-4CA1-1A25-1D4D-564FD72E85C5}"/>
            </a:ext>
          </a:extLst>
        </p:cNvPr>
        <p:cNvGrpSpPr/>
        <p:nvPr/>
      </p:nvGrpSpPr>
      <p:grpSpPr>
        <a:xfrm>
          <a:off x="0" y="0"/>
          <a:ext cx="0" cy="0"/>
          <a:chOff x="0" y="0"/>
          <a:chExt cx="0" cy="0"/>
        </a:xfrm>
      </p:grpSpPr>
      <p:sp>
        <p:nvSpPr>
          <p:cNvPr id="3" name="内容占位符 2">
            <a:extLst>
              <a:ext uri="{FF2B5EF4-FFF2-40B4-BE49-F238E27FC236}">
                <a16:creationId xmlns:a16="http://schemas.microsoft.com/office/drawing/2014/main" id="{DED5C5B7-FAEA-85C4-400D-2B9AAF3ED9CF}"/>
              </a:ext>
            </a:extLst>
          </p:cNvPr>
          <p:cNvSpPr>
            <a:spLocks noGrp="1"/>
          </p:cNvSpPr>
          <p:nvPr>
            <p:ph idx="3"/>
            <p:custDataLst>
              <p:tags r:id="rId2"/>
            </p:custDataLst>
          </p:nvPr>
        </p:nvSpPr>
        <p:spPr>
          <a:xfrm>
            <a:off x="694690" y="1403350"/>
            <a:ext cx="10800715" cy="4930775"/>
          </a:xfrm>
        </p:spPr>
        <p:txBody>
          <a:bodyPr>
            <a:normAutofit fontScale="62500" lnSpcReduction="20000"/>
          </a:bodyPr>
          <a:lstStyle/>
          <a:p>
            <a:r>
              <a:rPr lang="zh-CN" altLang="en-US" sz="2900" b="1" dirty="0"/>
              <a:t>意义二：提升内核调试的效率</a:t>
            </a:r>
            <a:endParaRPr lang="en-US" altLang="zh-CN" sz="2900" b="1" dirty="0"/>
          </a:p>
          <a:p>
            <a:r>
              <a:rPr lang="en-US" altLang="zh-CN" sz="2400" dirty="0"/>
              <a:t>1. </a:t>
            </a:r>
            <a:r>
              <a:rPr lang="zh-CN" altLang="en-US" sz="2400" dirty="0"/>
              <a:t>内核态调试难度大，传统工具在处理底层问题时效果有限。 </a:t>
            </a:r>
          </a:p>
          <a:p>
            <a:r>
              <a:rPr lang="en-US" altLang="zh-CN" sz="2400" dirty="0"/>
              <a:t>2. </a:t>
            </a:r>
            <a:r>
              <a:rPr lang="zh-CN" altLang="en-US" sz="2400" dirty="0"/>
              <a:t>实验中常见的 </a:t>
            </a:r>
            <a:r>
              <a:rPr lang="en-US" altLang="zh-CN" sz="2400" dirty="0"/>
              <a:t>bug </a:t>
            </a:r>
            <a:r>
              <a:rPr lang="zh-CN" altLang="en-US" sz="2400" dirty="0"/>
              <a:t>多涉及汇编、中断或内存操作，定位困难。 </a:t>
            </a:r>
          </a:p>
          <a:p>
            <a:r>
              <a:rPr lang="en-US" altLang="zh-CN" sz="2400" dirty="0"/>
              <a:t>3. </a:t>
            </a:r>
            <a:r>
              <a:rPr lang="zh-CN" altLang="en-US" sz="2400" dirty="0"/>
              <a:t>注释中提供异常场景与错误提示，有助于学生快速建立调试思路，提升调试效率，减少实验挫败感。 </a:t>
            </a:r>
            <a:endParaRPr lang="en-US" altLang="zh-CN" sz="2400" dirty="0"/>
          </a:p>
          <a:p>
            <a:r>
              <a:rPr lang="zh-CN" altLang="en-US" sz="2900" b="1" dirty="0"/>
              <a:t>意义三：帮助学生参与内核开发</a:t>
            </a:r>
            <a:endParaRPr lang="en-US" altLang="zh-CN" sz="2900" b="1" dirty="0"/>
          </a:p>
          <a:p>
            <a:r>
              <a:rPr lang="en-US" altLang="zh-CN" sz="2400" dirty="0"/>
              <a:t>1. </a:t>
            </a:r>
            <a:r>
              <a:rPr lang="zh-CN" altLang="en-US" sz="2400" dirty="0"/>
              <a:t>传统教学偏重接口使用，学生难以深入掌握内核实现细节，注释提升了内核代码的可读性与可维护性。 </a:t>
            </a:r>
          </a:p>
          <a:p>
            <a:r>
              <a:rPr lang="en-US" altLang="zh-CN" sz="2400" dirty="0"/>
              <a:t>2. </a:t>
            </a:r>
            <a:r>
              <a:rPr lang="zh-CN" altLang="en-US" sz="2400" dirty="0"/>
              <a:t>为学生提供可理解、可修改的开发基础，鼓励学生从完成实验转向探索与优化内核，培养开发者思维。 </a:t>
            </a:r>
            <a:endParaRPr lang="en-US" altLang="zh-CN" sz="2400" dirty="0"/>
          </a:p>
          <a:p>
            <a:r>
              <a:rPr lang="zh-CN" altLang="en-US" sz="2900" b="1" dirty="0"/>
              <a:t>意义四：增加对 </a:t>
            </a:r>
            <a:r>
              <a:rPr lang="en-US" altLang="zh-CN" sz="2900" b="1" dirty="0"/>
              <a:t>Unsafe </a:t>
            </a:r>
            <a:r>
              <a:rPr lang="zh-CN" altLang="en-US" sz="2900" b="1" dirty="0"/>
              <a:t>代码的理解</a:t>
            </a:r>
            <a:endParaRPr lang="en-US" altLang="zh-CN" sz="2900" b="1" dirty="0"/>
          </a:p>
          <a:p>
            <a:r>
              <a:rPr lang="en-US" altLang="zh-CN" sz="2400" dirty="0"/>
              <a:t>1. Rust </a:t>
            </a:r>
            <a:r>
              <a:rPr lang="zh-CN" altLang="en-US" sz="2400" dirty="0"/>
              <a:t>提供内存与并发安全保障，但内核开发中仍需使用 </a:t>
            </a:r>
            <a:r>
              <a:rPr lang="en-US" altLang="zh-CN" sz="2400" dirty="0"/>
              <a:t>`unsafe`</a:t>
            </a:r>
            <a:r>
              <a:rPr lang="zh-CN" altLang="en-US" sz="2400" dirty="0"/>
              <a:t>。 </a:t>
            </a:r>
          </a:p>
          <a:p>
            <a:r>
              <a:rPr lang="en-US" altLang="zh-CN" sz="2400" dirty="0"/>
              <a:t>2. </a:t>
            </a:r>
            <a:r>
              <a:rPr lang="zh-CN" altLang="en-US" sz="2400" dirty="0"/>
              <a:t>注释中指出安全风险与语言层面的防御机制，帮助学生建立系统级编程中的安全意识。 </a:t>
            </a:r>
          </a:p>
          <a:p>
            <a:r>
              <a:rPr lang="en-US" altLang="zh-CN" sz="2400" dirty="0"/>
              <a:t>3. </a:t>
            </a:r>
            <a:r>
              <a:rPr lang="zh-CN" altLang="en-US" sz="2400" dirty="0"/>
              <a:t>强化操作系统与嵌入式领域开发的基础能力。 </a:t>
            </a:r>
          </a:p>
        </p:txBody>
      </p:sp>
      <p:sp>
        <p:nvSpPr>
          <p:cNvPr id="6" name="标题 5">
            <a:extLst>
              <a:ext uri="{FF2B5EF4-FFF2-40B4-BE49-F238E27FC236}">
                <a16:creationId xmlns:a16="http://schemas.microsoft.com/office/drawing/2014/main" id="{8F02913D-9528-CE53-D7EA-A4114B04122B}"/>
              </a:ext>
            </a:extLst>
          </p:cNvPr>
          <p:cNvSpPr>
            <a:spLocks noGrp="1"/>
          </p:cNvSpPr>
          <p:nvPr>
            <p:ph type="title" idx="2"/>
            <p:custDataLst>
              <p:tags r:id="rId3"/>
            </p:custDataLst>
          </p:nvPr>
        </p:nvSpPr>
        <p:spPr/>
        <p:txBody>
          <a:bodyPr/>
          <a:lstStyle/>
          <a:p>
            <a:r>
              <a:rPr lang="en-US" altLang="zh-CN" dirty="0"/>
              <a:t>5.1 </a:t>
            </a:r>
            <a:r>
              <a:rPr lang="zh-CN" altLang="en-US" dirty="0"/>
              <a:t>文档注释的意义</a:t>
            </a:r>
            <a:endParaRPr dirty="0"/>
          </a:p>
        </p:txBody>
      </p:sp>
      <p:pic>
        <p:nvPicPr>
          <p:cNvPr id="2" name="图片 1">
            <a:extLst>
              <a:ext uri="{FF2B5EF4-FFF2-40B4-BE49-F238E27FC236}">
                <a16:creationId xmlns:a16="http://schemas.microsoft.com/office/drawing/2014/main" id="{EA06565B-2084-F9E0-1EAE-62015EC8F59C}"/>
              </a:ext>
            </a:extLst>
          </p:cNvPr>
          <p:cNvPicPr>
            <a:picLocks noChangeAspect="1"/>
          </p:cNvPicPr>
          <p:nvPr>
            <p:custDataLst>
              <p:tags r:id="rId4"/>
            </p:custDataLst>
          </p:nvPr>
        </p:nvPicPr>
        <p:blipFill>
          <a:blip r:embed="rId6"/>
          <a:stretch>
            <a:fillRect/>
          </a:stretch>
        </p:blipFill>
        <p:spPr>
          <a:xfrm>
            <a:off x="7366000" y="523875"/>
            <a:ext cx="4443095" cy="782955"/>
          </a:xfrm>
          <a:prstGeom prst="rect">
            <a:avLst/>
          </a:prstGeom>
        </p:spPr>
      </p:pic>
      <p:sp>
        <p:nvSpPr>
          <p:cNvPr id="4" name="Rectangle 1">
            <a:extLst>
              <a:ext uri="{FF2B5EF4-FFF2-40B4-BE49-F238E27FC236}">
                <a16:creationId xmlns:a16="http://schemas.microsoft.com/office/drawing/2014/main" id="{C24125D4-6EAB-C916-2F7D-A3D8B19A1939}"/>
              </a:ext>
            </a:extLst>
          </p:cNvPr>
          <p:cNvSpPr>
            <a:spLocks noChangeArrowheads="1"/>
          </p:cNvSpPr>
          <p:nvPr/>
        </p:nvSpPr>
        <p:spPr bwMode="auto">
          <a:xfrm>
            <a:off x="0" y="24398"/>
            <a:ext cx="65" cy="408404"/>
          </a:xfrm>
          <a:prstGeom prst="rect">
            <a:avLst/>
          </a:prstGeom>
          <a:solidFill>
            <a:srgbClr val="E7E7E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5067" rIns="0" bIns="6506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660F5939-2279-60B0-B522-AD958D4BECB4}"/>
              </a:ext>
            </a:extLst>
          </p:cNvPr>
          <p:cNvSpPr>
            <a:spLocks noChangeArrowheads="1"/>
          </p:cNvSpPr>
          <p:nvPr/>
        </p:nvSpPr>
        <p:spPr bwMode="auto">
          <a:xfrm>
            <a:off x="0" y="434976"/>
            <a:ext cx="65" cy="533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33CEEA09-8514-5F28-2403-2905040BF67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4893150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4C4AE3-03DA-FFAF-FDE7-27A469B1E8DD}"/>
            </a:ext>
          </a:extLst>
        </p:cNvPr>
        <p:cNvGrpSpPr/>
        <p:nvPr/>
      </p:nvGrpSpPr>
      <p:grpSpPr>
        <a:xfrm>
          <a:off x="0" y="0"/>
          <a:ext cx="0" cy="0"/>
          <a:chOff x="0" y="0"/>
          <a:chExt cx="0" cy="0"/>
        </a:xfrm>
      </p:grpSpPr>
      <p:sp>
        <p:nvSpPr>
          <p:cNvPr id="3" name="内容占位符 2">
            <a:extLst>
              <a:ext uri="{FF2B5EF4-FFF2-40B4-BE49-F238E27FC236}">
                <a16:creationId xmlns:a16="http://schemas.microsoft.com/office/drawing/2014/main" id="{E05540BD-5393-7D47-1E3C-6F9B19C38B61}"/>
              </a:ext>
            </a:extLst>
          </p:cNvPr>
          <p:cNvSpPr>
            <a:spLocks noGrp="1"/>
          </p:cNvSpPr>
          <p:nvPr>
            <p:ph idx="3"/>
            <p:custDataLst>
              <p:tags r:id="rId2"/>
            </p:custDataLst>
          </p:nvPr>
        </p:nvSpPr>
        <p:spPr>
          <a:xfrm>
            <a:off x="694690" y="1403350"/>
            <a:ext cx="10800715" cy="4930775"/>
          </a:xfrm>
        </p:spPr>
        <p:txBody>
          <a:bodyPr>
            <a:normAutofit fontScale="62500" lnSpcReduction="20000"/>
          </a:bodyPr>
          <a:lstStyle/>
          <a:p>
            <a:r>
              <a:rPr lang="zh-CN" altLang="en-US" sz="2900" dirty="0"/>
              <a:t>本项目在实现内核文档时，参照上述标准库文档实现，根据不同函数的特性，包含了不同的文档段落</a:t>
            </a:r>
          </a:p>
          <a:p>
            <a:r>
              <a:rPr lang="zh-CN" altLang="en-US" sz="2900" dirty="0"/>
              <a:t>对于普通函数，文档内容包含</a:t>
            </a:r>
          </a:p>
          <a:p>
            <a:pPr lvl="1"/>
            <a:r>
              <a:rPr lang="zh-CN" altLang="en-US" sz="2900" b="1" dirty="0">
                <a:solidFill>
                  <a:schemeClr val="tx1">
                    <a:lumMod val="75000"/>
                    <a:lumOff val="25000"/>
                  </a:schemeClr>
                </a:solidFill>
              </a:rPr>
              <a:t>函数功能说明：</a:t>
            </a:r>
            <a:r>
              <a:rPr lang="zh-CN" altLang="en-US" sz="2900" dirty="0">
                <a:solidFill>
                  <a:schemeClr val="tx1">
                    <a:lumMod val="75000"/>
                    <a:lumOff val="25000"/>
                  </a:schemeClr>
                </a:solidFill>
              </a:rPr>
              <a:t>使用简短的语言简述函数的功能，帮助学习者快速了解函数功能</a:t>
            </a:r>
          </a:p>
          <a:p>
            <a:pPr lvl="1"/>
            <a:r>
              <a:rPr lang="zh-CN" altLang="en-US" sz="2900" b="1" dirty="0">
                <a:solidFill>
                  <a:schemeClr val="tx1">
                    <a:lumMod val="75000"/>
                    <a:lumOff val="25000"/>
                  </a:schemeClr>
                </a:solidFill>
              </a:rPr>
              <a:t>流程解释：</a:t>
            </a:r>
            <a:r>
              <a:rPr lang="zh-CN" altLang="en-US" sz="2900" dirty="0">
                <a:solidFill>
                  <a:schemeClr val="tx1">
                    <a:lumMod val="75000"/>
                    <a:lumOff val="25000"/>
                  </a:schemeClr>
                </a:solidFill>
              </a:rPr>
              <a:t>详细说明函数的执行流程及其具体实现，帮助无法读懂具体代码的学习者理解细节</a:t>
            </a:r>
          </a:p>
          <a:p>
            <a:pPr lvl="1"/>
            <a:r>
              <a:rPr lang="zh-CN" altLang="en-US" sz="2900" b="1" dirty="0">
                <a:solidFill>
                  <a:schemeClr val="tx1">
                    <a:lumMod val="75000"/>
                    <a:lumOff val="25000"/>
                  </a:schemeClr>
                </a:solidFill>
              </a:rPr>
              <a:t>参数与返回值说明：</a:t>
            </a:r>
            <a:r>
              <a:rPr lang="zh-CN" altLang="en-US" sz="2900" dirty="0">
                <a:solidFill>
                  <a:schemeClr val="tx1">
                    <a:lumMod val="75000"/>
                    <a:lumOff val="25000"/>
                  </a:schemeClr>
                </a:solidFill>
              </a:rPr>
              <a:t>解释函数的输入与输出值</a:t>
            </a:r>
          </a:p>
          <a:p>
            <a:pPr lvl="1"/>
            <a:r>
              <a:rPr lang="zh-CN" altLang="en-US" sz="2900" b="1" dirty="0">
                <a:solidFill>
                  <a:schemeClr val="tx1">
                    <a:lumMod val="75000"/>
                    <a:lumOff val="25000"/>
                  </a:schemeClr>
                </a:solidFill>
              </a:rPr>
              <a:t>可能的错误场景：</a:t>
            </a:r>
            <a:r>
              <a:rPr lang="zh-CN" altLang="en-US" sz="2900" dirty="0">
                <a:solidFill>
                  <a:schemeClr val="tx1">
                    <a:lumMod val="75000"/>
                    <a:lumOff val="25000"/>
                  </a:schemeClr>
                </a:solidFill>
              </a:rPr>
              <a:t>对</a:t>
            </a:r>
            <a:r>
              <a:rPr lang="en-US" altLang="zh-CN" sz="2900" dirty="0">
                <a:solidFill>
                  <a:schemeClr val="tx1">
                    <a:lumMod val="75000"/>
                    <a:lumOff val="25000"/>
                  </a:schemeClr>
                </a:solidFill>
              </a:rPr>
              <a:t>Option</a:t>
            </a:r>
            <a:r>
              <a:rPr lang="zh-CN" altLang="en-US" sz="2900" dirty="0">
                <a:solidFill>
                  <a:schemeClr val="tx1">
                    <a:lumMod val="75000"/>
                    <a:lumOff val="25000"/>
                  </a:schemeClr>
                </a:solidFill>
              </a:rPr>
              <a:t>，</a:t>
            </a:r>
            <a:r>
              <a:rPr lang="en-US" altLang="zh-CN" sz="2900" dirty="0">
                <a:solidFill>
                  <a:schemeClr val="tx1">
                    <a:lumMod val="75000"/>
                    <a:lumOff val="25000"/>
                  </a:schemeClr>
                </a:solidFill>
              </a:rPr>
              <a:t>Result</a:t>
            </a:r>
            <a:r>
              <a:rPr lang="zh-CN" altLang="en-US" sz="2900" dirty="0">
                <a:solidFill>
                  <a:schemeClr val="tx1">
                    <a:lumMod val="75000"/>
                    <a:lumOff val="25000"/>
                  </a:schemeClr>
                </a:solidFill>
              </a:rPr>
              <a:t>出现失败变体，或函数可能发生</a:t>
            </a:r>
            <a:r>
              <a:rPr lang="en-US" altLang="zh-CN" sz="2900" dirty="0">
                <a:solidFill>
                  <a:schemeClr val="tx1">
                    <a:lumMod val="75000"/>
                    <a:lumOff val="25000"/>
                  </a:schemeClr>
                </a:solidFill>
              </a:rPr>
              <a:t>panic</a:t>
            </a:r>
            <a:r>
              <a:rPr lang="zh-CN" altLang="en-US" sz="2900" dirty="0">
                <a:solidFill>
                  <a:schemeClr val="tx1">
                    <a:lumMod val="75000"/>
                    <a:lumOff val="25000"/>
                  </a:schemeClr>
                </a:solidFill>
              </a:rPr>
              <a:t>的情况进行说明，帮助学习者了解出错的可能情况</a:t>
            </a:r>
          </a:p>
          <a:p>
            <a:r>
              <a:rPr lang="zh-CN" altLang="en-US" sz="2900" dirty="0"/>
              <a:t>对于</a:t>
            </a:r>
            <a:r>
              <a:rPr lang="en-US" altLang="zh-CN" sz="2900" dirty="0"/>
              <a:t>Unsafe</a:t>
            </a:r>
            <a:r>
              <a:rPr lang="zh-CN" altLang="en-US" sz="2900" dirty="0"/>
              <a:t>函数，额外添加</a:t>
            </a:r>
          </a:p>
          <a:p>
            <a:pPr lvl="1"/>
            <a:r>
              <a:rPr lang="zh-CN" altLang="en-US" sz="2900" b="1" dirty="0">
                <a:solidFill>
                  <a:schemeClr val="tx1">
                    <a:lumMod val="75000"/>
                    <a:lumOff val="25000"/>
                  </a:schemeClr>
                </a:solidFill>
              </a:rPr>
              <a:t>安全性说明：</a:t>
            </a:r>
            <a:r>
              <a:rPr lang="zh-CN" altLang="en-US" sz="2900" dirty="0">
                <a:solidFill>
                  <a:schemeClr val="tx1">
                    <a:lumMod val="75000"/>
                    <a:lumOff val="25000"/>
                  </a:schemeClr>
                </a:solidFill>
              </a:rPr>
              <a:t>详细说明该</a:t>
            </a:r>
            <a:r>
              <a:rPr lang="en-US" altLang="zh-CN" sz="2900" dirty="0">
                <a:solidFill>
                  <a:schemeClr val="tx1">
                    <a:lumMod val="75000"/>
                    <a:lumOff val="25000"/>
                  </a:schemeClr>
                </a:solidFill>
              </a:rPr>
              <a:t>Unsafe</a:t>
            </a:r>
            <a:r>
              <a:rPr lang="zh-CN" altLang="en-US" sz="2900" dirty="0">
                <a:solidFill>
                  <a:schemeClr val="tx1">
                    <a:lumMod val="75000"/>
                    <a:lumOff val="25000"/>
                  </a:schemeClr>
                </a:solidFill>
              </a:rPr>
              <a:t>函数需要人为保证的前提条件，否则可能造成系统进入不安全的状况</a:t>
            </a:r>
          </a:p>
          <a:p>
            <a:pPr lvl="1"/>
            <a:r>
              <a:rPr lang="zh-CN" altLang="en-US" sz="2900" dirty="0">
                <a:solidFill>
                  <a:schemeClr val="tx1">
                    <a:lumMod val="75000"/>
                    <a:lumOff val="25000"/>
                  </a:schemeClr>
                </a:solidFill>
              </a:rPr>
              <a:t>有助于帮助学生快速了解使用</a:t>
            </a:r>
            <a:r>
              <a:rPr lang="en-US" altLang="zh-CN" sz="2900" dirty="0">
                <a:solidFill>
                  <a:schemeClr val="tx1">
                    <a:lumMod val="75000"/>
                    <a:lumOff val="25000"/>
                  </a:schemeClr>
                </a:solidFill>
              </a:rPr>
              <a:t>Rust</a:t>
            </a:r>
            <a:r>
              <a:rPr lang="zh-CN" altLang="en-US" sz="2900" dirty="0">
                <a:solidFill>
                  <a:schemeClr val="tx1">
                    <a:lumMod val="75000"/>
                    <a:lumOff val="25000"/>
                  </a:schemeClr>
                </a:solidFill>
              </a:rPr>
              <a:t>语言进行操作系统开发时需要注意的</a:t>
            </a:r>
            <a:r>
              <a:rPr lang="en-US" altLang="zh-CN" sz="2900" dirty="0">
                <a:solidFill>
                  <a:schemeClr val="tx1">
                    <a:lumMod val="75000"/>
                    <a:lumOff val="25000"/>
                  </a:schemeClr>
                </a:solidFill>
              </a:rPr>
              <a:t>Unsafe</a:t>
            </a:r>
            <a:r>
              <a:rPr lang="zh-CN" altLang="en-US" sz="2900" dirty="0">
                <a:solidFill>
                  <a:schemeClr val="tx1">
                    <a:lumMod val="75000"/>
                    <a:lumOff val="25000"/>
                  </a:schemeClr>
                </a:solidFill>
              </a:rPr>
              <a:t>代码使用问题</a:t>
            </a:r>
          </a:p>
          <a:p>
            <a:endParaRPr lang="zh-CN" altLang="en-US" sz="2900" b="1" dirty="0"/>
          </a:p>
        </p:txBody>
      </p:sp>
      <p:sp>
        <p:nvSpPr>
          <p:cNvPr id="6" name="标题 5">
            <a:extLst>
              <a:ext uri="{FF2B5EF4-FFF2-40B4-BE49-F238E27FC236}">
                <a16:creationId xmlns:a16="http://schemas.microsoft.com/office/drawing/2014/main" id="{3995FB18-578A-C07C-CCA6-20857218CD50}"/>
              </a:ext>
            </a:extLst>
          </p:cNvPr>
          <p:cNvSpPr>
            <a:spLocks noGrp="1"/>
          </p:cNvSpPr>
          <p:nvPr>
            <p:ph type="title" idx="2"/>
            <p:custDataLst>
              <p:tags r:id="rId3"/>
            </p:custDataLst>
          </p:nvPr>
        </p:nvSpPr>
        <p:spPr/>
        <p:txBody>
          <a:bodyPr/>
          <a:lstStyle/>
          <a:p>
            <a:r>
              <a:rPr lang="en-US" altLang="zh-CN" dirty="0"/>
              <a:t>5.2 </a:t>
            </a:r>
            <a:r>
              <a:rPr lang="zh-CN" altLang="en-US" dirty="0"/>
              <a:t>文档注释的结构</a:t>
            </a:r>
            <a:endParaRPr dirty="0"/>
          </a:p>
        </p:txBody>
      </p:sp>
      <p:pic>
        <p:nvPicPr>
          <p:cNvPr id="2" name="图片 1">
            <a:extLst>
              <a:ext uri="{FF2B5EF4-FFF2-40B4-BE49-F238E27FC236}">
                <a16:creationId xmlns:a16="http://schemas.microsoft.com/office/drawing/2014/main" id="{EB2E0D41-C4D9-65A8-19C2-94E56F13C82B}"/>
              </a:ext>
            </a:extLst>
          </p:cNvPr>
          <p:cNvPicPr>
            <a:picLocks noChangeAspect="1"/>
          </p:cNvPicPr>
          <p:nvPr>
            <p:custDataLst>
              <p:tags r:id="rId4"/>
            </p:custDataLst>
          </p:nvPr>
        </p:nvPicPr>
        <p:blipFill>
          <a:blip r:embed="rId6"/>
          <a:stretch>
            <a:fillRect/>
          </a:stretch>
        </p:blipFill>
        <p:spPr>
          <a:xfrm>
            <a:off x="7366000" y="523875"/>
            <a:ext cx="4443095" cy="782955"/>
          </a:xfrm>
          <a:prstGeom prst="rect">
            <a:avLst/>
          </a:prstGeom>
        </p:spPr>
      </p:pic>
      <p:sp>
        <p:nvSpPr>
          <p:cNvPr id="4" name="Rectangle 1">
            <a:extLst>
              <a:ext uri="{FF2B5EF4-FFF2-40B4-BE49-F238E27FC236}">
                <a16:creationId xmlns:a16="http://schemas.microsoft.com/office/drawing/2014/main" id="{945CB1FF-8E29-A249-931F-778C96B59EFF}"/>
              </a:ext>
            </a:extLst>
          </p:cNvPr>
          <p:cNvSpPr>
            <a:spLocks noChangeArrowheads="1"/>
          </p:cNvSpPr>
          <p:nvPr/>
        </p:nvSpPr>
        <p:spPr bwMode="auto">
          <a:xfrm>
            <a:off x="0" y="24398"/>
            <a:ext cx="65" cy="408404"/>
          </a:xfrm>
          <a:prstGeom prst="rect">
            <a:avLst/>
          </a:prstGeom>
          <a:solidFill>
            <a:srgbClr val="E7E7E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5067" rIns="0" bIns="6506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FEF6C059-0442-D9BA-0B24-166A999C9D10}"/>
              </a:ext>
            </a:extLst>
          </p:cNvPr>
          <p:cNvSpPr>
            <a:spLocks noChangeArrowheads="1"/>
          </p:cNvSpPr>
          <p:nvPr/>
        </p:nvSpPr>
        <p:spPr bwMode="auto">
          <a:xfrm>
            <a:off x="0" y="434976"/>
            <a:ext cx="65" cy="533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246ECC03-210D-AAF5-AFA6-8635846AC4FA}"/>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DF01CE23-9B7A-2A12-4509-B7DE91B372ED}"/>
              </a:ext>
            </a:extLst>
          </p:cNvPr>
          <p:cNvSpPr>
            <a:spLocks noChangeArrowheads="1"/>
          </p:cNvSpPr>
          <p:nvPr/>
        </p:nvSpPr>
        <p:spPr bwMode="auto">
          <a:xfrm>
            <a:off x="0" y="90100"/>
            <a:ext cx="65" cy="276999"/>
          </a:xfrm>
          <a:prstGeom prst="rect">
            <a:avLst/>
          </a:prstGeom>
          <a:solidFill>
            <a:srgbClr val="F3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8672921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A3BC43-2E3A-AFDB-7094-2DCDDB44E6F6}"/>
            </a:ext>
          </a:extLst>
        </p:cNvPr>
        <p:cNvGrpSpPr/>
        <p:nvPr/>
      </p:nvGrpSpPr>
      <p:grpSpPr>
        <a:xfrm>
          <a:off x="0" y="0"/>
          <a:ext cx="0" cy="0"/>
          <a:chOff x="0" y="0"/>
          <a:chExt cx="0" cy="0"/>
        </a:xfrm>
      </p:grpSpPr>
      <p:sp>
        <p:nvSpPr>
          <p:cNvPr id="3" name="内容占位符 2">
            <a:extLst>
              <a:ext uri="{FF2B5EF4-FFF2-40B4-BE49-F238E27FC236}">
                <a16:creationId xmlns:a16="http://schemas.microsoft.com/office/drawing/2014/main" id="{00C4428C-59EB-E5F5-2072-6F8FD0C690C8}"/>
              </a:ext>
            </a:extLst>
          </p:cNvPr>
          <p:cNvSpPr>
            <a:spLocks noGrp="1"/>
          </p:cNvSpPr>
          <p:nvPr>
            <p:ph idx="3"/>
            <p:custDataLst>
              <p:tags r:id="rId2"/>
            </p:custDataLst>
          </p:nvPr>
        </p:nvSpPr>
        <p:spPr>
          <a:xfrm>
            <a:off x="694690" y="1403350"/>
            <a:ext cx="10800715" cy="4930775"/>
          </a:xfrm>
        </p:spPr>
        <p:txBody>
          <a:bodyPr>
            <a:normAutofit fontScale="77500" lnSpcReduction="20000"/>
          </a:bodyPr>
          <a:lstStyle/>
          <a:p>
            <a:r>
              <a:rPr lang="zh-CN" altLang="en-US" sz="2900" dirty="0"/>
              <a:t> 本项目采用手工编写与大模型优化的方式编写文档注释，具体实现流程如下：</a:t>
            </a:r>
          </a:p>
          <a:p>
            <a:r>
              <a:rPr lang="en-US" altLang="zh-CN" sz="2900" dirty="0"/>
              <a:t>1. </a:t>
            </a:r>
            <a:r>
              <a:rPr lang="zh-CN" altLang="en-US" sz="2900" dirty="0"/>
              <a:t>首先阅读需要编写文档的代码，并找出其在内核中被调用的位置</a:t>
            </a:r>
          </a:p>
          <a:p>
            <a:r>
              <a:rPr lang="en-US" altLang="zh-CN" sz="2900" dirty="0"/>
              <a:t>2. </a:t>
            </a:r>
            <a:r>
              <a:rPr lang="zh-CN" altLang="en-US" sz="2900" dirty="0"/>
              <a:t>编写其功能说明、参数、返回值、以及可能的错误场景</a:t>
            </a:r>
          </a:p>
          <a:p>
            <a:r>
              <a:rPr lang="en-US" altLang="zh-CN" sz="2900" dirty="0"/>
              <a:t>3. </a:t>
            </a:r>
            <a:r>
              <a:rPr lang="zh-CN" altLang="en-US" sz="2900" dirty="0"/>
              <a:t>将上述内容以及函数代码输入到大模型中，命令其检查并完善函数的流程解释</a:t>
            </a:r>
          </a:p>
          <a:p>
            <a:r>
              <a:rPr lang="en-US" altLang="zh-CN" sz="2900" dirty="0"/>
              <a:t>4. </a:t>
            </a:r>
            <a:r>
              <a:rPr lang="zh-CN" altLang="en-US" sz="2900" dirty="0"/>
              <a:t>若函数是</a:t>
            </a:r>
            <a:r>
              <a:rPr lang="en-US" altLang="zh-CN" sz="2900" dirty="0"/>
              <a:t>Unsafe</a:t>
            </a:r>
            <a:r>
              <a:rPr lang="zh-CN" altLang="en-US" sz="2900" dirty="0"/>
              <a:t>的，则额外添加其安全性说明</a:t>
            </a:r>
          </a:p>
          <a:p>
            <a:r>
              <a:rPr lang="en-US" altLang="zh-CN" sz="2900" dirty="0"/>
              <a:t>5. </a:t>
            </a:r>
            <a:r>
              <a:rPr lang="zh-CN" altLang="en-US" sz="2900" dirty="0"/>
              <a:t>人工检查所有内容，并添加到函数顶部</a:t>
            </a:r>
          </a:p>
          <a:p>
            <a:r>
              <a:rPr lang="en-US" altLang="zh-CN" sz="2900" dirty="0"/>
              <a:t>6. </a:t>
            </a:r>
            <a:r>
              <a:rPr lang="zh-CN" altLang="en-US" sz="2900" dirty="0"/>
              <a:t>执行</a:t>
            </a:r>
            <a:r>
              <a:rPr lang="en-US" altLang="zh-CN" sz="2900" dirty="0"/>
              <a:t>cargo doc --no-deps --document-private-items,</a:t>
            </a:r>
            <a:r>
              <a:rPr lang="zh-CN" altLang="en-US" sz="2900" dirty="0"/>
              <a:t>利用</a:t>
            </a:r>
            <a:r>
              <a:rPr lang="en-US" altLang="zh-CN" sz="2900" dirty="0" err="1"/>
              <a:t>rustdoc</a:t>
            </a:r>
            <a:r>
              <a:rPr lang="zh-CN" altLang="en-US" sz="2900" dirty="0"/>
              <a:t>工具产生</a:t>
            </a:r>
            <a:r>
              <a:rPr lang="en-US" altLang="zh-CN" sz="2900" dirty="0"/>
              <a:t>HTML</a:t>
            </a:r>
            <a:r>
              <a:rPr lang="zh-CN" altLang="en-US" sz="2900" dirty="0"/>
              <a:t>版本的文档</a:t>
            </a:r>
          </a:p>
          <a:p>
            <a:endParaRPr lang="zh-CN" altLang="en-US" sz="2900" dirty="0"/>
          </a:p>
        </p:txBody>
      </p:sp>
      <p:sp>
        <p:nvSpPr>
          <p:cNvPr id="6" name="标题 5">
            <a:extLst>
              <a:ext uri="{FF2B5EF4-FFF2-40B4-BE49-F238E27FC236}">
                <a16:creationId xmlns:a16="http://schemas.microsoft.com/office/drawing/2014/main" id="{9E8E463F-D536-DC4E-964D-2991F93DBEDC}"/>
              </a:ext>
            </a:extLst>
          </p:cNvPr>
          <p:cNvSpPr>
            <a:spLocks noGrp="1"/>
          </p:cNvSpPr>
          <p:nvPr>
            <p:ph type="title" idx="2"/>
            <p:custDataLst>
              <p:tags r:id="rId3"/>
            </p:custDataLst>
          </p:nvPr>
        </p:nvSpPr>
        <p:spPr/>
        <p:txBody>
          <a:bodyPr/>
          <a:lstStyle/>
          <a:p>
            <a:r>
              <a:rPr lang="en-US" altLang="zh-CN" dirty="0"/>
              <a:t>5.3 </a:t>
            </a:r>
            <a:r>
              <a:rPr lang="zh-CN" altLang="en-US" dirty="0"/>
              <a:t>文档注释的实现</a:t>
            </a:r>
            <a:endParaRPr dirty="0"/>
          </a:p>
        </p:txBody>
      </p:sp>
      <p:pic>
        <p:nvPicPr>
          <p:cNvPr id="2" name="图片 1">
            <a:extLst>
              <a:ext uri="{FF2B5EF4-FFF2-40B4-BE49-F238E27FC236}">
                <a16:creationId xmlns:a16="http://schemas.microsoft.com/office/drawing/2014/main" id="{E29517B4-92E4-FFC2-C911-F2CA419CE3D9}"/>
              </a:ext>
            </a:extLst>
          </p:cNvPr>
          <p:cNvPicPr>
            <a:picLocks noChangeAspect="1"/>
          </p:cNvPicPr>
          <p:nvPr>
            <p:custDataLst>
              <p:tags r:id="rId4"/>
            </p:custDataLst>
          </p:nvPr>
        </p:nvPicPr>
        <p:blipFill>
          <a:blip r:embed="rId6"/>
          <a:stretch>
            <a:fillRect/>
          </a:stretch>
        </p:blipFill>
        <p:spPr>
          <a:xfrm>
            <a:off x="7366000" y="523875"/>
            <a:ext cx="4443095" cy="782955"/>
          </a:xfrm>
          <a:prstGeom prst="rect">
            <a:avLst/>
          </a:prstGeom>
        </p:spPr>
      </p:pic>
      <p:sp>
        <p:nvSpPr>
          <p:cNvPr id="4" name="Rectangle 1">
            <a:extLst>
              <a:ext uri="{FF2B5EF4-FFF2-40B4-BE49-F238E27FC236}">
                <a16:creationId xmlns:a16="http://schemas.microsoft.com/office/drawing/2014/main" id="{D2601123-3AB3-3A3B-74CA-842FD81843D9}"/>
              </a:ext>
            </a:extLst>
          </p:cNvPr>
          <p:cNvSpPr>
            <a:spLocks noChangeArrowheads="1"/>
          </p:cNvSpPr>
          <p:nvPr/>
        </p:nvSpPr>
        <p:spPr bwMode="auto">
          <a:xfrm>
            <a:off x="0" y="24398"/>
            <a:ext cx="65" cy="408404"/>
          </a:xfrm>
          <a:prstGeom prst="rect">
            <a:avLst/>
          </a:prstGeom>
          <a:solidFill>
            <a:srgbClr val="E7E7E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5067" rIns="0" bIns="6506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D7BAB674-AB18-8C75-8D79-EEEC8306AB0B}"/>
              </a:ext>
            </a:extLst>
          </p:cNvPr>
          <p:cNvSpPr>
            <a:spLocks noChangeArrowheads="1"/>
          </p:cNvSpPr>
          <p:nvPr/>
        </p:nvSpPr>
        <p:spPr bwMode="auto">
          <a:xfrm>
            <a:off x="0" y="434976"/>
            <a:ext cx="65" cy="533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0C093CCD-949E-99BE-CBFD-018F9F27308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D975B17B-6187-1599-206E-3F06BCBBA764}"/>
              </a:ext>
            </a:extLst>
          </p:cNvPr>
          <p:cNvSpPr>
            <a:spLocks noChangeArrowheads="1"/>
          </p:cNvSpPr>
          <p:nvPr/>
        </p:nvSpPr>
        <p:spPr bwMode="auto">
          <a:xfrm>
            <a:off x="0" y="90100"/>
            <a:ext cx="65" cy="276999"/>
          </a:xfrm>
          <a:prstGeom prst="rect">
            <a:avLst/>
          </a:prstGeom>
          <a:solidFill>
            <a:srgbClr val="F3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170D5FF6-FBB6-31E6-89A0-E2F456BA8EBB}"/>
              </a:ext>
            </a:extLst>
          </p:cNvPr>
          <p:cNvSpPr>
            <a:spLocks noChangeArrowheads="1"/>
          </p:cNvSpPr>
          <p:nvPr/>
        </p:nvSpPr>
        <p:spPr bwMode="auto">
          <a:xfrm>
            <a:off x="0" y="24398"/>
            <a:ext cx="65" cy="408404"/>
          </a:xfrm>
          <a:prstGeom prst="rect">
            <a:avLst/>
          </a:prstGeom>
          <a:solidFill>
            <a:srgbClr val="E7E7E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5067" rIns="0" bIns="6506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7F624FC0-4591-F0CB-3E1F-EB5B361787D0}"/>
              </a:ext>
            </a:extLst>
          </p:cNvPr>
          <p:cNvSpPr>
            <a:spLocks noChangeArrowheads="1"/>
          </p:cNvSpPr>
          <p:nvPr/>
        </p:nvSpPr>
        <p:spPr bwMode="auto">
          <a:xfrm>
            <a:off x="0" y="4730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600" b="0" i="0" u="none" strike="noStrike" cap="none" normalizeH="0" baseline="0">
                <a:ln>
                  <a:noFill/>
                </a:ln>
                <a:solidFill>
                  <a:schemeClr val="tx1"/>
                </a:solidFill>
                <a:effectLst/>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7207255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CEC20E-C3D2-023D-6AA9-5677EED34679}"/>
            </a:ext>
          </a:extLst>
        </p:cNvPr>
        <p:cNvGrpSpPr/>
        <p:nvPr/>
      </p:nvGrpSpPr>
      <p:grpSpPr>
        <a:xfrm>
          <a:off x="0" y="0"/>
          <a:ext cx="0" cy="0"/>
          <a:chOff x="0" y="0"/>
          <a:chExt cx="0" cy="0"/>
        </a:xfrm>
      </p:grpSpPr>
      <p:sp>
        <p:nvSpPr>
          <p:cNvPr id="3" name="内容占位符 2">
            <a:extLst>
              <a:ext uri="{FF2B5EF4-FFF2-40B4-BE49-F238E27FC236}">
                <a16:creationId xmlns:a16="http://schemas.microsoft.com/office/drawing/2014/main" id="{195084B5-E719-7B70-3226-F2C192349ADD}"/>
              </a:ext>
            </a:extLst>
          </p:cNvPr>
          <p:cNvSpPr>
            <a:spLocks noGrp="1"/>
          </p:cNvSpPr>
          <p:nvPr>
            <p:ph idx="3"/>
            <p:custDataLst>
              <p:tags r:id="rId2"/>
            </p:custDataLst>
          </p:nvPr>
        </p:nvSpPr>
        <p:spPr>
          <a:xfrm>
            <a:off x="694690" y="1403351"/>
            <a:ext cx="10800715" cy="782956"/>
          </a:xfrm>
        </p:spPr>
        <p:txBody>
          <a:bodyPr>
            <a:normAutofit fontScale="70000" lnSpcReduction="20000"/>
          </a:bodyPr>
          <a:lstStyle/>
          <a:p>
            <a:r>
              <a:rPr lang="zh-CN" altLang="en-US" sz="2900" dirty="0"/>
              <a:t>目前，本项目的文档注释已经基本覆盖内存管理模块、进程管理模块和文件系统模块，具体的文件与函数覆盖如下所示 </a:t>
            </a:r>
          </a:p>
          <a:p>
            <a:endParaRPr lang="zh-CN" altLang="en-US" sz="2900" dirty="0"/>
          </a:p>
        </p:txBody>
      </p:sp>
      <p:sp>
        <p:nvSpPr>
          <p:cNvPr id="6" name="标题 5">
            <a:extLst>
              <a:ext uri="{FF2B5EF4-FFF2-40B4-BE49-F238E27FC236}">
                <a16:creationId xmlns:a16="http://schemas.microsoft.com/office/drawing/2014/main" id="{5887D6B2-DDDE-AC3E-566D-43CBF80F90DE}"/>
              </a:ext>
            </a:extLst>
          </p:cNvPr>
          <p:cNvSpPr>
            <a:spLocks noGrp="1"/>
          </p:cNvSpPr>
          <p:nvPr>
            <p:ph type="title" idx="2"/>
            <p:custDataLst>
              <p:tags r:id="rId3"/>
            </p:custDataLst>
          </p:nvPr>
        </p:nvSpPr>
        <p:spPr/>
        <p:txBody>
          <a:bodyPr/>
          <a:lstStyle/>
          <a:p>
            <a:r>
              <a:rPr lang="en-US" altLang="zh-CN" dirty="0"/>
              <a:t>5.4 </a:t>
            </a:r>
            <a:r>
              <a:rPr lang="zh-CN" altLang="en-US" dirty="0"/>
              <a:t>文档注释的覆盖范围</a:t>
            </a:r>
            <a:endParaRPr dirty="0"/>
          </a:p>
        </p:txBody>
      </p:sp>
      <p:pic>
        <p:nvPicPr>
          <p:cNvPr id="2" name="图片 1">
            <a:extLst>
              <a:ext uri="{FF2B5EF4-FFF2-40B4-BE49-F238E27FC236}">
                <a16:creationId xmlns:a16="http://schemas.microsoft.com/office/drawing/2014/main" id="{E7099A6F-DBA9-100E-727A-A40B271C3305}"/>
              </a:ext>
            </a:extLst>
          </p:cNvPr>
          <p:cNvPicPr>
            <a:picLocks noChangeAspect="1"/>
          </p:cNvPicPr>
          <p:nvPr>
            <p:custDataLst>
              <p:tags r:id="rId4"/>
            </p:custDataLst>
          </p:nvPr>
        </p:nvPicPr>
        <p:blipFill>
          <a:blip r:embed="rId6"/>
          <a:stretch>
            <a:fillRect/>
          </a:stretch>
        </p:blipFill>
        <p:spPr>
          <a:xfrm>
            <a:off x="7366000" y="523875"/>
            <a:ext cx="4443095" cy="782955"/>
          </a:xfrm>
          <a:prstGeom prst="rect">
            <a:avLst/>
          </a:prstGeom>
        </p:spPr>
      </p:pic>
      <p:sp>
        <p:nvSpPr>
          <p:cNvPr id="4" name="Rectangle 1">
            <a:extLst>
              <a:ext uri="{FF2B5EF4-FFF2-40B4-BE49-F238E27FC236}">
                <a16:creationId xmlns:a16="http://schemas.microsoft.com/office/drawing/2014/main" id="{CF9323BC-F8E7-B8FA-2478-94631ED32F4A}"/>
              </a:ext>
            </a:extLst>
          </p:cNvPr>
          <p:cNvSpPr>
            <a:spLocks noChangeArrowheads="1"/>
          </p:cNvSpPr>
          <p:nvPr/>
        </p:nvSpPr>
        <p:spPr bwMode="auto">
          <a:xfrm>
            <a:off x="0" y="24398"/>
            <a:ext cx="65" cy="408404"/>
          </a:xfrm>
          <a:prstGeom prst="rect">
            <a:avLst/>
          </a:prstGeom>
          <a:solidFill>
            <a:srgbClr val="E7E7E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5067" rIns="0" bIns="6506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38EC9710-90AD-3E8B-12DE-625CDC797C14}"/>
              </a:ext>
            </a:extLst>
          </p:cNvPr>
          <p:cNvSpPr>
            <a:spLocks noChangeArrowheads="1"/>
          </p:cNvSpPr>
          <p:nvPr/>
        </p:nvSpPr>
        <p:spPr bwMode="auto">
          <a:xfrm>
            <a:off x="0" y="434976"/>
            <a:ext cx="65" cy="533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3D9C25F9-FE40-F981-8BBE-CD8BFB14D09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19F5BA72-5FBA-8C4E-FA37-B1A2C65046A9}"/>
              </a:ext>
            </a:extLst>
          </p:cNvPr>
          <p:cNvSpPr>
            <a:spLocks noChangeArrowheads="1"/>
          </p:cNvSpPr>
          <p:nvPr/>
        </p:nvSpPr>
        <p:spPr bwMode="auto">
          <a:xfrm>
            <a:off x="0" y="90100"/>
            <a:ext cx="65" cy="276999"/>
          </a:xfrm>
          <a:prstGeom prst="rect">
            <a:avLst/>
          </a:prstGeom>
          <a:solidFill>
            <a:srgbClr val="F3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19A0CE2-7EA2-16A7-8071-5BFCE79C5990}"/>
              </a:ext>
            </a:extLst>
          </p:cNvPr>
          <p:cNvSpPr>
            <a:spLocks noChangeArrowheads="1"/>
          </p:cNvSpPr>
          <p:nvPr/>
        </p:nvSpPr>
        <p:spPr bwMode="auto">
          <a:xfrm>
            <a:off x="0" y="24398"/>
            <a:ext cx="65" cy="408404"/>
          </a:xfrm>
          <a:prstGeom prst="rect">
            <a:avLst/>
          </a:prstGeom>
          <a:solidFill>
            <a:srgbClr val="E7E7E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5067" rIns="0" bIns="6506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2C69D40C-29E2-B0C8-0AEC-9B49E4A913F5}"/>
              </a:ext>
            </a:extLst>
          </p:cNvPr>
          <p:cNvSpPr>
            <a:spLocks noChangeArrowheads="1"/>
          </p:cNvSpPr>
          <p:nvPr/>
        </p:nvSpPr>
        <p:spPr bwMode="auto">
          <a:xfrm>
            <a:off x="0" y="4730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600" b="0" i="0" u="none" strike="noStrike" cap="none" normalizeH="0" baseline="0">
                <a:ln>
                  <a:noFill/>
                </a:ln>
                <a:solidFill>
                  <a:schemeClr val="tx1"/>
                </a:solidFill>
                <a:effectLst/>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14" name="图片 13">
            <a:extLst>
              <a:ext uri="{FF2B5EF4-FFF2-40B4-BE49-F238E27FC236}">
                <a16:creationId xmlns:a16="http://schemas.microsoft.com/office/drawing/2014/main" id="{5E1B2555-725D-0724-2C00-063506587AD3}"/>
              </a:ext>
            </a:extLst>
          </p:cNvPr>
          <p:cNvPicPr>
            <a:picLocks noChangeAspect="1"/>
          </p:cNvPicPr>
          <p:nvPr/>
        </p:nvPicPr>
        <p:blipFill>
          <a:blip r:embed="rId7"/>
          <a:stretch>
            <a:fillRect/>
          </a:stretch>
        </p:blipFill>
        <p:spPr>
          <a:xfrm>
            <a:off x="869315" y="2186307"/>
            <a:ext cx="7377278" cy="4374364"/>
          </a:xfrm>
          <a:prstGeom prst="rect">
            <a:avLst/>
          </a:prstGeom>
        </p:spPr>
      </p:pic>
    </p:spTree>
    <p:custDataLst>
      <p:tags r:id="rId1"/>
    </p:custDataLst>
    <p:extLst>
      <p:ext uri="{BB962C8B-B14F-4D97-AF65-F5344CB8AC3E}">
        <p14:creationId xmlns:p14="http://schemas.microsoft.com/office/powerpoint/2010/main" val="38707944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F5B1F-D70F-C592-29D8-05EA601FB5A7}"/>
            </a:ext>
          </a:extLst>
        </p:cNvPr>
        <p:cNvGrpSpPr/>
        <p:nvPr/>
      </p:nvGrpSpPr>
      <p:grpSpPr>
        <a:xfrm>
          <a:off x="0" y="0"/>
          <a:ext cx="0" cy="0"/>
          <a:chOff x="0" y="0"/>
          <a:chExt cx="0" cy="0"/>
        </a:xfrm>
      </p:grpSpPr>
      <p:sp>
        <p:nvSpPr>
          <p:cNvPr id="6" name="标题 5">
            <a:extLst>
              <a:ext uri="{FF2B5EF4-FFF2-40B4-BE49-F238E27FC236}">
                <a16:creationId xmlns:a16="http://schemas.microsoft.com/office/drawing/2014/main" id="{5D20003C-FD4F-B6E5-88B5-A4C5580EBD76}"/>
              </a:ext>
            </a:extLst>
          </p:cNvPr>
          <p:cNvSpPr>
            <a:spLocks noGrp="1"/>
          </p:cNvSpPr>
          <p:nvPr>
            <p:ph type="title" idx="2"/>
            <p:custDataLst>
              <p:tags r:id="rId2"/>
            </p:custDataLst>
          </p:nvPr>
        </p:nvSpPr>
        <p:spPr/>
        <p:txBody>
          <a:bodyPr/>
          <a:lstStyle/>
          <a:p>
            <a:r>
              <a:rPr lang="en-US" altLang="zh-CN" dirty="0"/>
              <a:t>5.5 </a:t>
            </a:r>
            <a:r>
              <a:rPr lang="zh-CN" altLang="en-US" dirty="0"/>
              <a:t>文档注释的效果</a:t>
            </a:r>
            <a:endParaRPr dirty="0"/>
          </a:p>
        </p:txBody>
      </p:sp>
      <p:pic>
        <p:nvPicPr>
          <p:cNvPr id="2" name="图片 1">
            <a:extLst>
              <a:ext uri="{FF2B5EF4-FFF2-40B4-BE49-F238E27FC236}">
                <a16:creationId xmlns:a16="http://schemas.microsoft.com/office/drawing/2014/main" id="{7418BF5C-1F06-C64F-A15D-0FA9BECF1C53}"/>
              </a:ext>
            </a:extLst>
          </p:cNvPr>
          <p:cNvPicPr>
            <a:picLocks noChangeAspect="1"/>
          </p:cNvPicPr>
          <p:nvPr>
            <p:custDataLst>
              <p:tags r:id="rId3"/>
            </p:custDataLst>
          </p:nvPr>
        </p:nvPicPr>
        <p:blipFill>
          <a:blip r:embed="rId5"/>
          <a:stretch>
            <a:fillRect/>
          </a:stretch>
        </p:blipFill>
        <p:spPr>
          <a:xfrm>
            <a:off x="7366000" y="523875"/>
            <a:ext cx="4443095" cy="782955"/>
          </a:xfrm>
          <a:prstGeom prst="rect">
            <a:avLst/>
          </a:prstGeom>
        </p:spPr>
      </p:pic>
      <p:sp>
        <p:nvSpPr>
          <p:cNvPr id="4" name="Rectangle 1">
            <a:extLst>
              <a:ext uri="{FF2B5EF4-FFF2-40B4-BE49-F238E27FC236}">
                <a16:creationId xmlns:a16="http://schemas.microsoft.com/office/drawing/2014/main" id="{AE53D57D-CA92-20EC-912A-5EB27C2BB635}"/>
              </a:ext>
            </a:extLst>
          </p:cNvPr>
          <p:cNvSpPr>
            <a:spLocks noChangeArrowheads="1"/>
          </p:cNvSpPr>
          <p:nvPr/>
        </p:nvSpPr>
        <p:spPr bwMode="auto">
          <a:xfrm>
            <a:off x="0" y="24398"/>
            <a:ext cx="65" cy="408404"/>
          </a:xfrm>
          <a:prstGeom prst="rect">
            <a:avLst/>
          </a:prstGeom>
          <a:solidFill>
            <a:srgbClr val="E7E7E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5067" rIns="0" bIns="6506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BFD64856-A94C-D688-79B2-48E0B819CBF0}"/>
              </a:ext>
            </a:extLst>
          </p:cNvPr>
          <p:cNvSpPr>
            <a:spLocks noChangeArrowheads="1"/>
          </p:cNvSpPr>
          <p:nvPr/>
        </p:nvSpPr>
        <p:spPr bwMode="auto">
          <a:xfrm>
            <a:off x="0" y="434976"/>
            <a:ext cx="65" cy="533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B73F1426-197E-528F-10DB-44EE4DD3292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D4546BCC-FD32-01BB-35BB-43548157B999}"/>
              </a:ext>
            </a:extLst>
          </p:cNvPr>
          <p:cNvSpPr>
            <a:spLocks noChangeArrowheads="1"/>
          </p:cNvSpPr>
          <p:nvPr/>
        </p:nvSpPr>
        <p:spPr bwMode="auto">
          <a:xfrm>
            <a:off x="0" y="90100"/>
            <a:ext cx="65" cy="276999"/>
          </a:xfrm>
          <a:prstGeom prst="rect">
            <a:avLst/>
          </a:prstGeom>
          <a:solidFill>
            <a:srgbClr val="F3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0F96581D-58CA-6BEC-4838-2E0AA844C8E4}"/>
              </a:ext>
            </a:extLst>
          </p:cNvPr>
          <p:cNvSpPr>
            <a:spLocks noChangeArrowheads="1"/>
          </p:cNvSpPr>
          <p:nvPr/>
        </p:nvSpPr>
        <p:spPr bwMode="auto">
          <a:xfrm>
            <a:off x="0" y="24398"/>
            <a:ext cx="65" cy="408404"/>
          </a:xfrm>
          <a:prstGeom prst="rect">
            <a:avLst/>
          </a:prstGeom>
          <a:solidFill>
            <a:srgbClr val="E7E7E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5067" rIns="0" bIns="6506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8AA94430-D20B-2643-DF29-56B993E0BD05}"/>
              </a:ext>
            </a:extLst>
          </p:cNvPr>
          <p:cNvSpPr>
            <a:spLocks noChangeArrowheads="1"/>
          </p:cNvSpPr>
          <p:nvPr/>
        </p:nvSpPr>
        <p:spPr bwMode="auto">
          <a:xfrm>
            <a:off x="0" y="4730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600" b="0" i="0" u="none" strike="noStrike" cap="none" normalizeH="0" baseline="0">
                <a:ln>
                  <a:noFill/>
                </a:ln>
                <a:solidFill>
                  <a:schemeClr val="tx1"/>
                </a:solidFill>
                <a:effectLst/>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14" name="内容占位符 13">
            <a:extLst>
              <a:ext uri="{FF2B5EF4-FFF2-40B4-BE49-F238E27FC236}">
                <a16:creationId xmlns:a16="http://schemas.microsoft.com/office/drawing/2014/main" id="{6E063F69-6879-BBE2-2DF1-90078661C505}"/>
              </a:ext>
            </a:extLst>
          </p:cNvPr>
          <p:cNvPicPr>
            <a:picLocks noGrp="1" noChangeAspect="1"/>
          </p:cNvPicPr>
          <p:nvPr>
            <p:ph idx="3"/>
          </p:nvPr>
        </p:nvPicPr>
        <p:blipFill>
          <a:blip r:embed="rId6" cstate="print">
            <a:extLst>
              <a:ext uri="{28A0092B-C50C-407E-A947-70E740481C1C}">
                <a14:useLocalDpi xmlns:a14="http://schemas.microsoft.com/office/drawing/2010/main" val="0"/>
              </a:ext>
            </a:extLst>
          </a:blip>
          <a:stretch>
            <a:fillRect/>
          </a:stretch>
        </p:blipFill>
        <p:spPr>
          <a:xfrm>
            <a:off x="601297" y="1403350"/>
            <a:ext cx="9018763" cy="5243633"/>
          </a:xfrm>
        </p:spPr>
      </p:pic>
    </p:spTree>
    <p:custDataLst>
      <p:tags r:id="rId1"/>
    </p:custDataLst>
    <p:extLst>
      <p:ext uri="{BB962C8B-B14F-4D97-AF65-F5344CB8AC3E}">
        <p14:creationId xmlns:p14="http://schemas.microsoft.com/office/powerpoint/2010/main" val="31963254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DBDB63-3736-F83B-CE72-80E1CBF43EB3}"/>
            </a:ext>
          </a:extLst>
        </p:cNvPr>
        <p:cNvGrpSpPr/>
        <p:nvPr/>
      </p:nvGrpSpPr>
      <p:grpSpPr>
        <a:xfrm>
          <a:off x="0" y="0"/>
          <a:ext cx="0" cy="0"/>
          <a:chOff x="0" y="0"/>
          <a:chExt cx="0" cy="0"/>
        </a:xfrm>
      </p:grpSpPr>
      <p:sp>
        <p:nvSpPr>
          <p:cNvPr id="3" name="内容占位符 2">
            <a:extLst>
              <a:ext uri="{FF2B5EF4-FFF2-40B4-BE49-F238E27FC236}">
                <a16:creationId xmlns:a16="http://schemas.microsoft.com/office/drawing/2014/main" id="{F59C9406-B8A0-42A5-AAB1-476E9FBC801E}"/>
              </a:ext>
            </a:extLst>
          </p:cNvPr>
          <p:cNvSpPr>
            <a:spLocks noGrp="1"/>
          </p:cNvSpPr>
          <p:nvPr>
            <p:ph idx="3"/>
            <p:custDataLst>
              <p:tags r:id="rId2"/>
            </p:custDataLst>
          </p:nvPr>
        </p:nvSpPr>
        <p:spPr>
          <a:xfrm>
            <a:off x="694690" y="1403350"/>
            <a:ext cx="10800715" cy="4930775"/>
          </a:xfrm>
        </p:spPr>
        <p:txBody>
          <a:bodyPr>
            <a:normAutofit/>
          </a:bodyPr>
          <a:lstStyle/>
          <a:p>
            <a:r>
              <a:rPr lang="zh-CN" altLang="en-US" dirty="0"/>
              <a:t>目前，本项目的文档注释已经基本覆盖内存管理模块、进程管理模块和文件系统模块，使用</a:t>
            </a:r>
            <a:r>
              <a:rPr lang="en-US" altLang="zh-CN" dirty="0" err="1"/>
              <a:t>tokie</a:t>
            </a:r>
            <a:r>
              <a:rPr lang="zh-CN" altLang="en-US" dirty="0"/>
              <a:t>统计注释行数，目前文档注释总量为</a:t>
            </a:r>
            <a:r>
              <a:rPr lang="en-US" altLang="zh-CN" dirty="0"/>
              <a:t>3435</a:t>
            </a:r>
            <a:r>
              <a:rPr lang="zh-CN" altLang="en-US" dirty="0"/>
              <a:t>行。 </a:t>
            </a:r>
          </a:p>
          <a:p>
            <a:endParaRPr lang="zh-CN" altLang="en-US" sz="2900" dirty="0"/>
          </a:p>
        </p:txBody>
      </p:sp>
      <p:sp>
        <p:nvSpPr>
          <p:cNvPr id="6" name="标题 5">
            <a:extLst>
              <a:ext uri="{FF2B5EF4-FFF2-40B4-BE49-F238E27FC236}">
                <a16:creationId xmlns:a16="http://schemas.microsoft.com/office/drawing/2014/main" id="{8FBF7FE5-EEEF-004B-674C-A65768EA3824}"/>
              </a:ext>
            </a:extLst>
          </p:cNvPr>
          <p:cNvSpPr>
            <a:spLocks noGrp="1"/>
          </p:cNvSpPr>
          <p:nvPr>
            <p:ph type="title" idx="2"/>
            <p:custDataLst>
              <p:tags r:id="rId3"/>
            </p:custDataLst>
          </p:nvPr>
        </p:nvSpPr>
        <p:spPr/>
        <p:txBody>
          <a:bodyPr/>
          <a:lstStyle/>
          <a:p>
            <a:r>
              <a:rPr lang="en-US" altLang="zh-CN" dirty="0"/>
              <a:t>5.5 </a:t>
            </a:r>
            <a:r>
              <a:rPr lang="zh-CN" altLang="en-US" dirty="0"/>
              <a:t>文档注释的效果</a:t>
            </a:r>
            <a:endParaRPr dirty="0"/>
          </a:p>
        </p:txBody>
      </p:sp>
      <p:pic>
        <p:nvPicPr>
          <p:cNvPr id="2" name="图片 1">
            <a:extLst>
              <a:ext uri="{FF2B5EF4-FFF2-40B4-BE49-F238E27FC236}">
                <a16:creationId xmlns:a16="http://schemas.microsoft.com/office/drawing/2014/main" id="{1320DF29-15B9-106A-5B35-4BF2DB52E08F}"/>
              </a:ext>
            </a:extLst>
          </p:cNvPr>
          <p:cNvPicPr>
            <a:picLocks noChangeAspect="1"/>
          </p:cNvPicPr>
          <p:nvPr>
            <p:custDataLst>
              <p:tags r:id="rId4"/>
            </p:custDataLst>
          </p:nvPr>
        </p:nvPicPr>
        <p:blipFill>
          <a:blip r:embed="rId6"/>
          <a:stretch>
            <a:fillRect/>
          </a:stretch>
        </p:blipFill>
        <p:spPr>
          <a:xfrm>
            <a:off x="7366000" y="523875"/>
            <a:ext cx="4443095" cy="782955"/>
          </a:xfrm>
          <a:prstGeom prst="rect">
            <a:avLst/>
          </a:prstGeom>
        </p:spPr>
      </p:pic>
      <p:sp>
        <p:nvSpPr>
          <p:cNvPr id="4" name="Rectangle 1">
            <a:extLst>
              <a:ext uri="{FF2B5EF4-FFF2-40B4-BE49-F238E27FC236}">
                <a16:creationId xmlns:a16="http://schemas.microsoft.com/office/drawing/2014/main" id="{8D3C3A86-B9F1-E6B5-7AB1-3FB1C37DB255}"/>
              </a:ext>
            </a:extLst>
          </p:cNvPr>
          <p:cNvSpPr>
            <a:spLocks noChangeArrowheads="1"/>
          </p:cNvSpPr>
          <p:nvPr/>
        </p:nvSpPr>
        <p:spPr bwMode="auto">
          <a:xfrm>
            <a:off x="0" y="24398"/>
            <a:ext cx="65" cy="408404"/>
          </a:xfrm>
          <a:prstGeom prst="rect">
            <a:avLst/>
          </a:prstGeom>
          <a:solidFill>
            <a:srgbClr val="E7E7E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5067" rIns="0" bIns="6506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C5CA0FA8-A36B-4B16-3EFA-C72737833EEF}"/>
              </a:ext>
            </a:extLst>
          </p:cNvPr>
          <p:cNvSpPr>
            <a:spLocks noChangeArrowheads="1"/>
          </p:cNvSpPr>
          <p:nvPr/>
        </p:nvSpPr>
        <p:spPr bwMode="auto">
          <a:xfrm>
            <a:off x="0" y="434976"/>
            <a:ext cx="65" cy="533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A3B7D12E-BE07-BD94-39BE-CF4B6FA50588}"/>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0B77F17A-9B3E-9322-F687-F2C4A205BE74}"/>
              </a:ext>
            </a:extLst>
          </p:cNvPr>
          <p:cNvSpPr>
            <a:spLocks noChangeArrowheads="1"/>
          </p:cNvSpPr>
          <p:nvPr/>
        </p:nvSpPr>
        <p:spPr bwMode="auto">
          <a:xfrm>
            <a:off x="0" y="90100"/>
            <a:ext cx="65" cy="276999"/>
          </a:xfrm>
          <a:prstGeom prst="rect">
            <a:avLst/>
          </a:prstGeom>
          <a:solidFill>
            <a:srgbClr val="F3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900EBBA9-2EB0-06ED-8C71-51C8527269AA}"/>
              </a:ext>
            </a:extLst>
          </p:cNvPr>
          <p:cNvSpPr>
            <a:spLocks noChangeArrowheads="1"/>
          </p:cNvSpPr>
          <p:nvPr/>
        </p:nvSpPr>
        <p:spPr bwMode="auto">
          <a:xfrm>
            <a:off x="0" y="24398"/>
            <a:ext cx="65" cy="408404"/>
          </a:xfrm>
          <a:prstGeom prst="rect">
            <a:avLst/>
          </a:prstGeom>
          <a:solidFill>
            <a:srgbClr val="E7E7E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5067" rIns="0" bIns="6506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E7979FFF-DD62-E7AA-5372-5F11DAF5BF87}"/>
              </a:ext>
            </a:extLst>
          </p:cNvPr>
          <p:cNvSpPr>
            <a:spLocks noChangeArrowheads="1"/>
          </p:cNvSpPr>
          <p:nvPr/>
        </p:nvSpPr>
        <p:spPr bwMode="auto">
          <a:xfrm>
            <a:off x="0" y="4730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600" b="0" i="0" u="none" strike="noStrike" cap="none" normalizeH="0" baseline="0">
                <a:ln>
                  <a:noFill/>
                </a:ln>
                <a:solidFill>
                  <a:schemeClr val="tx1"/>
                </a:solidFill>
                <a:effectLst/>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16" name="图片 15">
            <a:extLst>
              <a:ext uri="{FF2B5EF4-FFF2-40B4-BE49-F238E27FC236}">
                <a16:creationId xmlns:a16="http://schemas.microsoft.com/office/drawing/2014/main" id="{183061F4-C01A-A6C4-DA8C-6A213A1CA61E}"/>
              </a:ext>
            </a:extLst>
          </p:cNvPr>
          <p:cNvPicPr>
            <a:picLocks noChangeAspect="1"/>
          </p:cNvPicPr>
          <p:nvPr/>
        </p:nvPicPr>
        <p:blipFill>
          <a:blip r:embed="rId7"/>
          <a:stretch>
            <a:fillRect/>
          </a:stretch>
        </p:blipFill>
        <p:spPr>
          <a:xfrm>
            <a:off x="869315" y="2319469"/>
            <a:ext cx="6791716" cy="3982113"/>
          </a:xfrm>
          <a:prstGeom prst="rect">
            <a:avLst/>
          </a:prstGeom>
        </p:spPr>
      </p:pic>
    </p:spTree>
    <p:custDataLst>
      <p:tags r:id="rId1"/>
    </p:custDataLst>
    <p:extLst>
      <p:ext uri="{BB962C8B-B14F-4D97-AF65-F5344CB8AC3E}">
        <p14:creationId xmlns:p14="http://schemas.microsoft.com/office/powerpoint/2010/main" val="36821214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7D1545-FE40-3254-1A46-2975DE2D3A44}"/>
            </a:ext>
          </a:extLst>
        </p:cNvPr>
        <p:cNvGrpSpPr/>
        <p:nvPr/>
      </p:nvGrpSpPr>
      <p:grpSpPr>
        <a:xfrm>
          <a:off x="0" y="0"/>
          <a:ext cx="0" cy="0"/>
          <a:chOff x="0" y="0"/>
          <a:chExt cx="0" cy="0"/>
        </a:xfrm>
      </p:grpSpPr>
      <p:sp>
        <p:nvSpPr>
          <p:cNvPr id="2" name="文本占位符 1">
            <a:extLst>
              <a:ext uri="{FF2B5EF4-FFF2-40B4-BE49-F238E27FC236}">
                <a16:creationId xmlns:a16="http://schemas.microsoft.com/office/drawing/2014/main" id="{D7A90DE3-41FB-2D96-D259-B25BD1C283D8}"/>
              </a:ext>
            </a:extLst>
          </p:cNvPr>
          <p:cNvSpPr>
            <a:spLocks noGrp="1"/>
          </p:cNvSpPr>
          <p:nvPr>
            <p:ph type="body" idx="2"/>
            <p:custDataLst>
              <p:tags r:id="rId2"/>
            </p:custDataLst>
          </p:nvPr>
        </p:nvSpPr>
        <p:spPr>
          <a:xfrm>
            <a:off x="821055" y="2726055"/>
            <a:ext cx="6318885" cy="521970"/>
          </a:xfrm>
        </p:spPr>
        <p:txBody>
          <a:bodyPr>
            <a:normAutofit/>
          </a:bodyPr>
          <a:lstStyle/>
          <a:p>
            <a:r>
              <a:rPr lang="zh-CN" altLang="en-US" dirty="0"/>
              <a:t>第六部分</a:t>
            </a:r>
          </a:p>
        </p:txBody>
      </p:sp>
      <p:sp>
        <p:nvSpPr>
          <p:cNvPr id="3" name="标题 2">
            <a:extLst>
              <a:ext uri="{FF2B5EF4-FFF2-40B4-BE49-F238E27FC236}">
                <a16:creationId xmlns:a16="http://schemas.microsoft.com/office/drawing/2014/main" id="{22710B02-76A3-79A6-249D-857CAB35BA03}"/>
              </a:ext>
            </a:extLst>
          </p:cNvPr>
          <p:cNvSpPr>
            <a:spLocks noGrp="1"/>
          </p:cNvSpPr>
          <p:nvPr>
            <p:ph type="title" idx="1"/>
            <p:custDataLst>
              <p:tags r:id="rId3"/>
            </p:custDataLst>
          </p:nvPr>
        </p:nvSpPr>
        <p:spPr>
          <a:xfrm>
            <a:off x="820420" y="3429000"/>
            <a:ext cx="7620195" cy="1572895"/>
          </a:xfrm>
        </p:spPr>
        <p:txBody>
          <a:bodyPr/>
          <a:lstStyle/>
          <a:p>
            <a:r>
              <a:rPr lang="zh-CN" altLang="en-US" dirty="0"/>
              <a:t>测试用例与测试脚本</a:t>
            </a:r>
          </a:p>
        </p:txBody>
      </p:sp>
      <p:pic>
        <p:nvPicPr>
          <p:cNvPr id="5" name="图片 4">
            <a:extLst>
              <a:ext uri="{FF2B5EF4-FFF2-40B4-BE49-F238E27FC236}">
                <a16:creationId xmlns:a16="http://schemas.microsoft.com/office/drawing/2014/main" id="{21D3F99E-68CD-C34D-887C-89448333739E}"/>
              </a:ext>
            </a:extLst>
          </p:cNvPr>
          <p:cNvPicPr>
            <a:picLocks noChangeAspect="1"/>
          </p:cNvPicPr>
          <p:nvPr>
            <p:custDataLst>
              <p:tags r:id="rId4"/>
            </p:custDataLst>
          </p:nvPr>
        </p:nvPicPr>
        <p:blipFill>
          <a:blip r:embed="rId7"/>
          <a:stretch>
            <a:fillRect/>
          </a:stretch>
        </p:blipFill>
        <p:spPr>
          <a:xfrm>
            <a:off x="820420" y="358140"/>
            <a:ext cx="4443095" cy="782955"/>
          </a:xfrm>
          <a:prstGeom prst="rect">
            <a:avLst/>
          </a:prstGeom>
        </p:spPr>
      </p:pic>
    </p:spTree>
    <p:custDataLst>
      <p:tags r:id="rId1"/>
    </p:custDataLst>
    <p:extLst>
      <p:ext uri="{BB962C8B-B14F-4D97-AF65-F5344CB8AC3E}">
        <p14:creationId xmlns:p14="http://schemas.microsoft.com/office/powerpoint/2010/main" val="3117709848"/>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idx="2"/>
            <p:custDataLst>
              <p:tags r:id="rId2"/>
            </p:custDataLst>
          </p:nvPr>
        </p:nvSpPr>
        <p:spPr>
          <a:xfrm>
            <a:off x="821055" y="2726055"/>
            <a:ext cx="6318885" cy="521970"/>
          </a:xfrm>
        </p:spPr>
        <p:txBody>
          <a:bodyPr>
            <a:normAutofit/>
          </a:bodyPr>
          <a:lstStyle/>
          <a:p>
            <a:r>
              <a:rPr lang="zh-CN" altLang="en-US" dirty="0"/>
              <a:t>第一部分</a:t>
            </a:r>
          </a:p>
        </p:txBody>
      </p:sp>
      <p:sp>
        <p:nvSpPr>
          <p:cNvPr id="3" name="标题 2"/>
          <p:cNvSpPr>
            <a:spLocks noGrp="1"/>
          </p:cNvSpPr>
          <p:nvPr>
            <p:ph type="title" idx="1"/>
            <p:custDataLst>
              <p:tags r:id="rId3"/>
            </p:custDataLst>
          </p:nvPr>
        </p:nvSpPr>
        <p:spPr>
          <a:xfrm>
            <a:off x="820420" y="3429000"/>
            <a:ext cx="6318885" cy="1572895"/>
          </a:xfrm>
        </p:spPr>
        <p:txBody>
          <a:bodyPr/>
          <a:lstStyle/>
          <a:p>
            <a:r>
              <a:rPr lang="zh-CN" altLang="en-US" dirty="0"/>
              <a:t>项目介绍</a:t>
            </a:r>
          </a:p>
        </p:txBody>
      </p:sp>
      <p:pic>
        <p:nvPicPr>
          <p:cNvPr id="5" name="图片 4"/>
          <p:cNvPicPr>
            <a:picLocks noChangeAspect="1"/>
          </p:cNvPicPr>
          <p:nvPr>
            <p:custDataLst>
              <p:tags r:id="rId4"/>
            </p:custDataLst>
          </p:nvPr>
        </p:nvPicPr>
        <p:blipFill>
          <a:blip r:embed="rId7"/>
          <a:stretch>
            <a:fillRect/>
          </a:stretch>
        </p:blipFill>
        <p:spPr>
          <a:xfrm>
            <a:off x="820420" y="358140"/>
            <a:ext cx="4443095" cy="782955"/>
          </a:xfrm>
          <a:prstGeom prst="rect">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BCEC77-CC7C-4B68-7AE9-40E1F3B0908B}"/>
            </a:ext>
          </a:extLst>
        </p:cNvPr>
        <p:cNvGrpSpPr/>
        <p:nvPr/>
      </p:nvGrpSpPr>
      <p:grpSpPr>
        <a:xfrm>
          <a:off x="0" y="0"/>
          <a:ext cx="0" cy="0"/>
          <a:chOff x="0" y="0"/>
          <a:chExt cx="0" cy="0"/>
        </a:xfrm>
      </p:grpSpPr>
      <p:sp>
        <p:nvSpPr>
          <p:cNvPr id="3" name="内容占位符 2">
            <a:extLst>
              <a:ext uri="{FF2B5EF4-FFF2-40B4-BE49-F238E27FC236}">
                <a16:creationId xmlns:a16="http://schemas.microsoft.com/office/drawing/2014/main" id="{EB89AAA7-96C8-451D-CFA1-BD4B547FC3DD}"/>
              </a:ext>
            </a:extLst>
          </p:cNvPr>
          <p:cNvSpPr>
            <a:spLocks noGrp="1"/>
          </p:cNvSpPr>
          <p:nvPr>
            <p:ph idx="3"/>
            <p:custDataLst>
              <p:tags r:id="rId2"/>
            </p:custDataLst>
          </p:nvPr>
        </p:nvSpPr>
        <p:spPr>
          <a:xfrm>
            <a:off x="694690" y="1626089"/>
            <a:ext cx="10800715" cy="4930775"/>
          </a:xfrm>
        </p:spPr>
        <p:txBody>
          <a:bodyPr>
            <a:normAutofit fontScale="92500" lnSpcReduction="10000"/>
          </a:bodyPr>
          <a:lstStyle/>
          <a:p>
            <a:r>
              <a:rPr lang="zh-CN" altLang="en-US" sz="2400" dirty="0"/>
              <a:t>在本项目中，操作系统的整体架构与 </a:t>
            </a:r>
            <a:r>
              <a:rPr lang="en-US" altLang="zh-CN" sz="2400" dirty="0"/>
              <a:t>MIT xv6 </a:t>
            </a:r>
            <a:r>
              <a:rPr lang="zh-CN" altLang="en-US" sz="2400" dirty="0"/>
              <a:t>保持一致，采用相同的系统调用接口与用户态启动方式。</a:t>
            </a:r>
            <a:endParaRPr lang="en-US" altLang="zh-CN" sz="2400" dirty="0"/>
          </a:p>
          <a:p>
            <a:r>
              <a:rPr lang="zh-CN" altLang="en-US" sz="2400" dirty="0"/>
              <a:t>我们成功地将 </a:t>
            </a:r>
            <a:r>
              <a:rPr lang="en-US" altLang="zh-CN" sz="2400" dirty="0"/>
              <a:t>xv6 </a:t>
            </a:r>
            <a:r>
              <a:rPr lang="zh-CN" altLang="en-US" sz="2400" dirty="0"/>
              <a:t>的用户程序 </a:t>
            </a:r>
            <a:r>
              <a:rPr lang="en-US" altLang="zh-CN" sz="2400" dirty="0" err="1"/>
              <a:t>usertests</a:t>
            </a:r>
            <a:r>
              <a:rPr lang="en-US" altLang="zh-CN" sz="2400" dirty="0"/>
              <a:t> </a:t>
            </a:r>
            <a:r>
              <a:rPr lang="zh-CN" altLang="en-US" sz="2400" dirty="0"/>
              <a:t>以及各实验对应的测试程序（如 </a:t>
            </a:r>
            <a:r>
              <a:rPr lang="en-US" altLang="zh-CN" sz="2400" dirty="0" err="1"/>
              <a:t>alarmtest</a:t>
            </a:r>
            <a:r>
              <a:rPr lang="zh-CN" altLang="en-US" sz="2400" dirty="0"/>
              <a:t>、</a:t>
            </a:r>
            <a:r>
              <a:rPr lang="en-US" altLang="zh-CN" sz="2400" dirty="0" err="1"/>
              <a:t>bttest</a:t>
            </a:r>
            <a:r>
              <a:rPr lang="en-US" altLang="zh-CN" sz="2400" dirty="0"/>
              <a:t> </a:t>
            </a:r>
            <a:r>
              <a:rPr lang="zh-CN" altLang="en-US" sz="2400" dirty="0"/>
              <a:t>等）移植到了该 </a:t>
            </a:r>
            <a:r>
              <a:rPr lang="en-US" altLang="zh-CN" sz="2400" dirty="0"/>
              <a:t>Rust </a:t>
            </a:r>
            <a:r>
              <a:rPr lang="zh-CN" altLang="en-US" sz="2400" dirty="0"/>
              <a:t>实现的类 </a:t>
            </a:r>
            <a:r>
              <a:rPr lang="en-US" altLang="zh-CN" sz="2400" dirty="0"/>
              <a:t>xv6 </a:t>
            </a:r>
            <a:r>
              <a:rPr lang="zh-CN" altLang="en-US" sz="2400" dirty="0"/>
              <a:t>教学操作系统上。</a:t>
            </a:r>
            <a:endParaRPr lang="en-US" altLang="zh-CN" sz="2400" dirty="0"/>
          </a:p>
          <a:p>
            <a:r>
              <a:rPr lang="zh-CN" altLang="en-US" sz="2400" dirty="0"/>
              <a:t>通过用户程序以系统调用的方式与内核交互，可以有效地验证系统各项功能的正确性。 </a:t>
            </a:r>
          </a:p>
          <a:p>
            <a:r>
              <a:rPr lang="zh-CN" altLang="en-US" sz="2400" dirty="0"/>
              <a:t>这些测试程序仍主要以 </a:t>
            </a:r>
            <a:r>
              <a:rPr lang="en-US" altLang="zh-CN" sz="2400" dirty="0"/>
              <a:t>C </a:t>
            </a:r>
            <a:r>
              <a:rPr lang="zh-CN" altLang="en-US" sz="2400" dirty="0"/>
              <a:t>语言实现。为进一步统一语言生态、提升教学一致性，我们已开始尝试以 </a:t>
            </a:r>
            <a:r>
              <a:rPr lang="en-US" altLang="zh-CN" sz="2400" dirty="0"/>
              <a:t>Rust </a:t>
            </a:r>
            <a:r>
              <a:rPr lang="zh-CN" altLang="en-US" sz="2400" dirty="0"/>
              <a:t>重写部分测试用例，并已实现初步成功运行。</a:t>
            </a:r>
            <a:endParaRPr lang="en-US" altLang="zh-CN" sz="2400" dirty="0"/>
          </a:p>
          <a:p>
            <a:r>
              <a:rPr lang="zh-CN" altLang="en-US" sz="2400" dirty="0"/>
              <a:t>未来计划将全部用户程序迁移为 </a:t>
            </a:r>
            <a:r>
              <a:rPr lang="en-US" altLang="zh-CN" sz="2400" dirty="0"/>
              <a:t>Rust </a:t>
            </a:r>
            <a:r>
              <a:rPr lang="zh-CN" altLang="en-US" sz="2400" dirty="0"/>
              <a:t>实现，构建一个全栈基于 </a:t>
            </a:r>
            <a:r>
              <a:rPr lang="en-US" altLang="zh-CN" sz="2400" dirty="0"/>
              <a:t>Rust </a:t>
            </a:r>
            <a:r>
              <a:rPr lang="zh-CN" altLang="en-US" sz="2400" dirty="0"/>
              <a:t>的教学操作系统与测试平台。</a:t>
            </a:r>
          </a:p>
        </p:txBody>
      </p:sp>
      <p:sp>
        <p:nvSpPr>
          <p:cNvPr id="6" name="标题 5">
            <a:extLst>
              <a:ext uri="{FF2B5EF4-FFF2-40B4-BE49-F238E27FC236}">
                <a16:creationId xmlns:a16="http://schemas.microsoft.com/office/drawing/2014/main" id="{A5B99F25-3661-BE3F-4B40-403C776D068D}"/>
              </a:ext>
            </a:extLst>
          </p:cNvPr>
          <p:cNvSpPr>
            <a:spLocks noGrp="1"/>
          </p:cNvSpPr>
          <p:nvPr>
            <p:ph type="title" idx="2"/>
            <p:custDataLst>
              <p:tags r:id="rId3"/>
            </p:custDataLst>
          </p:nvPr>
        </p:nvSpPr>
        <p:spPr/>
        <p:txBody>
          <a:bodyPr/>
          <a:lstStyle/>
          <a:p>
            <a:r>
              <a:rPr lang="en-US" altLang="zh-CN" dirty="0"/>
              <a:t>6.1 </a:t>
            </a:r>
            <a:r>
              <a:rPr lang="zh-CN" altLang="en-US" dirty="0"/>
              <a:t>测试用例设计</a:t>
            </a:r>
            <a:endParaRPr dirty="0"/>
          </a:p>
        </p:txBody>
      </p:sp>
      <p:pic>
        <p:nvPicPr>
          <p:cNvPr id="2" name="图片 1">
            <a:extLst>
              <a:ext uri="{FF2B5EF4-FFF2-40B4-BE49-F238E27FC236}">
                <a16:creationId xmlns:a16="http://schemas.microsoft.com/office/drawing/2014/main" id="{ACECA180-58C0-B608-5AA8-DE37BAF753F6}"/>
              </a:ext>
            </a:extLst>
          </p:cNvPr>
          <p:cNvPicPr>
            <a:picLocks noChangeAspect="1"/>
          </p:cNvPicPr>
          <p:nvPr>
            <p:custDataLst>
              <p:tags r:id="rId4"/>
            </p:custDataLst>
          </p:nvPr>
        </p:nvPicPr>
        <p:blipFill>
          <a:blip r:embed="rId6"/>
          <a:stretch>
            <a:fillRect/>
          </a:stretch>
        </p:blipFill>
        <p:spPr>
          <a:xfrm>
            <a:off x="7366000" y="523875"/>
            <a:ext cx="4443095" cy="782955"/>
          </a:xfrm>
          <a:prstGeom prst="rect">
            <a:avLst/>
          </a:prstGeom>
        </p:spPr>
      </p:pic>
      <p:sp>
        <p:nvSpPr>
          <p:cNvPr id="4" name="Rectangle 1">
            <a:extLst>
              <a:ext uri="{FF2B5EF4-FFF2-40B4-BE49-F238E27FC236}">
                <a16:creationId xmlns:a16="http://schemas.microsoft.com/office/drawing/2014/main" id="{3285DC56-2572-20DA-9A6C-B0E60528D2BE}"/>
              </a:ext>
            </a:extLst>
          </p:cNvPr>
          <p:cNvSpPr>
            <a:spLocks noChangeArrowheads="1"/>
          </p:cNvSpPr>
          <p:nvPr/>
        </p:nvSpPr>
        <p:spPr bwMode="auto">
          <a:xfrm>
            <a:off x="0" y="24398"/>
            <a:ext cx="65" cy="408404"/>
          </a:xfrm>
          <a:prstGeom prst="rect">
            <a:avLst/>
          </a:prstGeom>
          <a:solidFill>
            <a:srgbClr val="E7E7E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5067" rIns="0" bIns="6506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362955BE-B280-7E8C-8B19-CB89C3CE3CD8}"/>
              </a:ext>
            </a:extLst>
          </p:cNvPr>
          <p:cNvSpPr>
            <a:spLocks noChangeArrowheads="1"/>
          </p:cNvSpPr>
          <p:nvPr/>
        </p:nvSpPr>
        <p:spPr bwMode="auto">
          <a:xfrm>
            <a:off x="0" y="434976"/>
            <a:ext cx="65" cy="533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39AC866B-391F-1FB3-FFCB-C18A8D48AF8C}"/>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1B3BCF5C-B681-1AD3-8104-B61D733234D9}"/>
              </a:ext>
            </a:extLst>
          </p:cNvPr>
          <p:cNvSpPr>
            <a:spLocks noChangeArrowheads="1"/>
          </p:cNvSpPr>
          <p:nvPr/>
        </p:nvSpPr>
        <p:spPr bwMode="auto">
          <a:xfrm>
            <a:off x="0" y="90100"/>
            <a:ext cx="65" cy="276999"/>
          </a:xfrm>
          <a:prstGeom prst="rect">
            <a:avLst/>
          </a:prstGeom>
          <a:solidFill>
            <a:srgbClr val="F3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68B80550-4789-80CC-4DE6-DF68854BF110}"/>
              </a:ext>
            </a:extLst>
          </p:cNvPr>
          <p:cNvSpPr>
            <a:spLocks noChangeArrowheads="1"/>
          </p:cNvSpPr>
          <p:nvPr/>
        </p:nvSpPr>
        <p:spPr bwMode="auto">
          <a:xfrm>
            <a:off x="0" y="24398"/>
            <a:ext cx="65" cy="408404"/>
          </a:xfrm>
          <a:prstGeom prst="rect">
            <a:avLst/>
          </a:prstGeom>
          <a:solidFill>
            <a:srgbClr val="E7E7E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5067" rIns="0" bIns="6506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1C39808B-5E46-2E67-5170-A20902046B1E}"/>
              </a:ext>
            </a:extLst>
          </p:cNvPr>
          <p:cNvSpPr>
            <a:spLocks noChangeArrowheads="1"/>
          </p:cNvSpPr>
          <p:nvPr/>
        </p:nvSpPr>
        <p:spPr bwMode="auto">
          <a:xfrm>
            <a:off x="0" y="4730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600" b="0" i="0" u="none" strike="noStrike" cap="none" normalizeH="0" baseline="0">
                <a:ln>
                  <a:noFill/>
                </a:ln>
                <a:solidFill>
                  <a:schemeClr val="tx1"/>
                </a:solidFill>
                <a:effectLst/>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0639381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2F692E-95B5-73AE-65C8-9BAC2B0D2920}"/>
            </a:ext>
          </a:extLst>
        </p:cNvPr>
        <p:cNvGrpSpPr/>
        <p:nvPr/>
      </p:nvGrpSpPr>
      <p:grpSpPr>
        <a:xfrm>
          <a:off x="0" y="0"/>
          <a:ext cx="0" cy="0"/>
          <a:chOff x="0" y="0"/>
          <a:chExt cx="0" cy="0"/>
        </a:xfrm>
      </p:grpSpPr>
      <p:sp>
        <p:nvSpPr>
          <p:cNvPr id="3" name="内容占位符 2">
            <a:extLst>
              <a:ext uri="{FF2B5EF4-FFF2-40B4-BE49-F238E27FC236}">
                <a16:creationId xmlns:a16="http://schemas.microsoft.com/office/drawing/2014/main" id="{EA330F27-FA19-49C3-4996-06C1C99F28EC}"/>
              </a:ext>
            </a:extLst>
          </p:cNvPr>
          <p:cNvSpPr>
            <a:spLocks noGrp="1"/>
          </p:cNvSpPr>
          <p:nvPr>
            <p:ph idx="3"/>
            <p:custDataLst>
              <p:tags r:id="rId2"/>
            </p:custDataLst>
          </p:nvPr>
        </p:nvSpPr>
        <p:spPr>
          <a:xfrm>
            <a:off x="694690" y="1626089"/>
            <a:ext cx="10800715" cy="4930775"/>
          </a:xfrm>
        </p:spPr>
        <p:txBody>
          <a:bodyPr>
            <a:normAutofit lnSpcReduction="10000"/>
          </a:bodyPr>
          <a:lstStyle/>
          <a:p>
            <a:r>
              <a:rPr lang="zh-CN" altLang="en-US" sz="2400" b="1" dirty="0"/>
              <a:t>综合性回归测试：</a:t>
            </a:r>
            <a:r>
              <a:rPr lang="en-US" altLang="zh-CN" sz="2400" b="1" dirty="0" err="1"/>
              <a:t>usertests</a:t>
            </a:r>
            <a:endParaRPr lang="en-US" altLang="zh-CN" sz="2400" b="1" dirty="0"/>
          </a:p>
          <a:p>
            <a:pPr lvl="1"/>
            <a:r>
              <a:rPr lang="zh-CN" altLang="en-US" sz="2200" dirty="0">
                <a:solidFill>
                  <a:schemeClr val="tx1">
                    <a:lumMod val="75000"/>
                    <a:lumOff val="25000"/>
                  </a:schemeClr>
                </a:solidFill>
              </a:rPr>
              <a:t>含约 </a:t>
            </a:r>
            <a:r>
              <a:rPr lang="en-US" altLang="zh-CN" sz="2200" dirty="0">
                <a:solidFill>
                  <a:schemeClr val="tx1">
                    <a:lumMod val="75000"/>
                    <a:lumOff val="25000"/>
                  </a:schemeClr>
                </a:solidFill>
              </a:rPr>
              <a:t>60 </a:t>
            </a:r>
            <a:r>
              <a:rPr lang="zh-CN" altLang="en-US" sz="2200" dirty="0">
                <a:solidFill>
                  <a:schemeClr val="tx1">
                    <a:lumMod val="75000"/>
                    <a:lumOff val="25000"/>
                  </a:schemeClr>
                </a:solidFill>
              </a:rPr>
              <a:t>个子测试用例，覆盖进程管理、内存管理、文件系统、系统调用边界条件等基础功能模块。</a:t>
            </a:r>
          </a:p>
          <a:p>
            <a:pPr lvl="1"/>
            <a:r>
              <a:rPr lang="zh-CN" altLang="en-US" sz="2200" dirty="0">
                <a:solidFill>
                  <a:schemeClr val="tx1">
                    <a:lumMod val="75000"/>
                    <a:lumOff val="25000"/>
                  </a:schemeClr>
                </a:solidFill>
              </a:rPr>
              <a:t>可用于持续验证核心功能的完整性，确保学生在实现新功能时未破坏已有行为逻辑。</a:t>
            </a:r>
          </a:p>
          <a:p>
            <a:pPr lvl="1"/>
            <a:r>
              <a:rPr lang="zh-CN" altLang="en-US" sz="2200" dirty="0">
                <a:solidFill>
                  <a:schemeClr val="tx1">
                    <a:lumMod val="75000"/>
                    <a:lumOff val="25000"/>
                  </a:schemeClr>
                </a:solidFill>
              </a:rPr>
              <a:t>作为教学系统的“回归测试基准”，可嵌入自动化测试流程。</a:t>
            </a:r>
          </a:p>
          <a:p>
            <a:r>
              <a:rPr lang="zh-CN" altLang="en-US" sz="2400" b="1" dirty="0"/>
              <a:t>实验对应专项测试程序</a:t>
            </a:r>
          </a:p>
          <a:p>
            <a:pPr lvl="1"/>
            <a:r>
              <a:rPr lang="zh-CN" altLang="en-US" sz="2200" dirty="0">
                <a:solidFill>
                  <a:schemeClr val="tx1">
                    <a:lumMod val="75000"/>
                    <a:lumOff val="25000"/>
                  </a:schemeClr>
                </a:solidFill>
              </a:rPr>
              <a:t>每个实验新增机制配套一个专门测试程序。</a:t>
            </a:r>
            <a:endParaRPr lang="en-US" altLang="zh-CN" sz="2200" dirty="0">
              <a:solidFill>
                <a:schemeClr val="tx1">
                  <a:lumMod val="75000"/>
                  <a:lumOff val="25000"/>
                </a:schemeClr>
              </a:solidFill>
            </a:endParaRPr>
          </a:p>
          <a:p>
            <a:pPr lvl="1"/>
            <a:r>
              <a:rPr lang="zh-CN" altLang="en-US" sz="2200" dirty="0">
                <a:solidFill>
                  <a:schemeClr val="tx1">
                    <a:lumMod val="75000"/>
                    <a:lumOff val="25000"/>
                  </a:schemeClr>
                </a:solidFill>
              </a:rPr>
              <a:t>专项测试程序能更精确地验证功能实现是否符合实验设计目标，补充通用测试的不足。</a:t>
            </a:r>
          </a:p>
          <a:p>
            <a:pPr lvl="1"/>
            <a:r>
              <a:rPr lang="zh-CN" altLang="en-US" sz="2200" dirty="0">
                <a:solidFill>
                  <a:schemeClr val="tx1">
                    <a:lumMod val="75000"/>
                    <a:lumOff val="25000"/>
                  </a:schemeClr>
                </a:solidFill>
              </a:rPr>
              <a:t>构成“覆盖广 </a:t>
            </a:r>
            <a:r>
              <a:rPr lang="en-US" altLang="zh-CN" sz="2200" dirty="0">
                <a:solidFill>
                  <a:schemeClr val="tx1">
                    <a:lumMod val="75000"/>
                    <a:lumOff val="25000"/>
                  </a:schemeClr>
                </a:solidFill>
              </a:rPr>
              <a:t>+ </a:t>
            </a:r>
            <a:r>
              <a:rPr lang="zh-CN" altLang="en-US" sz="2200" dirty="0">
                <a:solidFill>
                  <a:schemeClr val="tx1">
                    <a:lumMod val="75000"/>
                    <a:lumOff val="25000"/>
                  </a:schemeClr>
                </a:solidFill>
              </a:rPr>
              <a:t>针对强”的测试闭环设计，提升教学准确性与系统鲁棒性。</a:t>
            </a:r>
          </a:p>
          <a:p>
            <a:endParaRPr lang="zh-CN" altLang="en-US" sz="2400" dirty="0"/>
          </a:p>
        </p:txBody>
      </p:sp>
      <p:sp>
        <p:nvSpPr>
          <p:cNvPr id="6" name="标题 5">
            <a:extLst>
              <a:ext uri="{FF2B5EF4-FFF2-40B4-BE49-F238E27FC236}">
                <a16:creationId xmlns:a16="http://schemas.microsoft.com/office/drawing/2014/main" id="{D7B836B8-32A2-A1AF-2404-3E2464B83DC5}"/>
              </a:ext>
            </a:extLst>
          </p:cNvPr>
          <p:cNvSpPr>
            <a:spLocks noGrp="1"/>
          </p:cNvSpPr>
          <p:nvPr>
            <p:ph type="title" idx="2"/>
            <p:custDataLst>
              <p:tags r:id="rId3"/>
            </p:custDataLst>
          </p:nvPr>
        </p:nvSpPr>
        <p:spPr/>
        <p:txBody>
          <a:bodyPr/>
          <a:lstStyle/>
          <a:p>
            <a:r>
              <a:rPr lang="en-US" altLang="zh-CN" dirty="0"/>
              <a:t>6.1 </a:t>
            </a:r>
            <a:r>
              <a:rPr lang="zh-CN" altLang="en-US" dirty="0"/>
              <a:t>测试用例设计</a:t>
            </a:r>
            <a:endParaRPr dirty="0"/>
          </a:p>
        </p:txBody>
      </p:sp>
      <p:pic>
        <p:nvPicPr>
          <p:cNvPr id="2" name="图片 1">
            <a:extLst>
              <a:ext uri="{FF2B5EF4-FFF2-40B4-BE49-F238E27FC236}">
                <a16:creationId xmlns:a16="http://schemas.microsoft.com/office/drawing/2014/main" id="{D32CB5D8-B4EF-F55C-3F9B-8FFA81C8D1F1}"/>
              </a:ext>
            </a:extLst>
          </p:cNvPr>
          <p:cNvPicPr>
            <a:picLocks noChangeAspect="1"/>
          </p:cNvPicPr>
          <p:nvPr>
            <p:custDataLst>
              <p:tags r:id="rId4"/>
            </p:custDataLst>
          </p:nvPr>
        </p:nvPicPr>
        <p:blipFill>
          <a:blip r:embed="rId6"/>
          <a:stretch>
            <a:fillRect/>
          </a:stretch>
        </p:blipFill>
        <p:spPr>
          <a:xfrm>
            <a:off x="7366000" y="523875"/>
            <a:ext cx="4443095" cy="782955"/>
          </a:xfrm>
          <a:prstGeom prst="rect">
            <a:avLst/>
          </a:prstGeom>
        </p:spPr>
      </p:pic>
      <p:sp>
        <p:nvSpPr>
          <p:cNvPr id="4" name="Rectangle 1">
            <a:extLst>
              <a:ext uri="{FF2B5EF4-FFF2-40B4-BE49-F238E27FC236}">
                <a16:creationId xmlns:a16="http://schemas.microsoft.com/office/drawing/2014/main" id="{F1634336-9933-843D-6A3D-3E45EBA96755}"/>
              </a:ext>
            </a:extLst>
          </p:cNvPr>
          <p:cNvSpPr>
            <a:spLocks noChangeArrowheads="1"/>
          </p:cNvSpPr>
          <p:nvPr/>
        </p:nvSpPr>
        <p:spPr bwMode="auto">
          <a:xfrm>
            <a:off x="0" y="24398"/>
            <a:ext cx="65" cy="408404"/>
          </a:xfrm>
          <a:prstGeom prst="rect">
            <a:avLst/>
          </a:prstGeom>
          <a:solidFill>
            <a:srgbClr val="E7E7E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5067" rIns="0" bIns="6506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BED00B07-6239-6411-8ECA-D1826F371837}"/>
              </a:ext>
            </a:extLst>
          </p:cNvPr>
          <p:cNvSpPr>
            <a:spLocks noChangeArrowheads="1"/>
          </p:cNvSpPr>
          <p:nvPr/>
        </p:nvSpPr>
        <p:spPr bwMode="auto">
          <a:xfrm>
            <a:off x="0" y="434976"/>
            <a:ext cx="65" cy="533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32FB6282-76C2-B151-8439-127EDEEA74D1}"/>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75AEE623-5A5F-6E37-592F-39F99CABBEBE}"/>
              </a:ext>
            </a:extLst>
          </p:cNvPr>
          <p:cNvSpPr>
            <a:spLocks noChangeArrowheads="1"/>
          </p:cNvSpPr>
          <p:nvPr/>
        </p:nvSpPr>
        <p:spPr bwMode="auto">
          <a:xfrm>
            <a:off x="0" y="90100"/>
            <a:ext cx="65" cy="276999"/>
          </a:xfrm>
          <a:prstGeom prst="rect">
            <a:avLst/>
          </a:prstGeom>
          <a:solidFill>
            <a:srgbClr val="F3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FADAD14C-D76F-DF6E-A1ED-3D26B802D874}"/>
              </a:ext>
            </a:extLst>
          </p:cNvPr>
          <p:cNvSpPr>
            <a:spLocks noChangeArrowheads="1"/>
          </p:cNvSpPr>
          <p:nvPr/>
        </p:nvSpPr>
        <p:spPr bwMode="auto">
          <a:xfrm>
            <a:off x="0" y="24398"/>
            <a:ext cx="65" cy="408404"/>
          </a:xfrm>
          <a:prstGeom prst="rect">
            <a:avLst/>
          </a:prstGeom>
          <a:solidFill>
            <a:srgbClr val="E7E7E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5067" rIns="0" bIns="6506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D47262E2-F36A-A5B1-0419-5F2759C27BE0}"/>
              </a:ext>
            </a:extLst>
          </p:cNvPr>
          <p:cNvSpPr>
            <a:spLocks noChangeArrowheads="1"/>
          </p:cNvSpPr>
          <p:nvPr/>
        </p:nvSpPr>
        <p:spPr bwMode="auto">
          <a:xfrm>
            <a:off x="0" y="4730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600" b="0" i="0" u="none" strike="noStrike" cap="none" normalizeH="0" baseline="0">
                <a:ln>
                  <a:noFill/>
                </a:ln>
                <a:solidFill>
                  <a:schemeClr val="tx1"/>
                </a:solidFill>
                <a:effectLst/>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0185859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295DD8-7C3F-A713-47A7-DAE279CBEBE0}"/>
            </a:ext>
          </a:extLst>
        </p:cNvPr>
        <p:cNvGrpSpPr/>
        <p:nvPr/>
      </p:nvGrpSpPr>
      <p:grpSpPr>
        <a:xfrm>
          <a:off x="0" y="0"/>
          <a:ext cx="0" cy="0"/>
          <a:chOff x="0" y="0"/>
          <a:chExt cx="0" cy="0"/>
        </a:xfrm>
      </p:grpSpPr>
      <p:sp>
        <p:nvSpPr>
          <p:cNvPr id="3" name="内容占位符 2">
            <a:extLst>
              <a:ext uri="{FF2B5EF4-FFF2-40B4-BE49-F238E27FC236}">
                <a16:creationId xmlns:a16="http://schemas.microsoft.com/office/drawing/2014/main" id="{64E07DBB-E4CC-AACB-9EF7-93A57CE47A52}"/>
              </a:ext>
            </a:extLst>
          </p:cNvPr>
          <p:cNvSpPr>
            <a:spLocks noGrp="1"/>
          </p:cNvSpPr>
          <p:nvPr>
            <p:ph idx="3"/>
            <p:custDataLst>
              <p:tags r:id="rId2"/>
            </p:custDataLst>
          </p:nvPr>
        </p:nvSpPr>
        <p:spPr>
          <a:xfrm>
            <a:off x="694690" y="1626089"/>
            <a:ext cx="10800715" cy="4930775"/>
          </a:xfrm>
        </p:spPr>
        <p:txBody>
          <a:bodyPr>
            <a:normAutofit/>
          </a:bodyPr>
          <a:lstStyle/>
          <a:p>
            <a:r>
              <a:rPr lang="zh-CN" altLang="en-US" sz="2400" dirty="0"/>
              <a:t>下面简单介绍移植自</a:t>
            </a:r>
            <a:r>
              <a:rPr lang="en-US" altLang="zh-CN" sz="2400" dirty="0"/>
              <a:t>xv6</a:t>
            </a:r>
            <a:r>
              <a:rPr lang="zh-CN" altLang="en-US" sz="2400" dirty="0"/>
              <a:t>的</a:t>
            </a:r>
            <a:r>
              <a:rPr lang="en-US" altLang="zh-CN" sz="2400" dirty="0"/>
              <a:t>60</a:t>
            </a:r>
            <a:r>
              <a:rPr lang="zh-CN" altLang="en-US" sz="2400" dirty="0"/>
              <a:t>个测试用例的一部分：</a:t>
            </a:r>
          </a:p>
        </p:txBody>
      </p:sp>
      <p:sp>
        <p:nvSpPr>
          <p:cNvPr id="6" name="标题 5">
            <a:extLst>
              <a:ext uri="{FF2B5EF4-FFF2-40B4-BE49-F238E27FC236}">
                <a16:creationId xmlns:a16="http://schemas.microsoft.com/office/drawing/2014/main" id="{B9F001BA-5A73-CFE0-0879-FFC8D544D515}"/>
              </a:ext>
            </a:extLst>
          </p:cNvPr>
          <p:cNvSpPr>
            <a:spLocks noGrp="1"/>
          </p:cNvSpPr>
          <p:nvPr>
            <p:ph type="title" idx="2"/>
            <p:custDataLst>
              <p:tags r:id="rId3"/>
            </p:custDataLst>
          </p:nvPr>
        </p:nvSpPr>
        <p:spPr/>
        <p:txBody>
          <a:bodyPr/>
          <a:lstStyle/>
          <a:p>
            <a:r>
              <a:rPr lang="en-US" altLang="zh-CN" dirty="0"/>
              <a:t>6.2 </a:t>
            </a:r>
            <a:r>
              <a:rPr lang="zh-CN" altLang="en-US" dirty="0"/>
              <a:t>测试用例函数</a:t>
            </a:r>
            <a:endParaRPr dirty="0"/>
          </a:p>
        </p:txBody>
      </p:sp>
      <p:pic>
        <p:nvPicPr>
          <p:cNvPr id="2" name="图片 1">
            <a:extLst>
              <a:ext uri="{FF2B5EF4-FFF2-40B4-BE49-F238E27FC236}">
                <a16:creationId xmlns:a16="http://schemas.microsoft.com/office/drawing/2014/main" id="{62B9A424-16E5-37E7-D14B-8B0DF30C0172}"/>
              </a:ext>
            </a:extLst>
          </p:cNvPr>
          <p:cNvPicPr>
            <a:picLocks noChangeAspect="1"/>
          </p:cNvPicPr>
          <p:nvPr>
            <p:custDataLst>
              <p:tags r:id="rId4"/>
            </p:custDataLst>
          </p:nvPr>
        </p:nvPicPr>
        <p:blipFill>
          <a:blip r:embed="rId6"/>
          <a:stretch>
            <a:fillRect/>
          </a:stretch>
        </p:blipFill>
        <p:spPr>
          <a:xfrm>
            <a:off x="7366000" y="523875"/>
            <a:ext cx="4443095" cy="782955"/>
          </a:xfrm>
          <a:prstGeom prst="rect">
            <a:avLst/>
          </a:prstGeom>
        </p:spPr>
      </p:pic>
      <p:sp>
        <p:nvSpPr>
          <p:cNvPr id="4" name="Rectangle 1">
            <a:extLst>
              <a:ext uri="{FF2B5EF4-FFF2-40B4-BE49-F238E27FC236}">
                <a16:creationId xmlns:a16="http://schemas.microsoft.com/office/drawing/2014/main" id="{168F28D6-E0F3-009A-DC96-3BD17BE11726}"/>
              </a:ext>
            </a:extLst>
          </p:cNvPr>
          <p:cNvSpPr>
            <a:spLocks noChangeArrowheads="1"/>
          </p:cNvSpPr>
          <p:nvPr/>
        </p:nvSpPr>
        <p:spPr bwMode="auto">
          <a:xfrm>
            <a:off x="0" y="24398"/>
            <a:ext cx="65" cy="408404"/>
          </a:xfrm>
          <a:prstGeom prst="rect">
            <a:avLst/>
          </a:prstGeom>
          <a:solidFill>
            <a:srgbClr val="E7E7E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5067" rIns="0" bIns="6506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22FF5960-1FC7-3E6B-5E61-A5DD16B105E6}"/>
              </a:ext>
            </a:extLst>
          </p:cNvPr>
          <p:cNvSpPr>
            <a:spLocks noChangeArrowheads="1"/>
          </p:cNvSpPr>
          <p:nvPr/>
        </p:nvSpPr>
        <p:spPr bwMode="auto">
          <a:xfrm>
            <a:off x="0" y="434976"/>
            <a:ext cx="65" cy="533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B012520B-777F-0D23-0BCD-82B53880A3D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46D3558-2BA9-FFE7-C4AC-5B1286578406}"/>
              </a:ext>
            </a:extLst>
          </p:cNvPr>
          <p:cNvSpPr>
            <a:spLocks noChangeArrowheads="1"/>
          </p:cNvSpPr>
          <p:nvPr/>
        </p:nvSpPr>
        <p:spPr bwMode="auto">
          <a:xfrm>
            <a:off x="0" y="90100"/>
            <a:ext cx="65" cy="276999"/>
          </a:xfrm>
          <a:prstGeom prst="rect">
            <a:avLst/>
          </a:prstGeom>
          <a:solidFill>
            <a:srgbClr val="F3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CAB48FD4-A3E4-231E-43DE-AEBF33BC8CD8}"/>
              </a:ext>
            </a:extLst>
          </p:cNvPr>
          <p:cNvSpPr>
            <a:spLocks noChangeArrowheads="1"/>
          </p:cNvSpPr>
          <p:nvPr/>
        </p:nvSpPr>
        <p:spPr bwMode="auto">
          <a:xfrm>
            <a:off x="0" y="24398"/>
            <a:ext cx="65" cy="408404"/>
          </a:xfrm>
          <a:prstGeom prst="rect">
            <a:avLst/>
          </a:prstGeom>
          <a:solidFill>
            <a:srgbClr val="E7E7E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5067" rIns="0" bIns="6506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EBAA11B1-21AD-CC93-CE17-833FA64F04ED}"/>
              </a:ext>
            </a:extLst>
          </p:cNvPr>
          <p:cNvSpPr>
            <a:spLocks noChangeArrowheads="1"/>
          </p:cNvSpPr>
          <p:nvPr/>
        </p:nvSpPr>
        <p:spPr bwMode="auto">
          <a:xfrm>
            <a:off x="0" y="4730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600" b="0" i="0" u="none" strike="noStrike" cap="none" normalizeH="0" baseline="0">
                <a:ln>
                  <a:noFill/>
                </a:ln>
                <a:solidFill>
                  <a:schemeClr val="tx1"/>
                </a:solidFill>
                <a:effectLst/>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pic>
        <p:nvPicPr>
          <p:cNvPr id="17" name="图片 16">
            <a:extLst>
              <a:ext uri="{FF2B5EF4-FFF2-40B4-BE49-F238E27FC236}">
                <a16:creationId xmlns:a16="http://schemas.microsoft.com/office/drawing/2014/main" id="{6B67A113-E8D0-3E5A-7F00-F7D02FB50F20}"/>
              </a:ext>
            </a:extLst>
          </p:cNvPr>
          <p:cNvPicPr>
            <a:picLocks noChangeAspect="1"/>
          </p:cNvPicPr>
          <p:nvPr/>
        </p:nvPicPr>
        <p:blipFill>
          <a:blip r:embed="rId7"/>
          <a:stretch>
            <a:fillRect/>
          </a:stretch>
        </p:blipFill>
        <p:spPr>
          <a:xfrm>
            <a:off x="694690" y="2260453"/>
            <a:ext cx="9736099" cy="3847270"/>
          </a:xfrm>
          <a:prstGeom prst="rect">
            <a:avLst/>
          </a:prstGeom>
        </p:spPr>
      </p:pic>
    </p:spTree>
    <p:custDataLst>
      <p:tags r:id="rId1"/>
    </p:custDataLst>
    <p:extLst>
      <p:ext uri="{BB962C8B-B14F-4D97-AF65-F5344CB8AC3E}">
        <p14:creationId xmlns:p14="http://schemas.microsoft.com/office/powerpoint/2010/main" val="40960013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569C19-30E9-E80E-96A1-6585E19330DE}"/>
            </a:ext>
          </a:extLst>
        </p:cNvPr>
        <p:cNvGrpSpPr/>
        <p:nvPr/>
      </p:nvGrpSpPr>
      <p:grpSpPr>
        <a:xfrm>
          <a:off x="0" y="0"/>
          <a:ext cx="0" cy="0"/>
          <a:chOff x="0" y="0"/>
          <a:chExt cx="0" cy="0"/>
        </a:xfrm>
      </p:grpSpPr>
      <p:sp>
        <p:nvSpPr>
          <p:cNvPr id="3" name="内容占位符 2">
            <a:extLst>
              <a:ext uri="{FF2B5EF4-FFF2-40B4-BE49-F238E27FC236}">
                <a16:creationId xmlns:a16="http://schemas.microsoft.com/office/drawing/2014/main" id="{AC508F5C-C1C2-903D-A549-BD7F60D4D475}"/>
              </a:ext>
            </a:extLst>
          </p:cNvPr>
          <p:cNvSpPr>
            <a:spLocks noGrp="1"/>
          </p:cNvSpPr>
          <p:nvPr>
            <p:ph idx="3"/>
            <p:custDataLst>
              <p:tags r:id="rId2"/>
            </p:custDataLst>
          </p:nvPr>
        </p:nvSpPr>
        <p:spPr>
          <a:xfrm>
            <a:off x="694690" y="1626089"/>
            <a:ext cx="10800715" cy="4930775"/>
          </a:xfrm>
        </p:spPr>
        <p:txBody>
          <a:bodyPr>
            <a:normAutofit fontScale="70000" lnSpcReduction="20000"/>
          </a:bodyPr>
          <a:lstStyle/>
          <a:p>
            <a:r>
              <a:rPr lang="zh-CN" altLang="en-US" sz="2400" dirty="0"/>
              <a:t>自动化测试脚本通过执行 </a:t>
            </a:r>
            <a:r>
              <a:rPr lang="en-US" altLang="zh-CN" sz="2400" dirty="0"/>
              <a:t>make grade </a:t>
            </a:r>
            <a:r>
              <a:rPr lang="zh-CN" altLang="en-US" sz="2400" dirty="0"/>
              <a:t>命令触发测试流程，评测的整体过程包括以下几个关键步骤：</a:t>
            </a:r>
          </a:p>
          <a:p>
            <a:r>
              <a:rPr lang="en-US" altLang="zh-CN" sz="2400" b="1" dirty="0"/>
              <a:t>1. </a:t>
            </a:r>
            <a:r>
              <a:rPr lang="zh-CN" altLang="en-US" sz="2400" b="1" dirty="0"/>
              <a:t>清理环境并重置文件系统镜像：</a:t>
            </a:r>
            <a:r>
              <a:rPr lang="zh-CN" altLang="en-US" sz="2400" dirty="0"/>
              <a:t>首先清除之前编译生成的中间文件，并将文件系统镜像恢复为干净状态，以确保测试在一致的初始环境下运行。</a:t>
            </a:r>
          </a:p>
          <a:p>
            <a:r>
              <a:rPr lang="en-US" altLang="zh-CN" sz="2400" b="1" dirty="0"/>
              <a:t>2. </a:t>
            </a:r>
            <a:r>
              <a:rPr lang="zh-CN" altLang="en-US" sz="2400" b="1" dirty="0"/>
              <a:t>重新编译内核与用户程序：</a:t>
            </a:r>
            <a:r>
              <a:rPr lang="zh-CN" altLang="en-US" sz="2400" dirty="0"/>
              <a:t>执行完整的 </a:t>
            </a:r>
            <a:r>
              <a:rPr lang="en-US" altLang="zh-CN" sz="2400" dirty="0"/>
              <a:t>make </a:t>
            </a:r>
            <a:r>
              <a:rPr lang="zh-CN" altLang="en-US" sz="2400" dirty="0"/>
              <a:t>构建流程，编译最新的内核和用户态测试程序，并生成包含测试程序的初始文件系统镜像。</a:t>
            </a:r>
          </a:p>
          <a:p>
            <a:r>
              <a:rPr lang="en-US" altLang="zh-CN" sz="2400" b="1" dirty="0"/>
              <a:t>3. </a:t>
            </a:r>
            <a:r>
              <a:rPr lang="zh-CN" altLang="en-US" sz="2400" b="1" dirty="0"/>
              <a:t>通过</a:t>
            </a:r>
            <a:r>
              <a:rPr lang="en-US" altLang="zh-CN" sz="2400" b="1" dirty="0"/>
              <a:t>QEMU</a:t>
            </a:r>
            <a:r>
              <a:rPr lang="zh-CN" altLang="en-US" sz="2400" b="1" dirty="0"/>
              <a:t>启动系统并执行测试程序：</a:t>
            </a:r>
            <a:r>
              <a:rPr lang="zh-CN" altLang="en-US" sz="2400" dirty="0"/>
              <a:t>启动带有 </a:t>
            </a:r>
            <a:r>
              <a:rPr lang="en-US" altLang="zh-CN" sz="2400" dirty="0"/>
              <a:t>GDB </a:t>
            </a:r>
            <a:r>
              <a:rPr lang="zh-CN" altLang="en-US" sz="2400" dirty="0"/>
              <a:t>调试端口的 </a:t>
            </a:r>
            <a:r>
              <a:rPr lang="en-US" altLang="zh-CN" sz="2400" dirty="0"/>
              <a:t>QEMU </a:t>
            </a:r>
            <a:r>
              <a:rPr lang="zh-CN" altLang="en-US" sz="2400" dirty="0"/>
              <a:t>模拟器，进入 </a:t>
            </a:r>
            <a:r>
              <a:rPr lang="en-US" altLang="zh-CN" sz="2400" dirty="0"/>
              <a:t>xv6 shell </a:t>
            </a:r>
            <a:r>
              <a:rPr lang="zh-CN" altLang="en-US" sz="2400" dirty="0"/>
              <a:t>后，根据测试用例预设内容自动执行测试命令（包括实验相关测试程序与通用的用户程序测试）。</a:t>
            </a:r>
          </a:p>
          <a:p>
            <a:r>
              <a:rPr lang="en-US" altLang="zh-CN" sz="2400" b="1" dirty="0"/>
              <a:t>4. </a:t>
            </a:r>
            <a:r>
              <a:rPr lang="zh-CN" altLang="en-US" sz="2400" b="1" dirty="0"/>
              <a:t>采集</a:t>
            </a:r>
            <a:r>
              <a:rPr lang="en-US" altLang="zh-CN" sz="2400" b="1" dirty="0"/>
              <a:t>QEMU</a:t>
            </a:r>
            <a:r>
              <a:rPr lang="zh-CN" altLang="en-US" sz="2400" b="1" dirty="0"/>
              <a:t>输出并进行内容匹配：</a:t>
            </a:r>
            <a:r>
              <a:rPr lang="zh-CN" altLang="en-US" sz="2400" dirty="0"/>
              <a:t>通过与 </a:t>
            </a:r>
            <a:r>
              <a:rPr lang="en-US" altLang="zh-CN" sz="2400" dirty="0"/>
              <a:t>GDB </a:t>
            </a:r>
            <a:r>
              <a:rPr lang="zh-CN" altLang="en-US" sz="2400" dirty="0"/>
              <a:t>建立连接，实时捕获 </a:t>
            </a:r>
            <a:r>
              <a:rPr lang="en-US" altLang="zh-CN" sz="2400" dirty="0"/>
              <a:t>xv6 </a:t>
            </a:r>
            <a:r>
              <a:rPr lang="zh-CN" altLang="en-US" sz="2400" dirty="0"/>
              <a:t>运行期间的标准输出，并与预期的输出模式进行匹配校验。</a:t>
            </a:r>
          </a:p>
          <a:p>
            <a:r>
              <a:rPr lang="en-US" altLang="zh-CN" sz="2400" b="1" dirty="0"/>
              <a:t>5. </a:t>
            </a:r>
            <a:r>
              <a:rPr lang="zh-CN" altLang="en-US" sz="2400" b="1" dirty="0"/>
              <a:t>统计得分并输出测试结果：</a:t>
            </a:r>
            <a:r>
              <a:rPr lang="zh-CN" altLang="en-US" sz="2400" dirty="0"/>
              <a:t>根据每个测试点是否通过来累计得分，最终输出整体得分情况与详细的测试通过</a:t>
            </a:r>
            <a:r>
              <a:rPr lang="en-US" altLang="zh-CN" sz="2400" dirty="0"/>
              <a:t>/</a:t>
            </a:r>
            <a:r>
              <a:rPr lang="zh-CN" altLang="en-US" sz="2400" dirty="0"/>
              <a:t>失败信息，供用户评估实验完成度。</a:t>
            </a:r>
          </a:p>
          <a:p>
            <a:endParaRPr lang="zh-CN" altLang="en-US" sz="2400" b="1" dirty="0"/>
          </a:p>
          <a:p>
            <a:endParaRPr lang="zh-CN" altLang="en-US" sz="2400" dirty="0"/>
          </a:p>
        </p:txBody>
      </p:sp>
      <p:sp>
        <p:nvSpPr>
          <p:cNvPr id="6" name="标题 5">
            <a:extLst>
              <a:ext uri="{FF2B5EF4-FFF2-40B4-BE49-F238E27FC236}">
                <a16:creationId xmlns:a16="http://schemas.microsoft.com/office/drawing/2014/main" id="{54BA87C9-5E51-0333-3BCD-D2A2554FE9F1}"/>
              </a:ext>
            </a:extLst>
          </p:cNvPr>
          <p:cNvSpPr>
            <a:spLocks noGrp="1"/>
          </p:cNvSpPr>
          <p:nvPr>
            <p:ph type="title" idx="2"/>
            <p:custDataLst>
              <p:tags r:id="rId3"/>
            </p:custDataLst>
          </p:nvPr>
        </p:nvSpPr>
        <p:spPr/>
        <p:txBody>
          <a:bodyPr/>
          <a:lstStyle/>
          <a:p>
            <a:r>
              <a:rPr lang="en-US" altLang="zh-CN" dirty="0"/>
              <a:t>6.3 </a:t>
            </a:r>
            <a:r>
              <a:rPr lang="zh-CN" altLang="en-US" dirty="0"/>
              <a:t>测试脚本设计</a:t>
            </a:r>
            <a:endParaRPr dirty="0"/>
          </a:p>
        </p:txBody>
      </p:sp>
      <p:pic>
        <p:nvPicPr>
          <p:cNvPr id="2" name="图片 1">
            <a:extLst>
              <a:ext uri="{FF2B5EF4-FFF2-40B4-BE49-F238E27FC236}">
                <a16:creationId xmlns:a16="http://schemas.microsoft.com/office/drawing/2014/main" id="{BF3C9544-9CA2-B5E6-9EEE-9E2155291DDC}"/>
              </a:ext>
            </a:extLst>
          </p:cNvPr>
          <p:cNvPicPr>
            <a:picLocks noChangeAspect="1"/>
          </p:cNvPicPr>
          <p:nvPr>
            <p:custDataLst>
              <p:tags r:id="rId4"/>
            </p:custDataLst>
          </p:nvPr>
        </p:nvPicPr>
        <p:blipFill>
          <a:blip r:embed="rId6"/>
          <a:stretch>
            <a:fillRect/>
          </a:stretch>
        </p:blipFill>
        <p:spPr>
          <a:xfrm>
            <a:off x="7366000" y="523875"/>
            <a:ext cx="4443095" cy="782955"/>
          </a:xfrm>
          <a:prstGeom prst="rect">
            <a:avLst/>
          </a:prstGeom>
        </p:spPr>
      </p:pic>
      <p:sp>
        <p:nvSpPr>
          <p:cNvPr id="4" name="Rectangle 1">
            <a:extLst>
              <a:ext uri="{FF2B5EF4-FFF2-40B4-BE49-F238E27FC236}">
                <a16:creationId xmlns:a16="http://schemas.microsoft.com/office/drawing/2014/main" id="{847C0483-1916-7C73-9258-60A4B8FE712E}"/>
              </a:ext>
            </a:extLst>
          </p:cNvPr>
          <p:cNvSpPr>
            <a:spLocks noChangeArrowheads="1"/>
          </p:cNvSpPr>
          <p:nvPr/>
        </p:nvSpPr>
        <p:spPr bwMode="auto">
          <a:xfrm>
            <a:off x="0" y="24398"/>
            <a:ext cx="65" cy="408404"/>
          </a:xfrm>
          <a:prstGeom prst="rect">
            <a:avLst/>
          </a:prstGeom>
          <a:solidFill>
            <a:srgbClr val="E7E7E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5067" rIns="0" bIns="6506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1FDA9B72-AAC6-A3D0-F25C-14C4192DF519}"/>
              </a:ext>
            </a:extLst>
          </p:cNvPr>
          <p:cNvSpPr>
            <a:spLocks noChangeArrowheads="1"/>
          </p:cNvSpPr>
          <p:nvPr/>
        </p:nvSpPr>
        <p:spPr bwMode="auto">
          <a:xfrm>
            <a:off x="0" y="434976"/>
            <a:ext cx="65" cy="533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98DFF272-8FEE-4077-4CFE-DC7E8B6E6D49}"/>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48100CC2-3220-18AB-7990-A7524229FECB}"/>
              </a:ext>
            </a:extLst>
          </p:cNvPr>
          <p:cNvSpPr>
            <a:spLocks noChangeArrowheads="1"/>
          </p:cNvSpPr>
          <p:nvPr/>
        </p:nvSpPr>
        <p:spPr bwMode="auto">
          <a:xfrm>
            <a:off x="0" y="90100"/>
            <a:ext cx="65" cy="276999"/>
          </a:xfrm>
          <a:prstGeom prst="rect">
            <a:avLst/>
          </a:prstGeom>
          <a:solidFill>
            <a:srgbClr val="F3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89916591-9C69-A824-2F1A-8A66F57EAD2D}"/>
              </a:ext>
            </a:extLst>
          </p:cNvPr>
          <p:cNvSpPr>
            <a:spLocks noChangeArrowheads="1"/>
          </p:cNvSpPr>
          <p:nvPr/>
        </p:nvSpPr>
        <p:spPr bwMode="auto">
          <a:xfrm>
            <a:off x="0" y="24398"/>
            <a:ext cx="65" cy="408404"/>
          </a:xfrm>
          <a:prstGeom prst="rect">
            <a:avLst/>
          </a:prstGeom>
          <a:solidFill>
            <a:srgbClr val="E7E7E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5067" rIns="0" bIns="6506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E7A0F918-9118-4484-35D1-3562D00669E6}"/>
              </a:ext>
            </a:extLst>
          </p:cNvPr>
          <p:cNvSpPr>
            <a:spLocks noChangeArrowheads="1"/>
          </p:cNvSpPr>
          <p:nvPr/>
        </p:nvSpPr>
        <p:spPr bwMode="auto">
          <a:xfrm>
            <a:off x="0" y="4730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600" b="0" i="0" u="none" strike="noStrike" cap="none" normalizeH="0" baseline="0">
                <a:ln>
                  <a:noFill/>
                </a:ln>
                <a:solidFill>
                  <a:schemeClr val="tx1"/>
                </a:solidFill>
                <a:effectLst/>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 name="Rectangle 1">
            <a:extLst>
              <a:ext uri="{FF2B5EF4-FFF2-40B4-BE49-F238E27FC236}">
                <a16:creationId xmlns:a16="http://schemas.microsoft.com/office/drawing/2014/main" id="{E4756640-E111-6120-F7B3-410453DC9101}"/>
              </a:ext>
            </a:extLst>
          </p:cNvPr>
          <p:cNvSpPr>
            <a:spLocks noChangeArrowheads="1"/>
          </p:cNvSpPr>
          <p:nvPr/>
        </p:nvSpPr>
        <p:spPr bwMode="auto">
          <a:xfrm>
            <a:off x="0" y="-38099"/>
            <a:ext cx="65" cy="533399"/>
          </a:xfrm>
          <a:prstGeom prst="rect">
            <a:avLst/>
          </a:prstGeom>
          <a:solidFill>
            <a:srgbClr val="F3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42601973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B71719-4EB4-6EAD-5981-340E4E75053A}"/>
            </a:ext>
          </a:extLst>
        </p:cNvPr>
        <p:cNvGrpSpPr/>
        <p:nvPr/>
      </p:nvGrpSpPr>
      <p:grpSpPr>
        <a:xfrm>
          <a:off x="0" y="0"/>
          <a:ext cx="0" cy="0"/>
          <a:chOff x="0" y="0"/>
          <a:chExt cx="0" cy="0"/>
        </a:xfrm>
      </p:grpSpPr>
      <p:sp>
        <p:nvSpPr>
          <p:cNvPr id="3" name="内容占位符 2">
            <a:extLst>
              <a:ext uri="{FF2B5EF4-FFF2-40B4-BE49-F238E27FC236}">
                <a16:creationId xmlns:a16="http://schemas.microsoft.com/office/drawing/2014/main" id="{1E560A12-1AC1-274E-EB39-A07A5FB959A3}"/>
              </a:ext>
            </a:extLst>
          </p:cNvPr>
          <p:cNvSpPr>
            <a:spLocks noGrp="1"/>
          </p:cNvSpPr>
          <p:nvPr>
            <p:ph idx="3"/>
            <p:custDataLst>
              <p:tags r:id="rId2"/>
            </p:custDataLst>
          </p:nvPr>
        </p:nvSpPr>
        <p:spPr>
          <a:xfrm>
            <a:off x="694690" y="1626090"/>
            <a:ext cx="10800715" cy="988156"/>
          </a:xfrm>
        </p:spPr>
        <p:txBody>
          <a:bodyPr>
            <a:normAutofit fontScale="70000" lnSpcReduction="20000"/>
          </a:bodyPr>
          <a:lstStyle/>
          <a:p>
            <a:r>
              <a:rPr lang="zh-CN" altLang="en-US" sz="2400" dirty="0"/>
              <a:t>一个修改过的测试点示例如下所示，该测试点用于</a:t>
            </a:r>
            <a:r>
              <a:rPr lang="en-US" altLang="zh-CN" sz="2400" dirty="0"/>
              <a:t>backtrace</a:t>
            </a:r>
            <a:r>
              <a:rPr lang="zh-CN" altLang="en-US" sz="2400" dirty="0"/>
              <a:t>功能的测试，测试流程是首先在内核中执行</a:t>
            </a:r>
            <a:r>
              <a:rPr lang="en-US" altLang="zh-CN" sz="2400" dirty="0" err="1"/>
              <a:t>bttest</a:t>
            </a:r>
            <a:r>
              <a:rPr lang="zh-CN" altLang="en-US" sz="2400" dirty="0"/>
              <a:t>，获取内核输出的几个栈地址，然后在内核的可执行文件中使用</a:t>
            </a:r>
            <a:r>
              <a:rPr lang="en-US" altLang="zh-CN" sz="2400" dirty="0"/>
              <a:t>addr2line</a:t>
            </a:r>
            <a:r>
              <a:rPr lang="zh-CN" altLang="en-US" sz="2400" dirty="0"/>
              <a:t>工具查找这几个栈地址是否是目标文件中的正确地址。 </a:t>
            </a:r>
          </a:p>
          <a:p>
            <a:endParaRPr lang="zh-CN" altLang="en-US" sz="2400" b="1" dirty="0"/>
          </a:p>
          <a:p>
            <a:endParaRPr lang="zh-CN" altLang="en-US" sz="2400" dirty="0"/>
          </a:p>
        </p:txBody>
      </p:sp>
      <p:sp>
        <p:nvSpPr>
          <p:cNvPr id="6" name="标题 5">
            <a:extLst>
              <a:ext uri="{FF2B5EF4-FFF2-40B4-BE49-F238E27FC236}">
                <a16:creationId xmlns:a16="http://schemas.microsoft.com/office/drawing/2014/main" id="{CF5DCF6B-FB7E-4DCE-CABF-85254086FCEE}"/>
              </a:ext>
            </a:extLst>
          </p:cNvPr>
          <p:cNvSpPr>
            <a:spLocks noGrp="1"/>
          </p:cNvSpPr>
          <p:nvPr>
            <p:ph type="title" idx="2"/>
            <p:custDataLst>
              <p:tags r:id="rId3"/>
            </p:custDataLst>
          </p:nvPr>
        </p:nvSpPr>
        <p:spPr/>
        <p:txBody>
          <a:bodyPr/>
          <a:lstStyle/>
          <a:p>
            <a:r>
              <a:rPr lang="en-US" altLang="zh-CN" dirty="0"/>
              <a:t>6.4 </a:t>
            </a:r>
            <a:r>
              <a:rPr lang="zh-CN" altLang="en-US" dirty="0"/>
              <a:t>测试点例子</a:t>
            </a:r>
            <a:endParaRPr dirty="0"/>
          </a:p>
        </p:txBody>
      </p:sp>
      <p:pic>
        <p:nvPicPr>
          <p:cNvPr id="2" name="图片 1">
            <a:extLst>
              <a:ext uri="{FF2B5EF4-FFF2-40B4-BE49-F238E27FC236}">
                <a16:creationId xmlns:a16="http://schemas.microsoft.com/office/drawing/2014/main" id="{126524D9-7334-5BD5-47EF-B5CED9DA3E4A}"/>
              </a:ext>
            </a:extLst>
          </p:cNvPr>
          <p:cNvPicPr>
            <a:picLocks noChangeAspect="1"/>
          </p:cNvPicPr>
          <p:nvPr>
            <p:custDataLst>
              <p:tags r:id="rId4"/>
            </p:custDataLst>
          </p:nvPr>
        </p:nvPicPr>
        <p:blipFill>
          <a:blip r:embed="rId6"/>
          <a:stretch>
            <a:fillRect/>
          </a:stretch>
        </p:blipFill>
        <p:spPr>
          <a:xfrm>
            <a:off x="7366000" y="523875"/>
            <a:ext cx="4443095" cy="782955"/>
          </a:xfrm>
          <a:prstGeom prst="rect">
            <a:avLst/>
          </a:prstGeom>
        </p:spPr>
      </p:pic>
      <p:sp>
        <p:nvSpPr>
          <p:cNvPr id="4" name="Rectangle 1">
            <a:extLst>
              <a:ext uri="{FF2B5EF4-FFF2-40B4-BE49-F238E27FC236}">
                <a16:creationId xmlns:a16="http://schemas.microsoft.com/office/drawing/2014/main" id="{F78F39E1-CC7F-E92C-5F33-13163F6FA4F9}"/>
              </a:ext>
            </a:extLst>
          </p:cNvPr>
          <p:cNvSpPr>
            <a:spLocks noChangeArrowheads="1"/>
          </p:cNvSpPr>
          <p:nvPr/>
        </p:nvSpPr>
        <p:spPr bwMode="auto">
          <a:xfrm>
            <a:off x="0" y="24398"/>
            <a:ext cx="65" cy="408404"/>
          </a:xfrm>
          <a:prstGeom prst="rect">
            <a:avLst/>
          </a:prstGeom>
          <a:solidFill>
            <a:srgbClr val="E7E7E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5067" rIns="0" bIns="6506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22203D15-3EEC-9AD4-5B76-BDB8B687F33C}"/>
              </a:ext>
            </a:extLst>
          </p:cNvPr>
          <p:cNvSpPr>
            <a:spLocks noChangeArrowheads="1"/>
          </p:cNvSpPr>
          <p:nvPr/>
        </p:nvSpPr>
        <p:spPr bwMode="auto">
          <a:xfrm>
            <a:off x="0" y="434976"/>
            <a:ext cx="65" cy="533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9AD608A9-AE70-F452-9912-617141CBFFEE}"/>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4CBA4F1E-1EEE-F595-B31A-EE2955F8A6DD}"/>
              </a:ext>
            </a:extLst>
          </p:cNvPr>
          <p:cNvSpPr>
            <a:spLocks noChangeArrowheads="1"/>
          </p:cNvSpPr>
          <p:nvPr/>
        </p:nvSpPr>
        <p:spPr bwMode="auto">
          <a:xfrm>
            <a:off x="0" y="90100"/>
            <a:ext cx="65" cy="276999"/>
          </a:xfrm>
          <a:prstGeom prst="rect">
            <a:avLst/>
          </a:prstGeom>
          <a:solidFill>
            <a:srgbClr val="F3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C0CDC004-6A53-49B6-8B37-33CB8D9B4E95}"/>
              </a:ext>
            </a:extLst>
          </p:cNvPr>
          <p:cNvSpPr>
            <a:spLocks noChangeArrowheads="1"/>
          </p:cNvSpPr>
          <p:nvPr/>
        </p:nvSpPr>
        <p:spPr bwMode="auto">
          <a:xfrm>
            <a:off x="0" y="24398"/>
            <a:ext cx="65" cy="408404"/>
          </a:xfrm>
          <a:prstGeom prst="rect">
            <a:avLst/>
          </a:prstGeom>
          <a:solidFill>
            <a:srgbClr val="E7E7E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5067" rIns="0" bIns="6506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02932F8F-208D-F14F-B2AE-49909B4172E8}"/>
              </a:ext>
            </a:extLst>
          </p:cNvPr>
          <p:cNvSpPr>
            <a:spLocks noChangeArrowheads="1"/>
          </p:cNvSpPr>
          <p:nvPr/>
        </p:nvSpPr>
        <p:spPr bwMode="auto">
          <a:xfrm>
            <a:off x="0" y="4730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600" b="0" i="0" u="none" strike="noStrike" cap="none" normalizeH="0" baseline="0">
                <a:ln>
                  <a:noFill/>
                </a:ln>
                <a:solidFill>
                  <a:schemeClr val="tx1"/>
                </a:solidFill>
                <a:effectLst/>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 name="Rectangle 1">
            <a:extLst>
              <a:ext uri="{FF2B5EF4-FFF2-40B4-BE49-F238E27FC236}">
                <a16:creationId xmlns:a16="http://schemas.microsoft.com/office/drawing/2014/main" id="{9125E363-CD89-B3B3-4667-6F56088CE566}"/>
              </a:ext>
            </a:extLst>
          </p:cNvPr>
          <p:cNvSpPr>
            <a:spLocks noChangeArrowheads="1"/>
          </p:cNvSpPr>
          <p:nvPr/>
        </p:nvSpPr>
        <p:spPr bwMode="auto">
          <a:xfrm>
            <a:off x="0" y="-38099"/>
            <a:ext cx="65" cy="533399"/>
          </a:xfrm>
          <a:prstGeom prst="rect">
            <a:avLst/>
          </a:prstGeom>
          <a:solidFill>
            <a:srgbClr val="F3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4" name="图片 13">
            <a:extLst>
              <a:ext uri="{FF2B5EF4-FFF2-40B4-BE49-F238E27FC236}">
                <a16:creationId xmlns:a16="http://schemas.microsoft.com/office/drawing/2014/main" id="{282C4B3F-7FEA-060D-E94E-1D4AE882DD89}"/>
              </a:ext>
            </a:extLst>
          </p:cNvPr>
          <p:cNvPicPr>
            <a:picLocks noChangeAspect="1"/>
          </p:cNvPicPr>
          <p:nvPr/>
        </p:nvPicPr>
        <p:blipFill>
          <a:blip r:embed="rId7"/>
          <a:stretch>
            <a:fillRect/>
          </a:stretch>
        </p:blipFill>
        <p:spPr>
          <a:xfrm>
            <a:off x="869315" y="2614246"/>
            <a:ext cx="9864969" cy="3665601"/>
          </a:xfrm>
          <a:prstGeom prst="rect">
            <a:avLst/>
          </a:prstGeom>
        </p:spPr>
      </p:pic>
    </p:spTree>
    <p:custDataLst>
      <p:tags r:id="rId1"/>
    </p:custDataLst>
    <p:extLst>
      <p:ext uri="{BB962C8B-B14F-4D97-AF65-F5344CB8AC3E}">
        <p14:creationId xmlns:p14="http://schemas.microsoft.com/office/powerpoint/2010/main" val="7805690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02593-E94D-2A0B-3C61-E4A43689253E}"/>
            </a:ext>
          </a:extLst>
        </p:cNvPr>
        <p:cNvGrpSpPr/>
        <p:nvPr/>
      </p:nvGrpSpPr>
      <p:grpSpPr>
        <a:xfrm>
          <a:off x="0" y="0"/>
          <a:ext cx="0" cy="0"/>
          <a:chOff x="0" y="0"/>
          <a:chExt cx="0" cy="0"/>
        </a:xfrm>
      </p:grpSpPr>
      <p:sp>
        <p:nvSpPr>
          <p:cNvPr id="3" name="内容占位符 2">
            <a:extLst>
              <a:ext uri="{FF2B5EF4-FFF2-40B4-BE49-F238E27FC236}">
                <a16:creationId xmlns:a16="http://schemas.microsoft.com/office/drawing/2014/main" id="{D3EC3CEC-C540-6620-DFFD-DF39BADB6B4B}"/>
              </a:ext>
            </a:extLst>
          </p:cNvPr>
          <p:cNvSpPr>
            <a:spLocks noGrp="1"/>
          </p:cNvSpPr>
          <p:nvPr>
            <p:ph idx="3"/>
            <p:custDataLst>
              <p:tags r:id="rId2"/>
            </p:custDataLst>
          </p:nvPr>
        </p:nvSpPr>
        <p:spPr>
          <a:xfrm>
            <a:off x="694690" y="1626090"/>
            <a:ext cx="10800715" cy="988156"/>
          </a:xfrm>
        </p:spPr>
        <p:txBody>
          <a:bodyPr>
            <a:normAutofit lnSpcReduction="10000"/>
          </a:bodyPr>
          <a:lstStyle/>
          <a:p>
            <a:r>
              <a:rPr lang="zh-CN" altLang="en-US" sz="2400" dirty="0"/>
              <a:t>运行一个自动测试脚本，若所有测试均通过的情况如下所示，可以看到各个测试点的通过情况和分数汇总： </a:t>
            </a:r>
          </a:p>
        </p:txBody>
      </p:sp>
      <p:sp>
        <p:nvSpPr>
          <p:cNvPr id="6" name="标题 5">
            <a:extLst>
              <a:ext uri="{FF2B5EF4-FFF2-40B4-BE49-F238E27FC236}">
                <a16:creationId xmlns:a16="http://schemas.microsoft.com/office/drawing/2014/main" id="{DC8527F3-7346-1F87-C948-AB616E6D5B82}"/>
              </a:ext>
            </a:extLst>
          </p:cNvPr>
          <p:cNvSpPr>
            <a:spLocks noGrp="1"/>
          </p:cNvSpPr>
          <p:nvPr>
            <p:ph type="title" idx="2"/>
            <p:custDataLst>
              <p:tags r:id="rId3"/>
            </p:custDataLst>
          </p:nvPr>
        </p:nvSpPr>
        <p:spPr/>
        <p:txBody>
          <a:bodyPr/>
          <a:lstStyle/>
          <a:p>
            <a:r>
              <a:rPr lang="en-US" altLang="zh-CN" dirty="0"/>
              <a:t>6.5 </a:t>
            </a:r>
            <a:r>
              <a:rPr lang="zh-CN" altLang="en-US" dirty="0"/>
              <a:t>测试脚本运行效果</a:t>
            </a:r>
            <a:endParaRPr dirty="0"/>
          </a:p>
        </p:txBody>
      </p:sp>
      <p:pic>
        <p:nvPicPr>
          <p:cNvPr id="2" name="图片 1">
            <a:extLst>
              <a:ext uri="{FF2B5EF4-FFF2-40B4-BE49-F238E27FC236}">
                <a16:creationId xmlns:a16="http://schemas.microsoft.com/office/drawing/2014/main" id="{92C5814A-6F0A-EAF2-9A8B-389C45A312E8}"/>
              </a:ext>
            </a:extLst>
          </p:cNvPr>
          <p:cNvPicPr>
            <a:picLocks noChangeAspect="1"/>
          </p:cNvPicPr>
          <p:nvPr>
            <p:custDataLst>
              <p:tags r:id="rId4"/>
            </p:custDataLst>
          </p:nvPr>
        </p:nvPicPr>
        <p:blipFill>
          <a:blip r:embed="rId6"/>
          <a:stretch>
            <a:fillRect/>
          </a:stretch>
        </p:blipFill>
        <p:spPr>
          <a:xfrm>
            <a:off x="7366000" y="523875"/>
            <a:ext cx="4443095" cy="782955"/>
          </a:xfrm>
          <a:prstGeom prst="rect">
            <a:avLst/>
          </a:prstGeom>
        </p:spPr>
      </p:pic>
      <p:sp>
        <p:nvSpPr>
          <p:cNvPr id="4" name="Rectangle 1">
            <a:extLst>
              <a:ext uri="{FF2B5EF4-FFF2-40B4-BE49-F238E27FC236}">
                <a16:creationId xmlns:a16="http://schemas.microsoft.com/office/drawing/2014/main" id="{14395BC0-C04B-7A2C-DAE1-9DFAC80872F8}"/>
              </a:ext>
            </a:extLst>
          </p:cNvPr>
          <p:cNvSpPr>
            <a:spLocks noChangeArrowheads="1"/>
          </p:cNvSpPr>
          <p:nvPr/>
        </p:nvSpPr>
        <p:spPr bwMode="auto">
          <a:xfrm>
            <a:off x="0" y="24398"/>
            <a:ext cx="65" cy="408404"/>
          </a:xfrm>
          <a:prstGeom prst="rect">
            <a:avLst/>
          </a:prstGeom>
          <a:solidFill>
            <a:srgbClr val="E7E7E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5067" rIns="0" bIns="6506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0667D103-7769-C8AB-CCA2-D874988ABCB3}"/>
              </a:ext>
            </a:extLst>
          </p:cNvPr>
          <p:cNvSpPr>
            <a:spLocks noChangeArrowheads="1"/>
          </p:cNvSpPr>
          <p:nvPr/>
        </p:nvSpPr>
        <p:spPr bwMode="auto">
          <a:xfrm>
            <a:off x="0" y="434976"/>
            <a:ext cx="65" cy="533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1FAD22A0-6737-2F9D-14F9-F453BCFA2D10}"/>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D5CA339A-653E-F9C5-6B64-812521E51026}"/>
              </a:ext>
            </a:extLst>
          </p:cNvPr>
          <p:cNvSpPr>
            <a:spLocks noChangeArrowheads="1"/>
          </p:cNvSpPr>
          <p:nvPr/>
        </p:nvSpPr>
        <p:spPr bwMode="auto">
          <a:xfrm>
            <a:off x="0" y="90100"/>
            <a:ext cx="65" cy="276999"/>
          </a:xfrm>
          <a:prstGeom prst="rect">
            <a:avLst/>
          </a:prstGeom>
          <a:solidFill>
            <a:srgbClr val="F3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94CAB891-0E5C-CB9B-5306-241EF41258AE}"/>
              </a:ext>
            </a:extLst>
          </p:cNvPr>
          <p:cNvSpPr>
            <a:spLocks noChangeArrowheads="1"/>
          </p:cNvSpPr>
          <p:nvPr/>
        </p:nvSpPr>
        <p:spPr bwMode="auto">
          <a:xfrm>
            <a:off x="0" y="24398"/>
            <a:ext cx="65" cy="408404"/>
          </a:xfrm>
          <a:prstGeom prst="rect">
            <a:avLst/>
          </a:prstGeom>
          <a:solidFill>
            <a:srgbClr val="E7E7E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5067" rIns="0" bIns="6506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2B9D09C8-4580-F098-6CF7-755144E2E644}"/>
              </a:ext>
            </a:extLst>
          </p:cNvPr>
          <p:cNvSpPr>
            <a:spLocks noChangeArrowheads="1"/>
          </p:cNvSpPr>
          <p:nvPr/>
        </p:nvSpPr>
        <p:spPr bwMode="auto">
          <a:xfrm>
            <a:off x="0" y="4730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600" b="0" i="0" u="none" strike="noStrike" cap="none" normalizeH="0" baseline="0">
                <a:ln>
                  <a:noFill/>
                </a:ln>
                <a:solidFill>
                  <a:schemeClr val="tx1"/>
                </a:solidFill>
                <a:effectLst/>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 name="Rectangle 1">
            <a:extLst>
              <a:ext uri="{FF2B5EF4-FFF2-40B4-BE49-F238E27FC236}">
                <a16:creationId xmlns:a16="http://schemas.microsoft.com/office/drawing/2014/main" id="{F2939B28-DE5B-5DF7-4BCA-9018EE132114}"/>
              </a:ext>
            </a:extLst>
          </p:cNvPr>
          <p:cNvSpPr>
            <a:spLocks noChangeArrowheads="1"/>
          </p:cNvSpPr>
          <p:nvPr/>
        </p:nvSpPr>
        <p:spPr bwMode="auto">
          <a:xfrm>
            <a:off x="0" y="-38099"/>
            <a:ext cx="65" cy="533399"/>
          </a:xfrm>
          <a:prstGeom prst="rect">
            <a:avLst/>
          </a:prstGeom>
          <a:solidFill>
            <a:srgbClr val="F3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5" name="图片 14">
            <a:extLst>
              <a:ext uri="{FF2B5EF4-FFF2-40B4-BE49-F238E27FC236}">
                <a16:creationId xmlns:a16="http://schemas.microsoft.com/office/drawing/2014/main" id="{C6B5C080-DF2D-4E3C-CD65-20EE6155B668}"/>
              </a:ext>
            </a:extLst>
          </p:cNvPr>
          <p:cNvPicPr>
            <a:picLocks noChangeAspect="1"/>
          </p:cNvPicPr>
          <p:nvPr/>
        </p:nvPicPr>
        <p:blipFill>
          <a:blip r:embed="rId7"/>
          <a:stretch>
            <a:fillRect/>
          </a:stretch>
        </p:blipFill>
        <p:spPr>
          <a:xfrm>
            <a:off x="694690" y="2706748"/>
            <a:ext cx="7081801" cy="2680005"/>
          </a:xfrm>
          <a:prstGeom prst="rect">
            <a:avLst/>
          </a:prstGeom>
        </p:spPr>
      </p:pic>
    </p:spTree>
    <p:custDataLst>
      <p:tags r:id="rId1"/>
    </p:custDataLst>
    <p:extLst>
      <p:ext uri="{BB962C8B-B14F-4D97-AF65-F5344CB8AC3E}">
        <p14:creationId xmlns:p14="http://schemas.microsoft.com/office/powerpoint/2010/main" val="16079711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CBD7CB-1C22-A939-F10E-057CA0AC3D85}"/>
            </a:ext>
          </a:extLst>
        </p:cNvPr>
        <p:cNvGrpSpPr/>
        <p:nvPr/>
      </p:nvGrpSpPr>
      <p:grpSpPr>
        <a:xfrm>
          <a:off x="0" y="0"/>
          <a:ext cx="0" cy="0"/>
          <a:chOff x="0" y="0"/>
          <a:chExt cx="0" cy="0"/>
        </a:xfrm>
      </p:grpSpPr>
      <p:sp>
        <p:nvSpPr>
          <p:cNvPr id="3" name="内容占位符 2">
            <a:extLst>
              <a:ext uri="{FF2B5EF4-FFF2-40B4-BE49-F238E27FC236}">
                <a16:creationId xmlns:a16="http://schemas.microsoft.com/office/drawing/2014/main" id="{DDC02890-8463-ECF5-D3EE-763D307726F4}"/>
              </a:ext>
            </a:extLst>
          </p:cNvPr>
          <p:cNvSpPr>
            <a:spLocks noGrp="1"/>
          </p:cNvSpPr>
          <p:nvPr>
            <p:ph idx="3"/>
            <p:custDataLst>
              <p:tags r:id="rId2"/>
            </p:custDataLst>
          </p:nvPr>
        </p:nvSpPr>
        <p:spPr>
          <a:xfrm>
            <a:off x="694690" y="1626090"/>
            <a:ext cx="10800715" cy="988156"/>
          </a:xfrm>
        </p:spPr>
        <p:txBody>
          <a:bodyPr>
            <a:normAutofit/>
          </a:bodyPr>
          <a:lstStyle/>
          <a:p>
            <a:r>
              <a:rPr lang="zh-CN" altLang="en-US" sz="2400" dirty="0"/>
              <a:t>若存在学生实验不符合要求的情况，测试点不通过的输出如下所示： </a:t>
            </a:r>
          </a:p>
        </p:txBody>
      </p:sp>
      <p:sp>
        <p:nvSpPr>
          <p:cNvPr id="6" name="标题 5">
            <a:extLst>
              <a:ext uri="{FF2B5EF4-FFF2-40B4-BE49-F238E27FC236}">
                <a16:creationId xmlns:a16="http://schemas.microsoft.com/office/drawing/2014/main" id="{DF8C7A50-D158-FC23-1666-6D78AFF49E51}"/>
              </a:ext>
            </a:extLst>
          </p:cNvPr>
          <p:cNvSpPr>
            <a:spLocks noGrp="1"/>
          </p:cNvSpPr>
          <p:nvPr>
            <p:ph type="title" idx="2"/>
            <p:custDataLst>
              <p:tags r:id="rId3"/>
            </p:custDataLst>
          </p:nvPr>
        </p:nvSpPr>
        <p:spPr/>
        <p:txBody>
          <a:bodyPr/>
          <a:lstStyle/>
          <a:p>
            <a:r>
              <a:rPr lang="en-US" altLang="zh-CN" dirty="0"/>
              <a:t>6.5 </a:t>
            </a:r>
            <a:r>
              <a:rPr lang="zh-CN" altLang="en-US" dirty="0"/>
              <a:t>测试脚本运行效果</a:t>
            </a:r>
            <a:endParaRPr dirty="0"/>
          </a:p>
        </p:txBody>
      </p:sp>
      <p:pic>
        <p:nvPicPr>
          <p:cNvPr id="2" name="图片 1">
            <a:extLst>
              <a:ext uri="{FF2B5EF4-FFF2-40B4-BE49-F238E27FC236}">
                <a16:creationId xmlns:a16="http://schemas.microsoft.com/office/drawing/2014/main" id="{9566C7E1-C751-E616-3C52-CACF230FD991}"/>
              </a:ext>
            </a:extLst>
          </p:cNvPr>
          <p:cNvPicPr>
            <a:picLocks noChangeAspect="1"/>
          </p:cNvPicPr>
          <p:nvPr>
            <p:custDataLst>
              <p:tags r:id="rId4"/>
            </p:custDataLst>
          </p:nvPr>
        </p:nvPicPr>
        <p:blipFill>
          <a:blip r:embed="rId6"/>
          <a:stretch>
            <a:fillRect/>
          </a:stretch>
        </p:blipFill>
        <p:spPr>
          <a:xfrm>
            <a:off x="7366000" y="523875"/>
            <a:ext cx="4443095" cy="782955"/>
          </a:xfrm>
          <a:prstGeom prst="rect">
            <a:avLst/>
          </a:prstGeom>
        </p:spPr>
      </p:pic>
      <p:sp>
        <p:nvSpPr>
          <p:cNvPr id="4" name="Rectangle 1">
            <a:extLst>
              <a:ext uri="{FF2B5EF4-FFF2-40B4-BE49-F238E27FC236}">
                <a16:creationId xmlns:a16="http://schemas.microsoft.com/office/drawing/2014/main" id="{9D9B9B9E-700B-A110-0CC5-D147A61F1616}"/>
              </a:ext>
            </a:extLst>
          </p:cNvPr>
          <p:cNvSpPr>
            <a:spLocks noChangeArrowheads="1"/>
          </p:cNvSpPr>
          <p:nvPr/>
        </p:nvSpPr>
        <p:spPr bwMode="auto">
          <a:xfrm>
            <a:off x="0" y="24398"/>
            <a:ext cx="65" cy="408404"/>
          </a:xfrm>
          <a:prstGeom prst="rect">
            <a:avLst/>
          </a:prstGeom>
          <a:solidFill>
            <a:srgbClr val="E7E7E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5067" rIns="0" bIns="6506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332784A5-27A8-42E1-AD2C-EA34E7978583}"/>
              </a:ext>
            </a:extLst>
          </p:cNvPr>
          <p:cNvSpPr>
            <a:spLocks noChangeArrowheads="1"/>
          </p:cNvSpPr>
          <p:nvPr/>
        </p:nvSpPr>
        <p:spPr bwMode="auto">
          <a:xfrm>
            <a:off x="0" y="434976"/>
            <a:ext cx="65" cy="533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E784FC21-F7B1-04E7-56C0-76AADD79A74F}"/>
              </a:ext>
            </a:extLst>
          </p:cNvPr>
          <p:cNvSpPr>
            <a:spLocks noChangeArrowheads="1"/>
          </p:cNvSpPr>
          <p:nvPr/>
        </p:nvSpPr>
        <p:spPr bwMode="auto">
          <a:xfrm>
            <a:off x="0" y="90100"/>
            <a:ext cx="65" cy="276999"/>
          </a:xfrm>
          <a:prstGeom prst="rect">
            <a:avLst/>
          </a:prstGeom>
          <a:solidFill>
            <a:srgbClr val="F3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79645549-9E1D-5666-FEE4-894889EEC5FE}"/>
              </a:ext>
            </a:extLst>
          </p:cNvPr>
          <p:cNvSpPr>
            <a:spLocks noChangeArrowheads="1"/>
          </p:cNvSpPr>
          <p:nvPr/>
        </p:nvSpPr>
        <p:spPr bwMode="auto">
          <a:xfrm>
            <a:off x="0" y="24398"/>
            <a:ext cx="65" cy="408404"/>
          </a:xfrm>
          <a:prstGeom prst="rect">
            <a:avLst/>
          </a:prstGeom>
          <a:solidFill>
            <a:srgbClr val="E7E7E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5067" rIns="0" bIns="6506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21C0D190-C3B0-0120-F3C1-B4A133DAC3D1}"/>
              </a:ext>
            </a:extLst>
          </p:cNvPr>
          <p:cNvSpPr>
            <a:spLocks noChangeArrowheads="1"/>
          </p:cNvSpPr>
          <p:nvPr/>
        </p:nvSpPr>
        <p:spPr bwMode="auto">
          <a:xfrm>
            <a:off x="0" y="4730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600" b="0" i="0" u="none" strike="noStrike" cap="none" normalizeH="0" baseline="0">
                <a:ln>
                  <a:noFill/>
                </a:ln>
                <a:solidFill>
                  <a:schemeClr val="tx1"/>
                </a:solidFill>
                <a:effectLst/>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 name="Rectangle 1">
            <a:extLst>
              <a:ext uri="{FF2B5EF4-FFF2-40B4-BE49-F238E27FC236}">
                <a16:creationId xmlns:a16="http://schemas.microsoft.com/office/drawing/2014/main" id="{A32FD366-F2C0-37EB-061A-BE4DC7530236}"/>
              </a:ext>
            </a:extLst>
          </p:cNvPr>
          <p:cNvSpPr>
            <a:spLocks noChangeArrowheads="1"/>
          </p:cNvSpPr>
          <p:nvPr/>
        </p:nvSpPr>
        <p:spPr bwMode="auto">
          <a:xfrm>
            <a:off x="0" y="-38099"/>
            <a:ext cx="65" cy="533399"/>
          </a:xfrm>
          <a:prstGeom prst="rect">
            <a:avLst/>
          </a:prstGeom>
          <a:solidFill>
            <a:srgbClr val="F3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pic>
        <p:nvPicPr>
          <p:cNvPr id="19" name="图片 18">
            <a:extLst>
              <a:ext uri="{FF2B5EF4-FFF2-40B4-BE49-F238E27FC236}">
                <a16:creationId xmlns:a16="http://schemas.microsoft.com/office/drawing/2014/main" id="{63B0A719-03C9-213C-61F2-C92A79C4B561}"/>
              </a:ext>
            </a:extLst>
          </p:cNvPr>
          <p:cNvPicPr>
            <a:picLocks noChangeAspect="1"/>
          </p:cNvPicPr>
          <p:nvPr/>
        </p:nvPicPr>
        <p:blipFill>
          <a:blip r:embed="rId7"/>
          <a:stretch>
            <a:fillRect/>
          </a:stretch>
        </p:blipFill>
        <p:spPr>
          <a:xfrm>
            <a:off x="869315" y="2260454"/>
            <a:ext cx="7407479" cy="4044967"/>
          </a:xfrm>
          <a:prstGeom prst="rect">
            <a:avLst/>
          </a:prstGeom>
        </p:spPr>
      </p:pic>
    </p:spTree>
    <p:custDataLst>
      <p:tags r:id="rId1"/>
    </p:custDataLst>
    <p:extLst>
      <p:ext uri="{BB962C8B-B14F-4D97-AF65-F5344CB8AC3E}">
        <p14:creationId xmlns:p14="http://schemas.microsoft.com/office/powerpoint/2010/main" val="3815748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D176BC-B0A7-F276-45C5-895AB05CEDCA}"/>
            </a:ext>
          </a:extLst>
        </p:cNvPr>
        <p:cNvGrpSpPr/>
        <p:nvPr/>
      </p:nvGrpSpPr>
      <p:grpSpPr>
        <a:xfrm>
          <a:off x="0" y="0"/>
          <a:ext cx="0" cy="0"/>
          <a:chOff x="0" y="0"/>
          <a:chExt cx="0" cy="0"/>
        </a:xfrm>
      </p:grpSpPr>
      <p:sp>
        <p:nvSpPr>
          <p:cNvPr id="2" name="文本占位符 1">
            <a:extLst>
              <a:ext uri="{FF2B5EF4-FFF2-40B4-BE49-F238E27FC236}">
                <a16:creationId xmlns:a16="http://schemas.microsoft.com/office/drawing/2014/main" id="{0CECE1D4-BA62-68A3-EE5D-464C3F19D7AD}"/>
              </a:ext>
            </a:extLst>
          </p:cNvPr>
          <p:cNvSpPr>
            <a:spLocks noGrp="1"/>
          </p:cNvSpPr>
          <p:nvPr>
            <p:ph type="body" idx="2"/>
            <p:custDataLst>
              <p:tags r:id="rId2"/>
            </p:custDataLst>
          </p:nvPr>
        </p:nvSpPr>
        <p:spPr>
          <a:xfrm>
            <a:off x="821055" y="2726055"/>
            <a:ext cx="6318885" cy="521970"/>
          </a:xfrm>
        </p:spPr>
        <p:txBody>
          <a:bodyPr>
            <a:normAutofit/>
          </a:bodyPr>
          <a:lstStyle/>
          <a:p>
            <a:r>
              <a:rPr lang="zh-CN" altLang="en-US" dirty="0"/>
              <a:t>第七部分</a:t>
            </a:r>
          </a:p>
        </p:txBody>
      </p:sp>
      <p:sp>
        <p:nvSpPr>
          <p:cNvPr id="3" name="标题 2">
            <a:extLst>
              <a:ext uri="{FF2B5EF4-FFF2-40B4-BE49-F238E27FC236}">
                <a16:creationId xmlns:a16="http://schemas.microsoft.com/office/drawing/2014/main" id="{A93AFC33-FAFA-AC53-C20B-6D603927FB7F}"/>
              </a:ext>
            </a:extLst>
          </p:cNvPr>
          <p:cNvSpPr>
            <a:spLocks noGrp="1"/>
          </p:cNvSpPr>
          <p:nvPr>
            <p:ph type="title" idx="1"/>
            <p:custDataLst>
              <p:tags r:id="rId3"/>
            </p:custDataLst>
          </p:nvPr>
        </p:nvSpPr>
        <p:spPr>
          <a:xfrm>
            <a:off x="820420" y="3429000"/>
            <a:ext cx="7620195" cy="1572895"/>
          </a:xfrm>
        </p:spPr>
        <p:txBody>
          <a:bodyPr/>
          <a:lstStyle/>
          <a:p>
            <a:r>
              <a:rPr lang="zh-CN" altLang="en-US" dirty="0"/>
              <a:t>实验指导与参考实现</a:t>
            </a:r>
          </a:p>
        </p:txBody>
      </p:sp>
      <p:pic>
        <p:nvPicPr>
          <p:cNvPr id="5" name="图片 4">
            <a:extLst>
              <a:ext uri="{FF2B5EF4-FFF2-40B4-BE49-F238E27FC236}">
                <a16:creationId xmlns:a16="http://schemas.microsoft.com/office/drawing/2014/main" id="{22CB48C4-D20B-79AC-A06E-3381E461A31F}"/>
              </a:ext>
            </a:extLst>
          </p:cNvPr>
          <p:cNvPicPr>
            <a:picLocks noChangeAspect="1"/>
          </p:cNvPicPr>
          <p:nvPr>
            <p:custDataLst>
              <p:tags r:id="rId4"/>
            </p:custDataLst>
          </p:nvPr>
        </p:nvPicPr>
        <p:blipFill>
          <a:blip r:embed="rId7"/>
          <a:stretch>
            <a:fillRect/>
          </a:stretch>
        </p:blipFill>
        <p:spPr>
          <a:xfrm>
            <a:off x="820420" y="358140"/>
            <a:ext cx="4443095" cy="782955"/>
          </a:xfrm>
          <a:prstGeom prst="rect">
            <a:avLst/>
          </a:prstGeom>
        </p:spPr>
      </p:pic>
    </p:spTree>
    <p:custDataLst>
      <p:tags r:id="rId1"/>
    </p:custDataLst>
    <p:extLst>
      <p:ext uri="{BB962C8B-B14F-4D97-AF65-F5344CB8AC3E}">
        <p14:creationId xmlns:p14="http://schemas.microsoft.com/office/powerpoint/2010/main" val="2897802963"/>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1840B0-1FD1-5ABF-5D27-3613DDBB770D}"/>
            </a:ext>
          </a:extLst>
        </p:cNvPr>
        <p:cNvGrpSpPr/>
        <p:nvPr/>
      </p:nvGrpSpPr>
      <p:grpSpPr>
        <a:xfrm>
          <a:off x="0" y="0"/>
          <a:ext cx="0" cy="0"/>
          <a:chOff x="0" y="0"/>
          <a:chExt cx="0" cy="0"/>
        </a:xfrm>
      </p:grpSpPr>
      <p:sp>
        <p:nvSpPr>
          <p:cNvPr id="3" name="内容占位符 2">
            <a:extLst>
              <a:ext uri="{FF2B5EF4-FFF2-40B4-BE49-F238E27FC236}">
                <a16:creationId xmlns:a16="http://schemas.microsoft.com/office/drawing/2014/main" id="{5008CA17-D11D-378F-C912-B5F33098D2E0}"/>
              </a:ext>
            </a:extLst>
          </p:cNvPr>
          <p:cNvSpPr>
            <a:spLocks noGrp="1"/>
          </p:cNvSpPr>
          <p:nvPr>
            <p:ph idx="3"/>
            <p:custDataLst>
              <p:tags r:id="rId2"/>
            </p:custDataLst>
          </p:nvPr>
        </p:nvSpPr>
        <p:spPr>
          <a:xfrm>
            <a:off x="694690" y="1626089"/>
            <a:ext cx="10800715" cy="4758835"/>
          </a:xfrm>
        </p:spPr>
        <p:txBody>
          <a:bodyPr>
            <a:normAutofit fontScale="70000" lnSpcReduction="20000"/>
          </a:bodyPr>
          <a:lstStyle/>
          <a:p>
            <a:r>
              <a:rPr lang="zh-CN" altLang="en-US" sz="2400" dirty="0"/>
              <a:t>目前已完成</a:t>
            </a:r>
            <a:r>
              <a:rPr lang="en-US" altLang="zh-CN" sz="2400" dirty="0"/>
              <a:t>6</a:t>
            </a:r>
            <a:r>
              <a:rPr lang="zh-CN" altLang="en-US" sz="2400" dirty="0"/>
              <a:t>个实验的移植、修改与实现，分别是：</a:t>
            </a:r>
          </a:p>
          <a:p>
            <a:r>
              <a:rPr lang="en-US" altLang="zh-CN" sz="2400" b="1" dirty="0"/>
              <a:t>1. </a:t>
            </a:r>
            <a:r>
              <a:rPr lang="zh-CN" altLang="en-US" sz="2400" b="1" dirty="0"/>
              <a:t>系统调用跟踪</a:t>
            </a:r>
          </a:p>
          <a:p>
            <a:r>
              <a:rPr lang="zh-CN" altLang="en-US" sz="2400" dirty="0"/>
              <a:t>为内核增加一个系统调用追踪功能，通过新增的 </a:t>
            </a:r>
            <a:r>
              <a:rPr lang="en-US" altLang="zh-CN" sz="2400" dirty="0"/>
              <a:t>trace(mask) </a:t>
            </a:r>
            <a:r>
              <a:rPr lang="zh-CN" altLang="en-US" sz="2400" dirty="0"/>
              <a:t>系统调用按位指定需要追踪的系统调用类型。内核在被追踪的系统调用即将返回时，打印出该进程的 </a:t>
            </a:r>
            <a:r>
              <a:rPr lang="en-US" altLang="zh-CN" sz="2400" dirty="0"/>
              <a:t>PID</a:t>
            </a:r>
            <a:r>
              <a:rPr lang="zh-CN" altLang="en-US" sz="2400" dirty="0"/>
              <a:t>、系统调用名及其返回值，从而辅助调试后续实验。</a:t>
            </a:r>
          </a:p>
          <a:p>
            <a:r>
              <a:rPr lang="en-US" altLang="zh-CN" sz="2400" b="1" dirty="0"/>
              <a:t>2. </a:t>
            </a:r>
            <a:r>
              <a:rPr lang="zh-CN" altLang="en-US" sz="2400" b="1" dirty="0"/>
              <a:t>加速系统调用</a:t>
            </a:r>
          </a:p>
          <a:p>
            <a:r>
              <a:rPr lang="zh-CN" altLang="en-US" sz="2400" dirty="0"/>
              <a:t>在每个进程创建时，将一个只读页映射到用户空间的 </a:t>
            </a:r>
            <a:r>
              <a:rPr lang="en-US" altLang="zh-CN" sz="2400" dirty="0"/>
              <a:t>USYSCALL </a:t>
            </a:r>
            <a:r>
              <a:rPr lang="zh-CN" altLang="en-US" sz="2400" dirty="0"/>
              <a:t>虚拟地址，并在该页起始位置写入包含当前进程 </a:t>
            </a:r>
            <a:r>
              <a:rPr lang="en-US" altLang="zh-CN" sz="2400" dirty="0"/>
              <a:t>PID </a:t>
            </a:r>
            <a:r>
              <a:rPr lang="zh-CN" altLang="en-US" sz="2400" dirty="0"/>
              <a:t>的 </a:t>
            </a:r>
            <a:r>
              <a:rPr lang="en-US" altLang="zh-CN" sz="2400" dirty="0"/>
              <a:t>struct </a:t>
            </a:r>
            <a:r>
              <a:rPr lang="en-US" altLang="zh-CN" sz="2400" dirty="0" err="1"/>
              <a:t>usyscall</a:t>
            </a:r>
            <a:r>
              <a:rPr lang="en-US" altLang="zh-CN" sz="2400" dirty="0"/>
              <a:t> </a:t>
            </a:r>
            <a:r>
              <a:rPr lang="zh-CN" altLang="en-US" sz="2400" dirty="0"/>
              <a:t>结构体。用户空间通过 </a:t>
            </a:r>
            <a:r>
              <a:rPr lang="en-US" altLang="zh-CN" sz="2400" dirty="0" err="1"/>
              <a:t>ugetpid</a:t>
            </a:r>
            <a:r>
              <a:rPr lang="en-US" altLang="zh-CN" sz="2400" dirty="0"/>
              <a:t>() </a:t>
            </a:r>
            <a:r>
              <a:rPr lang="zh-CN" altLang="en-US" sz="2400" dirty="0"/>
              <a:t>访问该映射页即可获取进程 </a:t>
            </a:r>
            <a:r>
              <a:rPr lang="en-US" altLang="zh-CN" sz="2400" dirty="0"/>
              <a:t>PID</a:t>
            </a:r>
            <a:r>
              <a:rPr lang="zh-CN" altLang="en-US" sz="2400" dirty="0"/>
              <a:t>，实现无需陷入内核的高效用户态系统信息查询。</a:t>
            </a:r>
          </a:p>
          <a:p>
            <a:r>
              <a:rPr lang="en-US" altLang="zh-CN" sz="2400" b="1" dirty="0"/>
              <a:t>3. </a:t>
            </a:r>
            <a:r>
              <a:rPr lang="zh-CN" altLang="en-US" sz="2400" b="1" dirty="0"/>
              <a:t>打印页表</a:t>
            </a:r>
          </a:p>
          <a:p>
            <a:r>
              <a:rPr lang="zh-CN" altLang="en-US" sz="2400" dirty="0"/>
              <a:t>实现一个 </a:t>
            </a:r>
            <a:r>
              <a:rPr lang="en-US" altLang="zh-CN" sz="2400" dirty="0" err="1"/>
              <a:t>vmprint</a:t>
            </a:r>
            <a:r>
              <a:rPr lang="en-US" altLang="zh-CN" sz="2400" dirty="0"/>
              <a:t>(</a:t>
            </a:r>
            <a:r>
              <a:rPr lang="en-US" altLang="zh-CN" sz="2400" dirty="0" err="1"/>
              <a:t>pagetable_t</a:t>
            </a:r>
            <a:r>
              <a:rPr lang="en-US" altLang="zh-CN" sz="2400" dirty="0"/>
              <a:t>) </a:t>
            </a:r>
            <a:r>
              <a:rPr lang="zh-CN" altLang="en-US" sz="2400" dirty="0"/>
              <a:t>函数，用于按指定格式打印页表内容，并在 </a:t>
            </a:r>
            <a:r>
              <a:rPr lang="en-US" altLang="zh-CN" sz="2400" dirty="0" err="1"/>
              <a:t>exec.c</a:t>
            </a:r>
            <a:r>
              <a:rPr lang="en-US" altLang="zh-CN" sz="2400" dirty="0"/>
              <a:t> </a:t>
            </a:r>
            <a:r>
              <a:rPr lang="zh-CN" altLang="en-US" sz="2400" dirty="0"/>
              <a:t>中对第一个进程（</a:t>
            </a:r>
            <a:r>
              <a:rPr lang="en-US" altLang="zh-CN" sz="2400" dirty="0"/>
              <a:t>PID </a:t>
            </a:r>
            <a:r>
              <a:rPr lang="zh-CN" altLang="en-US" sz="2400" dirty="0"/>
              <a:t>为 </a:t>
            </a:r>
            <a:r>
              <a:rPr lang="en-US" altLang="zh-CN" sz="2400" dirty="0"/>
              <a:t>1</a:t>
            </a:r>
            <a:r>
              <a:rPr lang="zh-CN" altLang="en-US" sz="2400" dirty="0"/>
              <a:t>）在返回前调用该函数输出其页表。该功能用于加深对多级页表结构的理解，并通过页表打印测试验证实现正确性。</a:t>
            </a:r>
          </a:p>
          <a:p>
            <a:endParaRPr lang="zh-CN" altLang="en-US" sz="2400" dirty="0"/>
          </a:p>
        </p:txBody>
      </p:sp>
      <p:sp>
        <p:nvSpPr>
          <p:cNvPr id="6" name="标题 5">
            <a:extLst>
              <a:ext uri="{FF2B5EF4-FFF2-40B4-BE49-F238E27FC236}">
                <a16:creationId xmlns:a16="http://schemas.microsoft.com/office/drawing/2014/main" id="{EAE1A1E8-BB0A-D61D-2A46-3EDF7D60EEB6}"/>
              </a:ext>
            </a:extLst>
          </p:cNvPr>
          <p:cNvSpPr>
            <a:spLocks noGrp="1"/>
          </p:cNvSpPr>
          <p:nvPr>
            <p:ph type="title" idx="2"/>
            <p:custDataLst>
              <p:tags r:id="rId3"/>
            </p:custDataLst>
          </p:nvPr>
        </p:nvSpPr>
        <p:spPr/>
        <p:txBody>
          <a:bodyPr/>
          <a:lstStyle/>
          <a:p>
            <a:r>
              <a:rPr lang="en-US" altLang="zh-CN" dirty="0"/>
              <a:t>7.1 </a:t>
            </a:r>
            <a:r>
              <a:rPr lang="zh-CN" altLang="en-US" dirty="0"/>
              <a:t>已完成的实验设计</a:t>
            </a:r>
            <a:endParaRPr dirty="0"/>
          </a:p>
        </p:txBody>
      </p:sp>
      <p:pic>
        <p:nvPicPr>
          <p:cNvPr id="2" name="图片 1">
            <a:extLst>
              <a:ext uri="{FF2B5EF4-FFF2-40B4-BE49-F238E27FC236}">
                <a16:creationId xmlns:a16="http://schemas.microsoft.com/office/drawing/2014/main" id="{EDB3D3DA-2E5E-5F7D-01B6-0FB39D1FFD82}"/>
              </a:ext>
            </a:extLst>
          </p:cNvPr>
          <p:cNvPicPr>
            <a:picLocks noChangeAspect="1"/>
          </p:cNvPicPr>
          <p:nvPr>
            <p:custDataLst>
              <p:tags r:id="rId4"/>
            </p:custDataLst>
          </p:nvPr>
        </p:nvPicPr>
        <p:blipFill>
          <a:blip r:embed="rId6"/>
          <a:stretch>
            <a:fillRect/>
          </a:stretch>
        </p:blipFill>
        <p:spPr>
          <a:xfrm>
            <a:off x="7366000" y="523875"/>
            <a:ext cx="4443095" cy="782955"/>
          </a:xfrm>
          <a:prstGeom prst="rect">
            <a:avLst/>
          </a:prstGeom>
        </p:spPr>
      </p:pic>
      <p:sp>
        <p:nvSpPr>
          <p:cNvPr id="4" name="Rectangle 1">
            <a:extLst>
              <a:ext uri="{FF2B5EF4-FFF2-40B4-BE49-F238E27FC236}">
                <a16:creationId xmlns:a16="http://schemas.microsoft.com/office/drawing/2014/main" id="{24FD07F4-A8F7-E3E8-FAA2-B7CBB3DB7021}"/>
              </a:ext>
            </a:extLst>
          </p:cNvPr>
          <p:cNvSpPr>
            <a:spLocks noChangeArrowheads="1"/>
          </p:cNvSpPr>
          <p:nvPr/>
        </p:nvSpPr>
        <p:spPr bwMode="auto">
          <a:xfrm>
            <a:off x="0" y="24398"/>
            <a:ext cx="65" cy="408404"/>
          </a:xfrm>
          <a:prstGeom prst="rect">
            <a:avLst/>
          </a:prstGeom>
          <a:solidFill>
            <a:srgbClr val="E7E7E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5067" rIns="0" bIns="6506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445EF0A8-0423-FF20-DD6F-57F1BC4F6A3C}"/>
              </a:ext>
            </a:extLst>
          </p:cNvPr>
          <p:cNvSpPr>
            <a:spLocks noChangeArrowheads="1"/>
          </p:cNvSpPr>
          <p:nvPr/>
        </p:nvSpPr>
        <p:spPr bwMode="auto">
          <a:xfrm>
            <a:off x="0" y="434976"/>
            <a:ext cx="65" cy="533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91B4BD88-03B3-9840-1FAB-D1B492D0F1A8}"/>
              </a:ext>
            </a:extLst>
          </p:cNvPr>
          <p:cNvSpPr>
            <a:spLocks noChangeArrowheads="1"/>
          </p:cNvSpPr>
          <p:nvPr/>
        </p:nvSpPr>
        <p:spPr bwMode="auto">
          <a:xfrm>
            <a:off x="0" y="90100"/>
            <a:ext cx="65" cy="276999"/>
          </a:xfrm>
          <a:prstGeom prst="rect">
            <a:avLst/>
          </a:prstGeom>
          <a:solidFill>
            <a:srgbClr val="F3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C6F24699-0C56-AD7C-446C-366B3FF3CA79}"/>
              </a:ext>
            </a:extLst>
          </p:cNvPr>
          <p:cNvSpPr>
            <a:spLocks noChangeArrowheads="1"/>
          </p:cNvSpPr>
          <p:nvPr/>
        </p:nvSpPr>
        <p:spPr bwMode="auto">
          <a:xfrm>
            <a:off x="0" y="24398"/>
            <a:ext cx="65" cy="408404"/>
          </a:xfrm>
          <a:prstGeom prst="rect">
            <a:avLst/>
          </a:prstGeom>
          <a:solidFill>
            <a:srgbClr val="E7E7E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5067" rIns="0" bIns="6506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B446D9DA-AF22-D711-0AC8-C5A16CD8B4FD}"/>
              </a:ext>
            </a:extLst>
          </p:cNvPr>
          <p:cNvSpPr>
            <a:spLocks noChangeArrowheads="1"/>
          </p:cNvSpPr>
          <p:nvPr/>
        </p:nvSpPr>
        <p:spPr bwMode="auto">
          <a:xfrm>
            <a:off x="0" y="4730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600" b="0" i="0" u="none" strike="noStrike" cap="none" normalizeH="0" baseline="0">
                <a:ln>
                  <a:noFill/>
                </a:ln>
                <a:solidFill>
                  <a:schemeClr val="tx1"/>
                </a:solidFill>
                <a:effectLst/>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 name="Rectangle 1">
            <a:extLst>
              <a:ext uri="{FF2B5EF4-FFF2-40B4-BE49-F238E27FC236}">
                <a16:creationId xmlns:a16="http://schemas.microsoft.com/office/drawing/2014/main" id="{32FC331E-2ACA-8A1F-89FC-E416887CE374}"/>
              </a:ext>
            </a:extLst>
          </p:cNvPr>
          <p:cNvSpPr>
            <a:spLocks noChangeArrowheads="1"/>
          </p:cNvSpPr>
          <p:nvPr/>
        </p:nvSpPr>
        <p:spPr bwMode="auto">
          <a:xfrm>
            <a:off x="0" y="-38099"/>
            <a:ext cx="65" cy="533399"/>
          </a:xfrm>
          <a:prstGeom prst="rect">
            <a:avLst/>
          </a:prstGeom>
          <a:solidFill>
            <a:srgbClr val="F3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97C4CE89-6E85-A14D-289D-3260CA3E80A6}"/>
              </a:ext>
            </a:extLst>
          </p:cNvPr>
          <p:cNvSpPr>
            <a:spLocks noChangeArrowheads="1"/>
          </p:cNvSpPr>
          <p:nvPr/>
        </p:nvSpPr>
        <p:spPr bwMode="auto">
          <a:xfrm>
            <a:off x="0" y="-38099"/>
            <a:ext cx="65" cy="533399"/>
          </a:xfrm>
          <a:prstGeom prst="rect">
            <a:avLst/>
          </a:prstGeom>
          <a:solidFill>
            <a:srgbClr val="F3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8315687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11C51A-DA3E-5945-B0CF-CDDC2E73A767}"/>
            </a:ext>
          </a:extLst>
        </p:cNvPr>
        <p:cNvGrpSpPr/>
        <p:nvPr/>
      </p:nvGrpSpPr>
      <p:grpSpPr>
        <a:xfrm>
          <a:off x="0" y="0"/>
          <a:ext cx="0" cy="0"/>
          <a:chOff x="0" y="0"/>
          <a:chExt cx="0" cy="0"/>
        </a:xfrm>
      </p:grpSpPr>
      <p:sp>
        <p:nvSpPr>
          <p:cNvPr id="3" name="内容占位符 2">
            <a:extLst>
              <a:ext uri="{FF2B5EF4-FFF2-40B4-BE49-F238E27FC236}">
                <a16:creationId xmlns:a16="http://schemas.microsoft.com/office/drawing/2014/main" id="{48193D46-5F11-4CD6-C05C-CC4896C0700B}"/>
              </a:ext>
            </a:extLst>
          </p:cNvPr>
          <p:cNvSpPr>
            <a:spLocks noGrp="1"/>
          </p:cNvSpPr>
          <p:nvPr>
            <p:ph idx="3"/>
            <p:custDataLst>
              <p:tags r:id="rId2"/>
            </p:custDataLst>
          </p:nvPr>
        </p:nvSpPr>
        <p:spPr>
          <a:xfrm>
            <a:off x="694690" y="1626089"/>
            <a:ext cx="10800715" cy="4758835"/>
          </a:xfrm>
        </p:spPr>
        <p:txBody>
          <a:bodyPr>
            <a:normAutofit fontScale="77500" lnSpcReduction="20000"/>
          </a:bodyPr>
          <a:lstStyle/>
          <a:p>
            <a:r>
              <a:rPr lang="en-US" altLang="zh-CN" sz="2400" b="1" dirty="0"/>
              <a:t>4. </a:t>
            </a:r>
            <a:r>
              <a:rPr lang="zh-CN" altLang="en-US" sz="2400" b="1" dirty="0"/>
              <a:t>检测某一页是否被访问过</a:t>
            </a:r>
          </a:p>
          <a:p>
            <a:r>
              <a:rPr lang="zh-CN" altLang="en-US" sz="2400" dirty="0"/>
              <a:t>实现 </a:t>
            </a:r>
            <a:r>
              <a:rPr lang="en-US" altLang="zh-CN" sz="2400" dirty="0" err="1"/>
              <a:t>pgaccess</a:t>
            </a:r>
            <a:r>
              <a:rPr lang="en-US" altLang="zh-CN" sz="2400" dirty="0"/>
              <a:t>() </a:t>
            </a:r>
            <a:r>
              <a:rPr lang="zh-CN" altLang="en-US" sz="2400" dirty="0"/>
              <a:t>系统调用，用于报告一组用户页是否被访问过。它接收起始虚拟地址、页数以及用于写入访问结果的用户空间位掩码缓冲区，返回值按位表示每页的访问状态，有助于实现如页面置换等高级功能。</a:t>
            </a:r>
          </a:p>
          <a:p>
            <a:r>
              <a:rPr lang="en-US" altLang="zh-CN" sz="2400" b="1" dirty="0"/>
              <a:t>5. </a:t>
            </a:r>
            <a:r>
              <a:rPr lang="zh-CN" altLang="en-US" sz="2400" b="1" dirty="0"/>
              <a:t>回溯调用栈</a:t>
            </a:r>
          </a:p>
          <a:p>
            <a:r>
              <a:rPr lang="zh-CN" altLang="en-US" sz="2400" dirty="0"/>
              <a:t>实现一个 </a:t>
            </a:r>
            <a:r>
              <a:rPr lang="en-US" altLang="zh-CN" sz="2400" dirty="0"/>
              <a:t>backtrace() </a:t>
            </a:r>
            <a:r>
              <a:rPr lang="zh-CN" altLang="en-US" sz="2400" dirty="0"/>
              <a:t>函数，用于输出当前内核栈的调用地址，并在 </a:t>
            </a:r>
            <a:r>
              <a:rPr lang="en-US" altLang="zh-CN" sz="2400" dirty="0" err="1"/>
              <a:t>sys_sleep</a:t>
            </a:r>
            <a:r>
              <a:rPr lang="en-US" altLang="zh-CN" sz="2400" dirty="0"/>
              <a:t> </a:t>
            </a:r>
            <a:r>
              <a:rPr lang="zh-CN" altLang="en-US" sz="2400" dirty="0"/>
              <a:t>中调用该函数进行回溯测试。通过 </a:t>
            </a:r>
            <a:r>
              <a:rPr lang="en-US" altLang="zh-CN" sz="2400" dirty="0"/>
              <a:t>addr2line </a:t>
            </a:r>
            <a:r>
              <a:rPr lang="zh-CN" altLang="en-US" sz="2400" dirty="0"/>
              <a:t>工具可将输出地址解析为源代码位置，从而实现内核调试中常用的调用路径追踪功能。</a:t>
            </a:r>
          </a:p>
          <a:p>
            <a:r>
              <a:rPr lang="en-US" altLang="zh-CN" sz="2400" b="1" dirty="0"/>
              <a:t>6. </a:t>
            </a:r>
            <a:r>
              <a:rPr lang="zh-CN" altLang="en-US" sz="2400" b="1" dirty="0"/>
              <a:t>周期性任务调用</a:t>
            </a:r>
          </a:p>
          <a:p>
            <a:r>
              <a:rPr lang="zh-CN" altLang="en-US" sz="2400" dirty="0"/>
              <a:t>该实验要求为内核增加定时报警机制，使进程在占用一定 </a:t>
            </a:r>
            <a:r>
              <a:rPr lang="en-US" altLang="zh-CN" sz="2400" dirty="0"/>
              <a:t>CPU </a:t>
            </a:r>
            <a:r>
              <a:rPr lang="zh-CN" altLang="en-US" sz="2400" dirty="0"/>
              <a:t>时间后自动触发用户定义的处理函数，实现类似用户级中断的效果。该机制可用于周期性任务或资源限制场景，正确实现需通过 </a:t>
            </a:r>
            <a:r>
              <a:rPr lang="en-US" altLang="zh-CN" sz="2400" dirty="0" err="1"/>
              <a:t>alarmtest</a:t>
            </a:r>
            <a:r>
              <a:rPr lang="en-US" altLang="zh-CN" sz="2400" dirty="0"/>
              <a:t> </a:t>
            </a:r>
            <a:r>
              <a:rPr lang="zh-CN" altLang="en-US" sz="2400" dirty="0"/>
              <a:t>和 </a:t>
            </a:r>
            <a:r>
              <a:rPr lang="en-US" altLang="zh-CN" sz="2400" dirty="0" err="1"/>
              <a:t>usertests</a:t>
            </a:r>
            <a:r>
              <a:rPr lang="en-US" altLang="zh-CN" sz="2400" dirty="0"/>
              <a:t> </a:t>
            </a:r>
            <a:r>
              <a:rPr lang="zh-CN" altLang="en-US" sz="2400" dirty="0"/>
              <a:t>验证。</a:t>
            </a:r>
          </a:p>
          <a:p>
            <a:endParaRPr lang="zh-CN" altLang="en-US" sz="2400" dirty="0"/>
          </a:p>
          <a:p>
            <a:endParaRPr lang="zh-CN" altLang="en-US" sz="2400" dirty="0"/>
          </a:p>
        </p:txBody>
      </p:sp>
      <p:sp>
        <p:nvSpPr>
          <p:cNvPr id="6" name="标题 5">
            <a:extLst>
              <a:ext uri="{FF2B5EF4-FFF2-40B4-BE49-F238E27FC236}">
                <a16:creationId xmlns:a16="http://schemas.microsoft.com/office/drawing/2014/main" id="{C72FCCC9-3990-5BA3-2395-3E3AAC9B1ABB}"/>
              </a:ext>
            </a:extLst>
          </p:cNvPr>
          <p:cNvSpPr>
            <a:spLocks noGrp="1"/>
          </p:cNvSpPr>
          <p:nvPr>
            <p:ph type="title" idx="2"/>
            <p:custDataLst>
              <p:tags r:id="rId3"/>
            </p:custDataLst>
          </p:nvPr>
        </p:nvSpPr>
        <p:spPr/>
        <p:txBody>
          <a:bodyPr/>
          <a:lstStyle/>
          <a:p>
            <a:r>
              <a:rPr lang="en-US" altLang="zh-CN" dirty="0"/>
              <a:t>7.1 </a:t>
            </a:r>
            <a:r>
              <a:rPr lang="zh-CN" altLang="en-US" dirty="0"/>
              <a:t>已完成的实验设计</a:t>
            </a:r>
            <a:endParaRPr dirty="0"/>
          </a:p>
        </p:txBody>
      </p:sp>
      <p:pic>
        <p:nvPicPr>
          <p:cNvPr id="2" name="图片 1">
            <a:extLst>
              <a:ext uri="{FF2B5EF4-FFF2-40B4-BE49-F238E27FC236}">
                <a16:creationId xmlns:a16="http://schemas.microsoft.com/office/drawing/2014/main" id="{B6DC7B7F-9E4E-ECE9-86AD-0BB6EB04F07D}"/>
              </a:ext>
            </a:extLst>
          </p:cNvPr>
          <p:cNvPicPr>
            <a:picLocks noChangeAspect="1"/>
          </p:cNvPicPr>
          <p:nvPr>
            <p:custDataLst>
              <p:tags r:id="rId4"/>
            </p:custDataLst>
          </p:nvPr>
        </p:nvPicPr>
        <p:blipFill>
          <a:blip r:embed="rId6"/>
          <a:stretch>
            <a:fillRect/>
          </a:stretch>
        </p:blipFill>
        <p:spPr>
          <a:xfrm>
            <a:off x="7366000" y="523875"/>
            <a:ext cx="4443095" cy="782955"/>
          </a:xfrm>
          <a:prstGeom prst="rect">
            <a:avLst/>
          </a:prstGeom>
        </p:spPr>
      </p:pic>
      <p:sp>
        <p:nvSpPr>
          <p:cNvPr id="4" name="Rectangle 1">
            <a:extLst>
              <a:ext uri="{FF2B5EF4-FFF2-40B4-BE49-F238E27FC236}">
                <a16:creationId xmlns:a16="http://schemas.microsoft.com/office/drawing/2014/main" id="{3976485B-0CB7-21E3-A270-B6E11E5630B7}"/>
              </a:ext>
            </a:extLst>
          </p:cNvPr>
          <p:cNvSpPr>
            <a:spLocks noChangeArrowheads="1"/>
          </p:cNvSpPr>
          <p:nvPr/>
        </p:nvSpPr>
        <p:spPr bwMode="auto">
          <a:xfrm>
            <a:off x="0" y="24398"/>
            <a:ext cx="65" cy="408404"/>
          </a:xfrm>
          <a:prstGeom prst="rect">
            <a:avLst/>
          </a:prstGeom>
          <a:solidFill>
            <a:srgbClr val="E7E7E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5067" rIns="0" bIns="6506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3E3F0C58-64DA-F722-6BF1-8E813CFC4678}"/>
              </a:ext>
            </a:extLst>
          </p:cNvPr>
          <p:cNvSpPr>
            <a:spLocks noChangeArrowheads="1"/>
          </p:cNvSpPr>
          <p:nvPr/>
        </p:nvSpPr>
        <p:spPr bwMode="auto">
          <a:xfrm>
            <a:off x="0" y="434976"/>
            <a:ext cx="65" cy="533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8AD8E07A-FA29-5B01-1629-8187FA40BD3E}"/>
              </a:ext>
            </a:extLst>
          </p:cNvPr>
          <p:cNvSpPr>
            <a:spLocks noChangeArrowheads="1"/>
          </p:cNvSpPr>
          <p:nvPr/>
        </p:nvSpPr>
        <p:spPr bwMode="auto">
          <a:xfrm>
            <a:off x="0" y="90100"/>
            <a:ext cx="65" cy="276999"/>
          </a:xfrm>
          <a:prstGeom prst="rect">
            <a:avLst/>
          </a:prstGeom>
          <a:solidFill>
            <a:srgbClr val="F3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F1C488E9-64A6-BD8D-66E3-088A8946C6B1}"/>
              </a:ext>
            </a:extLst>
          </p:cNvPr>
          <p:cNvSpPr>
            <a:spLocks noChangeArrowheads="1"/>
          </p:cNvSpPr>
          <p:nvPr/>
        </p:nvSpPr>
        <p:spPr bwMode="auto">
          <a:xfrm>
            <a:off x="0" y="24398"/>
            <a:ext cx="65" cy="408404"/>
          </a:xfrm>
          <a:prstGeom prst="rect">
            <a:avLst/>
          </a:prstGeom>
          <a:solidFill>
            <a:srgbClr val="E7E7E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5067" rIns="0" bIns="6506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24A4FD28-8F27-BFD6-A312-DD7635255CAE}"/>
              </a:ext>
            </a:extLst>
          </p:cNvPr>
          <p:cNvSpPr>
            <a:spLocks noChangeArrowheads="1"/>
          </p:cNvSpPr>
          <p:nvPr/>
        </p:nvSpPr>
        <p:spPr bwMode="auto">
          <a:xfrm>
            <a:off x="0" y="4730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600" b="0" i="0" u="none" strike="noStrike" cap="none" normalizeH="0" baseline="0">
                <a:ln>
                  <a:noFill/>
                </a:ln>
                <a:solidFill>
                  <a:schemeClr val="tx1"/>
                </a:solidFill>
                <a:effectLst/>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 name="Rectangle 1">
            <a:extLst>
              <a:ext uri="{FF2B5EF4-FFF2-40B4-BE49-F238E27FC236}">
                <a16:creationId xmlns:a16="http://schemas.microsoft.com/office/drawing/2014/main" id="{3E9F5C75-6BEA-576C-95E8-972DD62D442C}"/>
              </a:ext>
            </a:extLst>
          </p:cNvPr>
          <p:cNvSpPr>
            <a:spLocks noChangeArrowheads="1"/>
          </p:cNvSpPr>
          <p:nvPr/>
        </p:nvSpPr>
        <p:spPr bwMode="auto">
          <a:xfrm>
            <a:off x="0" y="-38099"/>
            <a:ext cx="65" cy="533399"/>
          </a:xfrm>
          <a:prstGeom prst="rect">
            <a:avLst/>
          </a:prstGeom>
          <a:solidFill>
            <a:srgbClr val="F3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CDF5D3AA-8B4F-B003-4D78-A2D545092174}"/>
              </a:ext>
            </a:extLst>
          </p:cNvPr>
          <p:cNvSpPr>
            <a:spLocks noChangeArrowheads="1"/>
          </p:cNvSpPr>
          <p:nvPr/>
        </p:nvSpPr>
        <p:spPr bwMode="auto">
          <a:xfrm>
            <a:off x="0" y="-38099"/>
            <a:ext cx="65" cy="533399"/>
          </a:xfrm>
          <a:prstGeom prst="rect">
            <a:avLst/>
          </a:prstGeom>
          <a:solidFill>
            <a:srgbClr val="F3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3431859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3"/>
            <p:custDataLst>
              <p:tags r:id="rId2"/>
            </p:custDataLst>
          </p:nvPr>
        </p:nvSpPr>
        <p:spPr/>
        <p:txBody>
          <a:bodyPr>
            <a:normAutofit/>
          </a:bodyPr>
          <a:lstStyle/>
          <a:p>
            <a:pPr marL="0" indent="0">
              <a:buNone/>
            </a:pPr>
            <a:endParaRPr lang="zh-CN" altLang="en-US" dirty="0"/>
          </a:p>
          <a:p>
            <a:r>
              <a:rPr lang="en-US" altLang="zh-CN" b="1" dirty="0"/>
              <a:t>Rust</a:t>
            </a:r>
            <a:r>
              <a:rPr lang="zh-CN" altLang="en-US" b="1" dirty="0"/>
              <a:t>语言</a:t>
            </a:r>
            <a:r>
              <a:rPr lang="zh-CN" altLang="en-US" dirty="0"/>
              <a:t>是目前操作系统研究的重要方向，但现有的操作系统课程以</a:t>
            </a:r>
            <a:r>
              <a:rPr lang="en-US" altLang="zh-CN" dirty="0"/>
              <a:t>C</a:t>
            </a:r>
            <a:r>
              <a:rPr lang="zh-CN" altLang="en-US" dirty="0"/>
              <a:t>语言实现为主</a:t>
            </a:r>
            <a:endParaRPr lang="en-US" altLang="zh-CN" dirty="0"/>
          </a:p>
          <a:p>
            <a:r>
              <a:rPr lang="zh-CN" altLang="en-US" dirty="0"/>
              <a:t>本项目基于</a:t>
            </a:r>
            <a:r>
              <a:rPr lang="en-US" altLang="zh-CN" dirty="0"/>
              <a:t>xv6-riscv-rust</a:t>
            </a:r>
            <a:r>
              <a:rPr lang="zh-CN" altLang="en-US" dirty="0"/>
              <a:t>完成了一套操作系统实践课程，</a:t>
            </a:r>
            <a:r>
              <a:rPr lang="zh-CN" altLang="en-US" b="1" dirty="0"/>
              <a:t>包括系统内核注释，测试用例，评测脚本，实验教学手册等内容</a:t>
            </a:r>
            <a:endParaRPr lang="en-US" altLang="zh-CN" b="1" dirty="0"/>
          </a:p>
          <a:p>
            <a:r>
              <a:rPr lang="zh-CN" altLang="en-US" dirty="0"/>
              <a:t>对内核核心模块（内存管理，进程管理，文件系统）</a:t>
            </a:r>
            <a:r>
              <a:rPr lang="zh-CN" altLang="en-US" b="1" dirty="0"/>
              <a:t>编写了完善的文档注释</a:t>
            </a:r>
            <a:endParaRPr lang="en-US" altLang="zh-CN" b="1" dirty="0"/>
          </a:p>
          <a:p>
            <a:r>
              <a:rPr lang="zh-CN" altLang="en-US" dirty="0"/>
              <a:t>移植</a:t>
            </a:r>
            <a:r>
              <a:rPr lang="en-US" altLang="zh-CN" dirty="0"/>
              <a:t>xv6</a:t>
            </a:r>
            <a:r>
              <a:rPr lang="zh-CN" altLang="en-US" dirty="0"/>
              <a:t>的用户程序、测试用例以及测试脚本，</a:t>
            </a:r>
            <a:r>
              <a:rPr lang="zh-CN" altLang="en-US" b="1" dirty="0"/>
              <a:t>实现了</a:t>
            </a:r>
            <a:r>
              <a:rPr lang="en-US" altLang="zh-CN" b="1" dirty="0"/>
              <a:t>Rust</a:t>
            </a:r>
            <a:r>
              <a:rPr lang="zh-CN" altLang="en-US" b="1" dirty="0"/>
              <a:t>环境下的学生实验全自动评测</a:t>
            </a:r>
            <a:endParaRPr lang="en-US" altLang="zh-CN" b="1" dirty="0"/>
          </a:p>
          <a:p>
            <a:r>
              <a:rPr lang="zh-CN" altLang="en-US" dirty="0"/>
              <a:t>参考</a:t>
            </a:r>
            <a:r>
              <a:rPr lang="en-US" altLang="zh-CN" dirty="0"/>
              <a:t>xv6</a:t>
            </a:r>
            <a:r>
              <a:rPr lang="zh-CN" altLang="en-US" dirty="0"/>
              <a:t>的学生实验，</a:t>
            </a:r>
            <a:r>
              <a:rPr lang="zh-CN" altLang="en-US" b="1" dirty="0"/>
              <a:t>已完成</a:t>
            </a:r>
            <a:r>
              <a:rPr lang="en-US" altLang="zh-CN" b="1" dirty="0"/>
              <a:t>6</a:t>
            </a:r>
            <a:r>
              <a:rPr lang="zh-CN" altLang="en-US" b="1" dirty="0"/>
              <a:t>个实验的移植与实验教学手册编写</a:t>
            </a:r>
            <a:r>
              <a:rPr lang="zh-CN" altLang="en-US" dirty="0"/>
              <a:t>，计划后续完成全部</a:t>
            </a:r>
            <a:r>
              <a:rPr lang="en-US" altLang="zh-CN" dirty="0"/>
              <a:t>14</a:t>
            </a:r>
            <a:r>
              <a:rPr lang="zh-CN" altLang="en-US" dirty="0"/>
              <a:t>个实验移植</a:t>
            </a:r>
          </a:p>
          <a:p>
            <a:pPr marL="0" indent="0">
              <a:buNone/>
            </a:pPr>
            <a:endParaRPr lang="zh-CN" altLang="en-US" dirty="0"/>
          </a:p>
        </p:txBody>
      </p:sp>
      <p:sp>
        <p:nvSpPr>
          <p:cNvPr id="6" name="标题 5"/>
          <p:cNvSpPr>
            <a:spLocks noGrp="1"/>
          </p:cNvSpPr>
          <p:nvPr>
            <p:ph type="title" idx="2"/>
            <p:custDataLst>
              <p:tags r:id="rId3"/>
            </p:custDataLst>
          </p:nvPr>
        </p:nvSpPr>
        <p:spPr/>
        <p:txBody>
          <a:bodyPr/>
          <a:lstStyle/>
          <a:p>
            <a:r>
              <a:rPr lang="en-US" altLang="zh-CN" dirty="0"/>
              <a:t>1.1 </a:t>
            </a:r>
            <a:r>
              <a:rPr lang="zh-CN" altLang="en-US" dirty="0"/>
              <a:t>项目简介</a:t>
            </a:r>
            <a:endParaRPr dirty="0"/>
          </a:p>
        </p:txBody>
      </p:sp>
      <p:pic>
        <p:nvPicPr>
          <p:cNvPr id="2" name="图片 1"/>
          <p:cNvPicPr>
            <a:picLocks noChangeAspect="1"/>
          </p:cNvPicPr>
          <p:nvPr>
            <p:custDataLst>
              <p:tags r:id="rId4"/>
            </p:custDataLst>
          </p:nvPr>
        </p:nvPicPr>
        <p:blipFill>
          <a:blip r:embed="rId6"/>
          <a:stretch>
            <a:fillRect/>
          </a:stretch>
        </p:blipFill>
        <p:spPr>
          <a:xfrm>
            <a:off x="7366000" y="523875"/>
            <a:ext cx="4443095" cy="782955"/>
          </a:xfrm>
          <a:prstGeom prst="rect">
            <a:avLst/>
          </a:prstGeom>
        </p:spPr>
      </p:pic>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1CEA02-CB3F-DE9B-4222-98B61A9573D5}"/>
            </a:ext>
          </a:extLst>
        </p:cNvPr>
        <p:cNvGrpSpPr/>
        <p:nvPr/>
      </p:nvGrpSpPr>
      <p:grpSpPr>
        <a:xfrm>
          <a:off x="0" y="0"/>
          <a:ext cx="0" cy="0"/>
          <a:chOff x="0" y="0"/>
          <a:chExt cx="0" cy="0"/>
        </a:xfrm>
      </p:grpSpPr>
      <p:sp>
        <p:nvSpPr>
          <p:cNvPr id="3" name="内容占位符 2">
            <a:extLst>
              <a:ext uri="{FF2B5EF4-FFF2-40B4-BE49-F238E27FC236}">
                <a16:creationId xmlns:a16="http://schemas.microsoft.com/office/drawing/2014/main" id="{B5252FEC-B49D-94C5-8E1D-E44A576B66A0}"/>
              </a:ext>
            </a:extLst>
          </p:cNvPr>
          <p:cNvSpPr>
            <a:spLocks noGrp="1"/>
          </p:cNvSpPr>
          <p:nvPr>
            <p:ph idx="3"/>
            <p:custDataLst>
              <p:tags r:id="rId2"/>
            </p:custDataLst>
          </p:nvPr>
        </p:nvSpPr>
        <p:spPr>
          <a:xfrm>
            <a:off x="694690" y="1626089"/>
            <a:ext cx="10800715" cy="4758835"/>
          </a:xfrm>
        </p:spPr>
        <p:txBody>
          <a:bodyPr>
            <a:normAutofit/>
          </a:bodyPr>
          <a:lstStyle/>
          <a:p>
            <a:r>
              <a:rPr lang="zh-CN" altLang="en-US" sz="2400" b="1" dirty="0"/>
              <a:t>具体实验指导与参考实现详见初赛文档</a:t>
            </a:r>
            <a:endParaRPr lang="zh-CN" altLang="en-US" sz="2400" dirty="0"/>
          </a:p>
          <a:p>
            <a:endParaRPr lang="zh-CN" altLang="en-US" sz="2400" dirty="0"/>
          </a:p>
        </p:txBody>
      </p:sp>
      <p:sp>
        <p:nvSpPr>
          <p:cNvPr id="6" name="标题 5">
            <a:extLst>
              <a:ext uri="{FF2B5EF4-FFF2-40B4-BE49-F238E27FC236}">
                <a16:creationId xmlns:a16="http://schemas.microsoft.com/office/drawing/2014/main" id="{F881C371-4BAA-E2D8-DCB0-BB901BB78206}"/>
              </a:ext>
            </a:extLst>
          </p:cNvPr>
          <p:cNvSpPr>
            <a:spLocks noGrp="1"/>
          </p:cNvSpPr>
          <p:nvPr>
            <p:ph type="title" idx="2"/>
            <p:custDataLst>
              <p:tags r:id="rId3"/>
            </p:custDataLst>
          </p:nvPr>
        </p:nvSpPr>
        <p:spPr/>
        <p:txBody>
          <a:bodyPr/>
          <a:lstStyle/>
          <a:p>
            <a:r>
              <a:rPr lang="en-US" altLang="zh-CN" dirty="0"/>
              <a:t>7.1 </a:t>
            </a:r>
            <a:r>
              <a:rPr lang="zh-CN" altLang="en-US" dirty="0"/>
              <a:t>已完成的实验设计</a:t>
            </a:r>
            <a:endParaRPr dirty="0"/>
          </a:p>
        </p:txBody>
      </p:sp>
      <p:pic>
        <p:nvPicPr>
          <p:cNvPr id="2" name="图片 1">
            <a:extLst>
              <a:ext uri="{FF2B5EF4-FFF2-40B4-BE49-F238E27FC236}">
                <a16:creationId xmlns:a16="http://schemas.microsoft.com/office/drawing/2014/main" id="{11F84E4A-4221-23C5-4E14-6A1020FC9E83}"/>
              </a:ext>
            </a:extLst>
          </p:cNvPr>
          <p:cNvPicPr>
            <a:picLocks noChangeAspect="1"/>
          </p:cNvPicPr>
          <p:nvPr>
            <p:custDataLst>
              <p:tags r:id="rId4"/>
            </p:custDataLst>
          </p:nvPr>
        </p:nvPicPr>
        <p:blipFill>
          <a:blip r:embed="rId6"/>
          <a:stretch>
            <a:fillRect/>
          </a:stretch>
        </p:blipFill>
        <p:spPr>
          <a:xfrm>
            <a:off x="7366000" y="523875"/>
            <a:ext cx="4443095" cy="782955"/>
          </a:xfrm>
          <a:prstGeom prst="rect">
            <a:avLst/>
          </a:prstGeom>
        </p:spPr>
      </p:pic>
      <p:sp>
        <p:nvSpPr>
          <p:cNvPr id="4" name="Rectangle 1">
            <a:extLst>
              <a:ext uri="{FF2B5EF4-FFF2-40B4-BE49-F238E27FC236}">
                <a16:creationId xmlns:a16="http://schemas.microsoft.com/office/drawing/2014/main" id="{4E886ED5-AE82-581B-A3DD-FB5037A146CF}"/>
              </a:ext>
            </a:extLst>
          </p:cNvPr>
          <p:cNvSpPr>
            <a:spLocks noChangeArrowheads="1"/>
          </p:cNvSpPr>
          <p:nvPr/>
        </p:nvSpPr>
        <p:spPr bwMode="auto">
          <a:xfrm>
            <a:off x="0" y="24398"/>
            <a:ext cx="65" cy="408404"/>
          </a:xfrm>
          <a:prstGeom prst="rect">
            <a:avLst/>
          </a:prstGeom>
          <a:solidFill>
            <a:srgbClr val="E7E7E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5067" rIns="0" bIns="6506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05CA3E6D-045B-FE89-03DA-5AE5BEEFBA18}"/>
              </a:ext>
            </a:extLst>
          </p:cNvPr>
          <p:cNvSpPr>
            <a:spLocks noChangeArrowheads="1"/>
          </p:cNvSpPr>
          <p:nvPr/>
        </p:nvSpPr>
        <p:spPr bwMode="auto">
          <a:xfrm>
            <a:off x="0" y="434976"/>
            <a:ext cx="65" cy="533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604AD4F9-E33B-1360-7388-6748F10AC7A2}"/>
              </a:ext>
            </a:extLst>
          </p:cNvPr>
          <p:cNvSpPr>
            <a:spLocks noChangeArrowheads="1"/>
          </p:cNvSpPr>
          <p:nvPr/>
        </p:nvSpPr>
        <p:spPr bwMode="auto">
          <a:xfrm>
            <a:off x="0" y="90100"/>
            <a:ext cx="65" cy="276999"/>
          </a:xfrm>
          <a:prstGeom prst="rect">
            <a:avLst/>
          </a:prstGeom>
          <a:solidFill>
            <a:srgbClr val="F3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03DF9A2E-11D8-30AB-303E-D3186F4F5B91}"/>
              </a:ext>
            </a:extLst>
          </p:cNvPr>
          <p:cNvSpPr>
            <a:spLocks noChangeArrowheads="1"/>
          </p:cNvSpPr>
          <p:nvPr/>
        </p:nvSpPr>
        <p:spPr bwMode="auto">
          <a:xfrm>
            <a:off x="0" y="24398"/>
            <a:ext cx="65" cy="408404"/>
          </a:xfrm>
          <a:prstGeom prst="rect">
            <a:avLst/>
          </a:prstGeom>
          <a:solidFill>
            <a:srgbClr val="E7E7E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5067" rIns="0" bIns="6506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1F6BEC71-EFF7-7B8E-61F1-7F85064110BA}"/>
              </a:ext>
            </a:extLst>
          </p:cNvPr>
          <p:cNvSpPr>
            <a:spLocks noChangeArrowheads="1"/>
          </p:cNvSpPr>
          <p:nvPr/>
        </p:nvSpPr>
        <p:spPr bwMode="auto">
          <a:xfrm>
            <a:off x="0" y="4730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600" b="0" i="0" u="none" strike="noStrike" cap="none" normalizeH="0" baseline="0">
                <a:ln>
                  <a:noFill/>
                </a:ln>
                <a:solidFill>
                  <a:schemeClr val="tx1"/>
                </a:solidFill>
                <a:effectLst/>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 name="Rectangle 1">
            <a:extLst>
              <a:ext uri="{FF2B5EF4-FFF2-40B4-BE49-F238E27FC236}">
                <a16:creationId xmlns:a16="http://schemas.microsoft.com/office/drawing/2014/main" id="{3C585BAB-F911-07C4-115B-E1448ABA16DC}"/>
              </a:ext>
            </a:extLst>
          </p:cNvPr>
          <p:cNvSpPr>
            <a:spLocks noChangeArrowheads="1"/>
          </p:cNvSpPr>
          <p:nvPr/>
        </p:nvSpPr>
        <p:spPr bwMode="auto">
          <a:xfrm>
            <a:off x="0" y="-38099"/>
            <a:ext cx="65" cy="533399"/>
          </a:xfrm>
          <a:prstGeom prst="rect">
            <a:avLst/>
          </a:prstGeom>
          <a:solidFill>
            <a:srgbClr val="F3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19A7C435-FCB8-23EC-33C8-27274338CECE}"/>
              </a:ext>
            </a:extLst>
          </p:cNvPr>
          <p:cNvSpPr>
            <a:spLocks noChangeArrowheads="1"/>
          </p:cNvSpPr>
          <p:nvPr/>
        </p:nvSpPr>
        <p:spPr bwMode="auto">
          <a:xfrm>
            <a:off x="0" y="-38099"/>
            <a:ext cx="65" cy="533399"/>
          </a:xfrm>
          <a:prstGeom prst="rect">
            <a:avLst/>
          </a:prstGeom>
          <a:solidFill>
            <a:srgbClr val="F3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4470428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DE9BE3-C422-80E8-2999-DC097A818EF0}"/>
            </a:ext>
          </a:extLst>
        </p:cNvPr>
        <p:cNvGrpSpPr/>
        <p:nvPr/>
      </p:nvGrpSpPr>
      <p:grpSpPr>
        <a:xfrm>
          <a:off x="0" y="0"/>
          <a:ext cx="0" cy="0"/>
          <a:chOff x="0" y="0"/>
          <a:chExt cx="0" cy="0"/>
        </a:xfrm>
      </p:grpSpPr>
      <p:sp>
        <p:nvSpPr>
          <p:cNvPr id="2" name="文本占位符 1">
            <a:extLst>
              <a:ext uri="{FF2B5EF4-FFF2-40B4-BE49-F238E27FC236}">
                <a16:creationId xmlns:a16="http://schemas.microsoft.com/office/drawing/2014/main" id="{303C65B5-7DF6-5512-7890-80D6D33D2FAA}"/>
              </a:ext>
            </a:extLst>
          </p:cNvPr>
          <p:cNvSpPr>
            <a:spLocks noGrp="1"/>
          </p:cNvSpPr>
          <p:nvPr>
            <p:ph type="body" idx="2"/>
            <p:custDataLst>
              <p:tags r:id="rId2"/>
            </p:custDataLst>
          </p:nvPr>
        </p:nvSpPr>
        <p:spPr>
          <a:xfrm>
            <a:off x="821055" y="2726055"/>
            <a:ext cx="6318885" cy="521970"/>
          </a:xfrm>
        </p:spPr>
        <p:txBody>
          <a:bodyPr>
            <a:normAutofit/>
          </a:bodyPr>
          <a:lstStyle/>
          <a:p>
            <a:r>
              <a:rPr lang="zh-CN" altLang="en-US" dirty="0"/>
              <a:t>第八部分</a:t>
            </a:r>
          </a:p>
        </p:txBody>
      </p:sp>
      <p:sp>
        <p:nvSpPr>
          <p:cNvPr id="3" name="标题 2">
            <a:extLst>
              <a:ext uri="{FF2B5EF4-FFF2-40B4-BE49-F238E27FC236}">
                <a16:creationId xmlns:a16="http://schemas.microsoft.com/office/drawing/2014/main" id="{98C711DF-E69F-4CC8-550E-110CEFC9DDFF}"/>
              </a:ext>
            </a:extLst>
          </p:cNvPr>
          <p:cNvSpPr>
            <a:spLocks noGrp="1"/>
          </p:cNvSpPr>
          <p:nvPr>
            <p:ph type="title" idx="1"/>
            <p:custDataLst>
              <p:tags r:id="rId3"/>
            </p:custDataLst>
          </p:nvPr>
        </p:nvSpPr>
        <p:spPr>
          <a:xfrm>
            <a:off x="820420" y="3429000"/>
            <a:ext cx="7620195" cy="1572895"/>
          </a:xfrm>
        </p:spPr>
        <p:txBody>
          <a:bodyPr/>
          <a:lstStyle/>
          <a:p>
            <a:r>
              <a:rPr lang="zh-CN" altLang="en-US" dirty="0"/>
              <a:t>总结</a:t>
            </a:r>
          </a:p>
        </p:txBody>
      </p:sp>
      <p:pic>
        <p:nvPicPr>
          <p:cNvPr id="5" name="图片 4">
            <a:extLst>
              <a:ext uri="{FF2B5EF4-FFF2-40B4-BE49-F238E27FC236}">
                <a16:creationId xmlns:a16="http://schemas.microsoft.com/office/drawing/2014/main" id="{6B20D690-0126-F62E-8212-BFB3ECD85A0F}"/>
              </a:ext>
            </a:extLst>
          </p:cNvPr>
          <p:cNvPicPr>
            <a:picLocks noChangeAspect="1"/>
          </p:cNvPicPr>
          <p:nvPr>
            <p:custDataLst>
              <p:tags r:id="rId4"/>
            </p:custDataLst>
          </p:nvPr>
        </p:nvPicPr>
        <p:blipFill>
          <a:blip r:embed="rId7"/>
          <a:stretch>
            <a:fillRect/>
          </a:stretch>
        </p:blipFill>
        <p:spPr>
          <a:xfrm>
            <a:off x="820420" y="358140"/>
            <a:ext cx="4443095" cy="782955"/>
          </a:xfrm>
          <a:prstGeom prst="rect">
            <a:avLst/>
          </a:prstGeom>
        </p:spPr>
      </p:pic>
    </p:spTree>
    <p:custDataLst>
      <p:tags r:id="rId1"/>
    </p:custDataLst>
    <p:extLst>
      <p:ext uri="{BB962C8B-B14F-4D97-AF65-F5344CB8AC3E}">
        <p14:creationId xmlns:p14="http://schemas.microsoft.com/office/powerpoint/2010/main" val="1330787762"/>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9FB11D-A979-01DC-33F7-1C326A7CF5F2}"/>
            </a:ext>
          </a:extLst>
        </p:cNvPr>
        <p:cNvGrpSpPr/>
        <p:nvPr/>
      </p:nvGrpSpPr>
      <p:grpSpPr>
        <a:xfrm>
          <a:off x="0" y="0"/>
          <a:ext cx="0" cy="0"/>
          <a:chOff x="0" y="0"/>
          <a:chExt cx="0" cy="0"/>
        </a:xfrm>
      </p:grpSpPr>
      <p:sp>
        <p:nvSpPr>
          <p:cNvPr id="3" name="内容占位符 2">
            <a:extLst>
              <a:ext uri="{FF2B5EF4-FFF2-40B4-BE49-F238E27FC236}">
                <a16:creationId xmlns:a16="http://schemas.microsoft.com/office/drawing/2014/main" id="{D75B0AEF-A38D-BAF9-7B7A-4B10454E3841}"/>
              </a:ext>
            </a:extLst>
          </p:cNvPr>
          <p:cNvSpPr>
            <a:spLocks noGrp="1"/>
          </p:cNvSpPr>
          <p:nvPr>
            <p:ph idx="3"/>
            <p:custDataLst>
              <p:tags r:id="rId2"/>
            </p:custDataLst>
          </p:nvPr>
        </p:nvSpPr>
        <p:spPr>
          <a:xfrm>
            <a:off x="694690" y="1626089"/>
            <a:ext cx="10800715" cy="4758835"/>
          </a:xfrm>
        </p:spPr>
        <p:txBody>
          <a:bodyPr>
            <a:normAutofit/>
          </a:bodyPr>
          <a:lstStyle/>
          <a:p>
            <a:r>
              <a:rPr lang="zh-CN" altLang="en-US" sz="2400" dirty="0"/>
              <a:t>本项目构建了一个基于 </a:t>
            </a:r>
            <a:r>
              <a:rPr lang="en-US" altLang="zh-CN" sz="2400" dirty="0"/>
              <a:t>Rust </a:t>
            </a:r>
            <a:r>
              <a:rPr lang="zh-CN" altLang="en-US" sz="2400" dirty="0"/>
              <a:t>的教学操作系统实验平台，参考 </a:t>
            </a:r>
            <a:r>
              <a:rPr lang="en-US" altLang="zh-CN" sz="2400" dirty="0"/>
              <a:t>xv6 </a:t>
            </a:r>
            <a:r>
              <a:rPr lang="zh-CN" altLang="en-US" sz="2400" dirty="0"/>
              <a:t>的系统结构与接口，结合 </a:t>
            </a:r>
            <a:r>
              <a:rPr lang="en-US" altLang="zh-CN" sz="2400" dirty="0"/>
              <a:t>xv6-riscv-rust</a:t>
            </a:r>
            <a:r>
              <a:rPr lang="zh-CN" altLang="en-US" sz="2400" dirty="0"/>
              <a:t>实现的内核，设计了完整的文档注释体系、用户程序与测试用例、自动化测试脚本、实验指导手册与参考实现。</a:t>
            </a:r>
            <a:endParaRPr lang="en-US" altLang="zh-CN" sz="2400" dirty="0"/>
          </a:p>
          <a:p>
            <a:r>
              <a:rPr lang="zh-CN" altLang="en-US" sz="2400" dirty="0"/>
              <a:t>内核采用 </a:t>
            </a:r>
            <a:r>
              <a:rPr lang="en-US" altLang="zh-CN" sz="2400" dirty="0"/>
              <a:t>Rust </a:t>
            </a:r>
            <a:r>
              <a:rPr lang="zh-CN" altLang="en-US" sz="2400" dirty="0"/>
              <a:t>编写并配套标准化注释文档，支持通过 </a:t>
            </a:r>
            <a:r>
              <a:rPr lang="en-US" altLang="zh-CN" sz="2400" dirty="0"/>
              <a:t>cargo doc </a:t>
            </a:r>
            <a:r>
              <a:rPr lang="zh-CN" altLang="en-US" sz="2400" dirty="0"/>
              <a:t>自动生成阅读材料；用户程序与测试机制兼容 </a:t>
            </a:r>
            <a:r>
              <a:rPr lang="en-US" altLang="zh-CN" sz="2400" dirty="0"/>
              <a:t>xv6</a:t>
            </a:r>
            <a:r>
              <a:rPr lang="zh-CN" altLang="en-US" sz="2400" dirty="0"/>
              <a:t>，逐步向 </a:t>
            </a:r>
            <a:r>
              <a:rPr lang="en-US" altLang="zh-CN" sz="2400" dirty="0"/>
              <a:t>Rust </a:t>
            </a:r>
            <a:r>
              <a:rPr lang="zh-CN" altLang="en-US" sz="2400" dirty="0"/>
              <a:t>迁移；测试脚本支持自动编译、运行与评分，保障评测的准确性和教学效率；实验设计结合 </a:t>
            </a:r>
            <a:r>
              <a:rPr lang="en-US" altLang="zh-CN" sz="2400" dirty="0"/>
              <a:t>MIT 6.828 </a:t>
            </a:r>
            <a:r>
              <a:rPr lang="zh-CN" altLang="en-US" sz="2400" dirty="0"/>
              <a:t>内容，提供分层提示与参考代码，适应不同教学需求，形成一套可持续发展的操作系统教学支撑体系。 </a:t>
            </a:r>
          </a:p>
          <a:p>
            <a:endParaRPr lang="zh-CN" altLang="en-US" sz="2400" dirty="0"/>
          </a:p>
          <a:p>
            <a:endParaRPr lang="zh-CN" altLang="en-US" sz="2400" dirty="0"/>
          </a:p>
        </p:txBody>
      </p:sp>
      <p:sp>
        <p:nvSpPr>
          <p:cNvPr id="6" name="标题 5">
            <a:extLst>
              <a:ext uri="{FF2B5EF4-FFF2-40B4-BE49-F238E27FC236}">
                <a16:creationId xmlns:a16="http://schemas.microsoft.com/office/drawing/2014/main" id="{F2A23E3B-CF6A-F912-250D-5D39EE0DAAE0}"/>
              </a:ext>
            </a:extLst>
          </p:cNvPr>
          <p:cNvSpPr>
            <a:spLocks noGrp="1"/>
          </p:cNvSpPr>
          <p:nvPr>
            <p:ph type="title" idx="2"/>
            <p:custDataLst>
              <p:tags r:id="rId3"/>
            </p:custDataLst>
          </p:nvPr>
        </p:nvSpPr>
        <p:spPr/>
        <p:txBody>
          <a:bodyPr/>
          <a:lstStyle/>
          <a:p>
            <a:r>
              <a:rPr lang="en-US" altLang="zh-CN" dirty="0"/>
              <a:t>8 </a:t>
            </a:r>
            <a:r>
              <a:rPr lang="zh-CN" altLang="en-US" dirty="0"/>
              <a:t>总结</a:t>
            </a:r>
            <a:endParaRPr dirty="0"/>
          </a:p>
        </p:txBody>
      </p:sp>
      <p:pic>
        <p:nvPicPr>
          <p:cNvPr id="2" name="图片 1">
            <a:extLst>
              <a:ext uri="{FF2B5EF4-FFF2-40B4-BE49-F238E27FC236}">
                <a16:creationId xmlns:a16="http://schemas.microsoft.com/office/drawing/2014/main" id="{08F15A69-A12A-F215-CD5E-7CE2D07E2359}"/>
              </a:ext>
            </a:extLst>
          </p:cNvPr>
          <p:cNvPicPr>
            <a:picLocks noChangeAspect="1"/>
          </p:cNvPicPr>
          <p:nvPr>
            <p:custDataLst>
              <p:tags r:id="rId4"/>
            </p:custDataLst>
          </p:nvPr>
        </p:nvPicPr>
        <p:blipFill>
          <a:blip r:embed="rId6"/>
          <a:stretch>
            <a:fillRect/>
          </a:stretch>
        </p:blipFill>
        <p:spPr>
          <a:xfrm>
            <a:off x="7366000" y="523875"/>
            <a:ext cx="4443095" cy="782955"/>
          </a:xfrm>
          <a:prstGeom prst="rect">
            <a:avLst/>
          </a:prstGeom>
        </p:spPr>
      </p:pic>
      <p:sp>
        <p:nvSpPr>
          <p:cNvPr id="4" name="Rectangle 1">
            <a:extLst>
              <a:ext uri="{FF2B5EF4-FFF2-40B4-BE49-F238E27FC236}">
                <a16:creationId xmlns:a16="http://schemas.microsoft.com/office/drawing/2014/main" id="{A7FF51E3-9FB7-596A-2108-81CC12DBFB74}"/>
              </a:ext>
            </a:extLst>
          </p:cNvPr>
          <p:cNvSpPr>
            <a:spLocks noChangeArrowheads="1"/>
          </p:cNvSpPr>
          <p:nvPr/>
        </p:nvSpPr>
        <p:spPr bwMode="auto">
          <a:xfrm>
            <a:off x="0" y="24398"/>
            <a:ext cx="65" cy="408404"/>
          </a:xfrm>
          <a:prstGeom prst="rect">
            <a:avLst/>
          </a:prstGeom>
          <a:solidFill>
            <a:srgbClr val="E7E7E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5067" rIns="0" bIns="6506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E94719EC-E158-2C34-2495-B5002290409B}"/>
              </a:ext>
            </a:extLst>
          </p:cNvPr>
          <p:cNvSpPr>
            <a:spLocks noChangeArrowheads="1"/>
          </p:cNvSpPr>
          <p:nvPr/>
        </p:nvSpPr>
        <p:spPr bwMode="auto">
          <a:xfrm>
            <a:off x="0" y="434976"/>
            <a:ext cx="65" cy="533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A22EFBF5-C50B-20FF-C132-4BC0967E3F1C}"/>
              </a:ext>
            </a:extLst>
          </p:cNvPr>
          <p:cNvSpPr>
            <a:spLocks noChangeArrowheads="1"/>
          </p:cNvSpPr>
          <p:nvPr/>
        </p:nvSpPr>
        <p:spPr bwMode="auto">
          <a:xfrm>
            <a:off x="0" y="90100"/>
            <a:ext cx="65" cy="276999"/>
          </a:xfrm>
          <a:prstGeom prst="rect">
            <a:avLst/>
          </a:prstGeom>
          <a:solidFill>
            <a:srgbClr val="F3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8" name="Rectangle 1">
            <a:extLst>
              <a:ext uri="{FF2B5EF4-FFF2-40B4-BE49-F238E27FC236}">
                <a16:creationId xmlns:a16="http://schemas.microsoft.com/office/drawing/2014/main" id="{4F9ED5F1-F506-046F-ED15-5807D72DD75E}"/>
              </a:ext>
            </a:extLst>
          </p:cNvPr>
          <p:cNvSpPr>
            <a:spLocks noChangeArrowheads="1"/>
          </p:cNvSpPr>
          <p:nvPr/>
        </p:nvSpPr>
        <p:spPr bwMode="auto">
          <a:xfrm>
            <a:off x="0" y="24398"/>
            <a:ext cx="65" cy="408404"/>
          </a:xfrm>
          <a:prstGeom prst="rect">
            <a:avLst/>
          </a:prstGeom>
          <a:solidFill>
            <a:srgbClr val="E7E7E7"/>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5067" rIns="0" bIns="6506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1" name="Rectangle 3">
            <a:extLst>
              <a:ext uri="{FF2B5EF4-FFF2-40B4-BE49-F238E27FC236}">
                <a16:creationId xmlns:a16="http://schemas.microsoft.com/office/drawing/2014/main" id="{E66B7984-2A62-85CC-CA50-EDF3A38B5D73}"/>
              </a:ext>
            </a:extLst>
          </p:cNvPr>
          <p:cNvSpPr>
            <a:spLocks noChangeArrowheads="1"/>
          </p:cNvSpPr>
          <p:nvPr/>
        </p:nvSpPr>
        <p:spPr bwMode="auto">
          <a:xfrm>
            <a:off x="0" y="4730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zh-CN" altLang="zh-CN" sz="600" b="0" i="0" u="none" strike="noStrike" cap="none" normalizeH="0" baseline="0">
                <a:ln>
                  <a:noFill/>
                </a:ln>
                <a:solidFill>
                  <a:schemeClr val="tx1"/>
                </a:solidFill>
                <a:effectLst/>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2" name="Rectangle 1">
            <a:extLst>
              <a:ext uri="{FF2B5EF4-FFF2-40B4-BE49-F238E27FC236}">
                <a16:creationId xmlns:a16="http://schemas.microsoft.com/office/drawing/2014/main" id="{FDF473D1-0FCF-51C9-8FB9-14898E71B90F}"/>
              </a:ext>
            </a:extLst>
          </p:cNvPr>
          <p:cNvSpPr>
            <a:spLocks noChangeArrowheads="1"/>
          </p:cNvSpPr>
          <p:nvPr/>
        </p:nvSpPr>
        <p:spPr bwMode="auto">
          <a:xfrm>
            <a:off x="0" y="-38099"/>
            <a:ext cx="65" cy="533399"/>
          </a:xfrm>
          <a:prstGeom prst="rect">
            <a:avLst/>
          </a:prstGeom>
          <a:solidFill>
            <a:srgbClr val="F3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9" name="Rectangle 1">
            <a:extLst>
              <a:ext uri="{FF2B5EF4-FFF2-40B4-BE49-F238E27FC236}">
                <a16:creationId xmlns:a16="http://schemas.microsoft.com/office/drawing/2014/main" id="{3D05883B-09BA-6E5C-97F7-B6400B45815D}"/>
              </a:ext>
            </a:extLst>
          </p:cNvPr>
          <p:cNvSpPr>
            <a:spLocks noChangeArrowheads="1"/>
          </p:cNvSpPr>
          <p:nvPr/>
        </p:nvSpPr>
        <p:spPr bwMode="auto">
          <a:xfrm>
            <a:off x="0" y="-38099"/>
            <a:ext cx="65" cy="533399"/>
          </a:xfrm>
          <a:prstGeom prst="rect">
            <a:avLst/>
          </a:prstGeom>
          <a:solidFill>
            <a:srgbClr val="F3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0" name="Rectangle 1">
            <a:extLst>
              <a:ext uri="{FF2B5EF4-FFF2-40B4-BE49-F238E27FC236}">
                <a16:creationId xmlns:a16="http://schemas.microsoft.com/office/drawing/2014/main" id="{84115D83-AE8A-D451-2AC0-78C5A9E40264}"/>
              </a:ext>
            </a:extLst>
          </p:cNvPr>
          <p:cNvSpPr>
            <a:spLocks noChangeArrowheads="1"/>
          </p:cNvSpPr>
          <p:nvPr/>
        </p:nvSpPr>
        <p:spPr bwMode="auto">
          <a:xfrm>
            <a:off x="0" y="-184666"/>
            <a:ext cx="184731" cy="369332"/>
          </a:xfrm>
          <a:prstGeom prst="rect">
            <a:avLst/>
          </a:prstGeom>
          <a:solidFill>
            <a:srgbClr val="F3F4F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35216172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idx="2"/>
            <p:custDataLst>
              <p:tags r:id="rId2"/>
            </p:custDataLst>
          </p:nvPr>
        </p:nvSpPr>
        <p:spPr/>
        <p:txBody>
          <a:bodyPr>
            <a:normAutofit/>
          </a:bodyPr>
          <a:lstStyle/>
          <a:p>
            <a:r>
              <a:rPr lang="zh-CN" altLang="en-US" dirty="0"/>
              <a:t>谢谢！</a:t>
            </a:r>
            <a:br>
              <a:rPr lang="zh-CN" altLang="en-US" dirty="0"/>
            </a:br>
            <a:r>
              <a:rPr lang="en-US" altLang="zh-CN" sz="3200" dirty="0"/>
              <a:t>Thanks for listening</a:t>
            </a:r>
            <a:r>
              <a:rPr sz="3200" dirty="0"/>
              <a:t>！</a:t>
            </a:r>
          </a:p>
        </p:txBody>
      </p:sp>
      <p:pic>
        <p:nvPicPr>
          <p:cNvPr id="6" name="图片 5"/>
          <p:cNvPicPr>
            <a:picLocks noChangeAspect="1"/>
          </p:cNvPicPr>
          <p:nvPr>
            <p:custDataLst>
              <p:tags r:id="rId3"/>
            </p:custDataLst>
          </p:nvPr>
        </p:nvPicPr>
        <p:blipFill>
          <a:blip r:embed="rId7"/>
          <a:stretch>
            <a:fillRect/>
          </a:stretch>
        </p:blipFill>
        <p:spPr>
          <a:xfrm>
            <a:off x="820420" y="503555"/>
            <a:ext cx="4443095" cy="782955"/>
          </a:xfrm>
          <a:prstGeom prst="rect">
            <a:avLst/>
          </a:prstGeom>
        </p:spPr>
      </p:pic>
      <p:sp>
        <p:nvSpPr>
          <p:cNvPr id="3" name="文本占位符 1"/>
          <p:cNvSpPr>
            <a:spLocks noGrp="1"/>
          </p:cNvSpPr>
          <p:nvPr>
            <p:custDataLst>
              <p:tags r:id="rId4"/>
            </p:custDataLst>
          </p:nvPr>
        </p:nvSpPr>
        <p:spPr>
          <a:xfrm>
            <a:off x="820420" y="3950970"/>
            <a:ext cx="5880735" cy="483870"/>
          </a:xfrm>
          <a:prstGeom prst="roundRect">
            <a:avLst>
              <a:gd name="adj" fmla="val 50000"/>
            </a:avLst>
          </a:prstGeom>
          <a:solidFill>
            <a:schemeClr val="accent1"/>
          </a:solidFill>
          <a:effectLst/>
        </p:spPr>
        <p:txBody>
          <a:bodyPr vert="horz" wrap="square" lIns="0" tIns="0" rIns="0" bIns="0" rtlCol="0" anchor="ctr" anchorCtr="0">
            <a:normAutofit/>
          </a:bodyPr>
          <a:lstStyle>
            <a:lvl1pPr marL="0" marR="0" lvl="0" indent="-228600" algn="ctr" defTabSz="914400" rtl="0" eaLnBrk="1" fontAlgn="auto" latinLnBrk="0" hangingPunct="1">
              <a:lnSpc>
                <a:spcPct val="100000"/>
              </a:lnSpc>
              <a:spcBef>
                <a:spcPts val="1000"/>
              </a:spcBef>
              <a:buClrTx/>
              <a:buSzTx/>
              <a:buFontTx/>
              <a:buNone/>
              <a:defRPr kumimoji="0" lang="zh-CN" altLang="en-US" sz="1400" b="1" i="0" u="none" strike="noStrike" kern="1200" cap="none" spc="0" normalizeH="0" baseline="0" noProof="1" dirty="0" smtClean="0">
                <a:ln>
                  <a:noFill/>
                  <a:prstDash val="sysDot"/>
                </a:ln>
                <a:solidFill>
                  <a:srgbClr val="FFFFFF"/>
                </a:solidFill>
                <a:uFillTx/>
                <a:latin typeface="+mj-ea"/>
                <a:ea typeface="+mj-ea"/>
                <a:cs typeface="MiSans Heavy" panose="00000A00000000000000" charset="-122"/>
                <a:sym typeface="+mn-ea"/>
              </a:defRPr>
            </a:lvl1pPr>
            <a:lvl2pPr marL="685800" marR="0" indent="-228600" algn="l" defTabSz="914400" rtl="0" eaLnBrk="1" fontAlgn="auto" latinLnBrk="0" hangingPunct="1">
              <a:lnSpc>
                <a:spcPct val="120000"/>
              </a:lnSpc>
              <a:spcBef>
                <a:spcPts val="1200"/>
              </a:spcBef>
              <a:spcAft>
                <a:spcPts val="0"/>
              </a:spcAft>
              <a:buFont typeface="Arial" panose="020B0604020202090204" pitchFamily="34" charset="0"/>
              <a:buChar char="•"/>
              <a:defRPr kumimoji="0" lang="zh-CN" altLang="en-US" sz="1600" b="0" i="0" u="none" strike="noStrike" kern="1200" cap="none" spc="150" normalizeH="0" baseline="0" dirty="0" smtClean="0">
                <a:solidFill>
                  <a:schemeClr val="tx1">
                    <a:lumMod val="65000"/>
                    <a:lumOff val="35000"/>
                  </a:schemeClr>
                </a:solidFill>
                <a:uFillTx/>
                <a:latin typeface="+mn-ea"/>
                <a:ea typeface="+mn-ea"/>
                <a:cs typeface="+mn-cs"/>
              </a:defRPr>
            </a:lvl2pPr>
            <a:lvl3pPr marL="1143000" marR="0" indent="-228600" algn="l" defTabSz="914400" rtl="0" eaLnBrk="1" fontAlgn="auto" latinLnBrk="0" hangingPunct="1">
              <a:lnSpc>
                <a:spcPct val="120000"/>
              </a:lnSpc>
              <a:spcBef>
                <a:spcPts val="1200"/>
              </a:spcBef>
              <a:spcAft>
                <a:spcPts val="0"/>
              </a:spcAft>
              <a:buFont typeface="Arial" panose="020B0604020202090204" pitchFamily="34" charset="0"/>
              <a:buChar char="•"/>
              <a:defRPr kumimoji="0" lang="zh-CN" altLang="en-US" sz="1600" b="0" i="0" u="none" strike="noStrike" kern="1200" cap="none" spc="150" normalizeH="0" baseline="0" dirty="0" smtClean="0">
                <a:solidFill>
                  <a:schemeClr val="tx1">
                    <a:lumMod val="65000"/>
                    <a:lumOff val="35000"/>
                  </a:schemeClr>
                </a:solidFill>
                <a:uFillTx/>
                <a:latin typeface="+mn-ea"/>
                <a:ea typeface="+mn-ea"/>
                <a:cs typeface="+mn-cs"/>
              </a:defRPr>
            </a:lvl3pPr>
            <a:lvl4pPr marL="1600200" marR="0" indent="-228600" algn="l" defTabSz="914400" rtl="0" eaLnBrk="1" fontAlgn="auto" latinLnBrk="0" hangingPunct="1">
              <a:lnSpc>
                <a:spcPct val="120000"/>
              </a:lnSpc>
              <a:spcBef>
                <a:spcPts val="1200"/>
              </a:spcBef>
              <a:spcAft>
                <a:spcPts val="0"/>
              </a:spcAft>
              <a:buFont typeface="Arial" panose="020B0604020202090204" pitchFamily="34" charset="0"/>
              <a:buChar char="•"/>
              <a:defRPr kumimoji="0" lang="zh-CN" altLang="en-US" sz="1600" b="0" i="0" u="none" strike="noStrike" kern="1200" cap="none" spc="150" normalizeH="0" baseline="0" dirty="0" smtClean="0">
                <a:solidFill>
                  <a:schemeClr val="tx1">
                    <a:lumMod val="65000"/>
                    <a:lumOff val="35000"/>
                  </a:schemeClr>
                </a:solidFill>
                <a:uFillTx/>
                <a:latin typeface="+mn-ea"/>
                <a:ea typeface="+mn-ea"/>
                <a:cs typeface="+mn-cs"/>
              </a:defRPr>
            </a:lvl4pPr>
            <a:lvl5pPr marL="2057400" marR="0" indent="-228600" algn="l" defTabSz="914400" rtl="0" eaLnBrk="1" fontAlgn="auto" latinLnBrk="0" hangingPunct="1">
              <a:lnSpc>
                <a:spcPct val="120000"/>
              </a:lnSpc>
              <a:spcBef>
                <a:spcPts val="1200"/>
              </a:spcBef>
              <a:spcAft>
                <a:spcPts val="0"/>
              </a:spcAft>
              <a:buFont typeface="Arial" panose="020B0604020202090204" pitchFamily="34" charset="0"/>
              <a:buChar char="•"/>
              <a:defRPr kumimoji="0" lang="zh-CN" altLang="en-US" sz="1600" b="0" i="0" u="none" strike="noStrike" kern="1200" cap="none" spc="150" normalizeH="0" baseline="0" dirty="0">
                <a:solidFill>
                  <a:schemeClr val="tx1">
                    <a:lumMod val="65000"/>
                    <a:lumOff val="35000"/>
                  </a:schemeClr>
                </a:solidFill>
                <a:uFillTx/>
                <a:latin typeface="+mn-ea"/>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dirty="0"/>
              <a:t>汇报队伍：</a:t>
            </a:r>
            <a:r>
              <a:rPr lang="en-US" altLang="zh-CN" dirty="0"/>
              <a:t>SEIOS  </a:t>
            </a:r>
            <a:r>
              <a:rPr lang="zh-CN" altLang="en-US" dirty="0"/>
              <a:t>队员：郑子攸，叶晨皓，周恒如  指导老师：郭建</a:t>
            </a: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989DA6-1FE3-627C-C665-A7BA4A8FF7CC}"/>
            </a:ext>
          </a:extLst>
        </p:cNvPr>
        <p:cNvGrpSpPr/>
        <p:nvPr/>
      </p:nvGrpSpPr>
      <p:grpSpPr>
        <a:xfrm>
          <a:off x="0" y="0"/>
          <a:ext cx="0" cy="0"/>
          <a:chOff x="0" y="0"/>
          <a:chExt cx="0" cy="0"/>
        </a:xfrm>
      </p:grpSpPr>
      <p:sp>
        <p:nvSpPr>
          <p:cNvPr id="3" name="内容占位符 2">
            <a:extLst>
              <a:ext uri="{FF2B5EF4-FFF2-40B4-BE49-F238E27FC236}">
                <a16:creationId xmlns:a16="http://schemas.microsoft.com/office/drawing/2014/main" id="{4DD2212E-D67E-F554-6DF0-12A512539CED}"/>
              </a:ext>
            </a:extLst>
          </p:cNvPr>
          <p:cNvSpPr>
            <a:spLocks noGrp="1"/>
          </p:cNvSpPr>
          <p:nvPr>
            <p:ph idx="3"/>
            <p:custDataLst>
              <p:tags r:id="rId2"/>
            </p:custDataLst>
          </p:nvPr>
        </p:nvSpPr>
        <p:spPr/>
        <p:txBody>
          <a:bodyPr>
            <a:normAutofit/>
          </a:bodyPr>
          <a:lstStyle/>
          <a:p>
            <a:pPr marL="0" indent="0">
              <a:buNone/>
            </a:pPr>
            <a:endParaRPr lang="zh-CN" altLang="en-US" dirty="0"/>
          </a:p>
          <a:p>
            <a:r>
              <a:rPr lang="zh-CN" altLang="en-US" dirty="0"/>
              <a:t>填补基于</a:t>
            </a:r>
            <a:r>
              <a:rPr lang="en-US" altLang="zh-CN" dirty="0"/>
              <a:t>Rust</a:t>
            </a:r>
            <a:r>
              <a:rPr lang="zh-CN" altLang="en-US" dirty="0"/>
              <a:t>语言的教学操作系统课程目前存在的空白，</a:t>
            </a:r>
            <a:r>
              <a:rPr lang="zh-CN" altLang="en-US" b="1" dirty="0"/>
              <a:t>提供一种同时学习</a:t>
            </a:r>
            <a:r>
              <a:rPr lang="en-US" altLang="zh-CN" b="1" dirty="0"/>
              <a:t>Rust</a:t>
            </a:r>
            <a:r>
              <a:rPr lang="zh-CN" altLang="en-US" b="1" dirty="0"/>
              <a:t>与操作系统的可行路径</a:t>
            </a:r>
            <a:endParaRPr lang="en-US" altLang="zh-CN" b="1" dirty="0"/>
          </a:p>
          <a:p>
            <a:r>
              <a:rPr lang="zh-CN" altLang="en-US" dirty="0"/>
              <a:t>为系统内核中的所有函数添加文档注释，</a:t>
            </a:r>
            <a:r>
              <a:rPr lang="zh-CN" altLang="en-US" b="1" dirty="0"/>
              <a:t>实现注释</a:t>
            </a:r>
            <a:r>
              <a:rPr lang="en-US" altLang="zh-CN" b="1" dirty="0"/>
              <a:t>100%</a:t>
            </a:r>
            <a:r>
              <a:rPr lang="zh-CN" altLang="en-US" b="1" dirty="0"/>
              <a:t>覆盖</a:t>
            </a:r>
            <a:r>
              <a:rPr lang="zh-CN" altLang="en-US" dirty="0"/>
              <a:t>，提升代码的可读性</a:t>
            </a:r>
            <a:endParaRPr lang="en-US" altLang="zh-CN" dirty="0"/>
          </a:p>
          <a:p>
            <a:r>
              <a:rPr lang="zh-CN" altLang="en-US" dirty="0"/>
              <a:t>针对操作系统的不同部分</a:t>
            </a:r>
            <a:r>
              <a:rPr lang="zh-CN" altLang="en-US" b="1" dirty="0"/>
              <a:t>设计难度由浅入深的实验题</a:t>
            </a:r>
            <a:r>
              <a:rPr lang="zh-CN" altLang="en-US" dirty="0"/>
              <a:t>，帮助学生逐步学习</a:t>
            </a:r>
            <a:r>
              <a:rPr lang="en-US" altLang="zh-CN" dirty="0"/>
              <a:t>Rust</a:t>
            </a:r>
            <a:r>
              <a:rPr lang="zh-CN" altLang="en-US" dirty="0"/>
              <a:t>语言与操作系统</a:t>
            </a:r>
            <a:endParaRPr lang="en-US" altLang="zh-CN" dirty="0"/>
          </a:p>
          <a:p>
            <a:r>
              <a:rPr lang="zh-CN" altLang="en-US" b="1" dirty="0"/>
              <a:t>设计完善的测试用例与测试脚本</a:t>
            </a:r>
            <a:r>
              <a:rPr lang="zh-CN" altLang="en-US" dirty="0"/>
              <a:t>，</a:t>
            </a:r>
            <a:r>
              <a:rPr lang="zh-CN" altLang="en-US" b="1" dirty="0"/>
              <a:t>实现自动化评测</a:t>
            </a:r>
            <a:r>
              <a:rPr lang="zh-CN" altLang="en-US" dirty="0"/>
              <a:t>，简化实验检查步骤并提高评分公平性</a:t>
            </a:r>
            <a:endParaRPr lang="en-US" altLang="zh-CN" dirty="0"/>
          </a:p>
          <a:p>
            <a:r>
              <a:rPr lang="zh-CN" altLang="en-US" b="1" dirty="0"/>
              <a:t>编写实验指导手册</a:t>
            </a:r>
            <a:r>
              <a:rPr lang="zh-CN" altLang="en-US" dirty="0"/>
              <a:t>，提供每一个实验题的题干、提示、参考实现以及详细的实验解答</a:t>
            </a:r>
          </a:p>
          <a:p>
            <a:pPr marL="0" indent="0">
              <a:buNone/>
            </a:pPr>
            <a:endParaRPr lang="zh-CN" altLang="en-US" dirty="0"/>
          </a:p>
        </p:txBody>
      </p:sp>
      <p:sp>
        <p:nvSpPr>
          <p:cNvPr id="6" name="标题 5">
            <a:extLst>
              <a:ext uri="{FF2B5EF4-FFF2-40B4-BE49-F238E27FC236}">
                <a16:creationId xmlns:a16="http://schemas.microsoft.com/office/drawing/2014/main" id="{45AEA829-CE67-BE7B-29E5-10C511EBDF13}"/>
              </a:ext>
            </a:extLst>
          </p:cNvPr>
          <p:cNvSpPr>
            <a:spLocks noGrp="1"/>
          </p:cNvSpPr>
          <p:nvPr>
            <p:ph type="title" idx="2"/>
            <p:custDataLst>
              <p:tags r:id="rId3"/>
            </p:custDataLst>
          </p:nvPr>
        </p:nvSpPr>
        <p:spPr/>
        <p:txBody>
          <a:bodyPr/>
          <a:lstStyle/>
          <a:p>
            <a:r>
              <a:rPr lang="en-US" altLang="zh-CN" dirty="0"/>
              <a:t>1.2 </a:t>
            </a:r>
            <a:r>
              <a:rPr lang="zh-CN" altLang="en-US" dirty="0"/>
              <a:t>项目目标</a:t>
            </a:r>
            <a:endParaRPr dirty="0"/>
          </a:p>
        </p:txBody>
      </p:sp>
      <p:pic>
        <p:nvPicPr>
          <p:cNvPr id="2" name="图片 1">
            <a:extLst>
              <a:ext uri="{FF2B5EF4-FFF2-40B4-BE49-F238E27FC236}">
                <a16:creationId xmlns:a16="http://schemas.microsoft.com/office/drawing/2014/main" id="{28B4F18A-2D58-DC61-B778-E6EAE7C4358A}"/>
              </a:ext>
            </a:extLst>
          </p:cNvPr>
          <p:cNvPicPr>
            <a:picLocks noChangeAspect="1"/>
          </p:cNvPicPr>
          <p:nvPr>
            <p:custDataLst>
              <p:tags r:id="rId4"/>
            </p:custDataLst>
          </p:nvPr>
        </p:nvPicPr>
        <p:blipFill>
          <a:blip r:embed="rId6"/>
          <a:stretch>
            <a:fillRect/>
          </a:stretch>
        </p:blipFill>
        <p:spPr>
          <a:xfrm>
            <a:off x="7366000" y="523875"/>
            <a:ext cx="4443095" cy="782955"/>
          </a:xfrm>
          <a:prstGeom prst="rect">
            <a:avLst/>
          </a:prstGeom>
        </p:spPr>
      </p:pic>
      <p:sp>
        <p:nvSpPr>
          <p:cNvPr id="4" name="Rectangle 1">
            <a:extLst>
              <a:ext uri="{FF2B5EF4-FFF2-40B4-BE49-F238E27FC236}">
                <a16:creationId xmlns:a16="http://schemas.microsoft.com/office/drawing/2014/main" id="{025896EE-4785-E82F-9586-01AD21F7999E}"/>
              </a:ext>
            </a:extLst>
          </p:cNvPr>
          <p:cNvSpPr>
            <a:spLocks noChangeArrowheads="1"/>
          </p:cNvSpPr>
          <p:nvPr/>
        </p:nvSpPr>
        <p:spPr bwMode="auto">
          <a:xfrm>
            <a:off x="0" y="-266699"/>
            <a:ext cx="65" cy="533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2445803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4A7442-9E9E-A8D5-0073-521AB3C826B4}"/>
            </a:ext>
          </a:extLst>
        </p:cNvPr>
        <p:cNvGrpSpPr/>
        <p:nvPr/>
      </p:nvGrpSpPr>
      <p:grpSpPr>
        <a:xfrm>
          <a:off x="0" y="0"/>
          <a:ext cx="0" cy="0"/>
          <a:chOff x="0" y="0"/>
          <a:chExt cx="0" cy="0"/>
        </a:xfrm>
      </p:grpSpPr>
      <p:sp>
        <p:nvSpPr>
          <p:cNvPr id="2" name="文本占位符 1">
            <a:extLst>
              <a:ext uri="{FF2B5EF4-FFF2-40B4-BE49-F238E27FC236}">
                <a16:creationId xmlns:a16="http://schemas.microsoft.com/office/drawing/2014/main" id="{6197EF20-017E-5015-FDF5-57B4B7158EAF}"/>
              </a:ext>
            </a:extLst>
          </p:cNvPr>
          <p:cNvSpPr>
            <a:spLocks noGrp="1"/>
          </p:cNvSpPr>
          <p:nvPr>
            <p:ph type="body" idx="2"/>
            <p:custDataLst>
              <p:tags r:id="rId2"/>
            </p:custDataLst>
          </p:nvPr>
        </p:nvSpPr>
        <p:spPr>
          <a:xfrm>
            <a:off x="821055" y="2726055"/>
            <a:ext cx="6318885" cy="521970"/>
          </a:xfrm>
        </p:spPr>
        <p:txBody>
          <a:bodyPr>
            <a:normAutofit/>
          </a:bodyPr>
          <a:lstStyle/>
          <a:p>
            <a:r>
              <a:rPr lang="zh-CN" altLang="en-US" dirty="0"/>
              <a:t>第二部分</a:t>
            </a:r>
          </a:p>
        </p:txBody>
      </p:sp>
      <p:sp>
        <p:nvSpPr>
          <p:cNvPr id="3" name="标题 2">
            <a:extLst>
              <a:ext uri="{FF2B5EF4-FFF2-40B4-BE49-F238E27FC236}">
                <a16:creationId xmlns:a16="http://schemas.microsoft.com/office/drawing/2014/main" id="{D4321DA1-A763-BA5C-2E92-F63C51168204}"/>
              </a:ext>
            </a:extLst>
          </p:cNvPr>
          <p:cNvSpPr>
            <a:spLocks noGrp="1"/>
          </p:cNvSpPr>
          <p:nvPr>
            <p:ph type="title" idx="1"/>
            <p:custDataLst>
              <p:tags r:id="rId3"/>
            </p:custDataLst>
          </p:nvPr>
        </p:nvSpPr>
        <p:spPr>
          <a:xfrm>
            <a:off x="820420" y="3429000"/>
            <a:ext cx="6318885" cy="1572895"/>
          </a:xfrm>
        </p:spPr>
        <p:txBody>
          <a:bodyPr/>
          <a:lstStyle/>
          <a:p>
            <a:r>
              <a:rPr lang="zh-CN" altLang="en-US" dirty="0"/>
              <a:t>前期调研</a:t>
            </a:r>
          </a:p>
        </p:txBody>
      </p:sp>
      <p:pic>
        <p:nvPicPr>
          <p:cNvPr id="5" name="图片 4">
            <a:extLst>
              <a:ext uri="{FF2B5EF4-FFF2-40B4-BE49-F238E27FC236}">
                <a16:creationId xmlns:a16="http://schemas.microsoft.com/office/drawing/2014/main" id="{B7468F5F-A6C0-0E46-AD19-6DEF89C2865B}"/>
              </a:ext>
            </a:extLst>
          </p:cNvPr>
          <p:cNvPicPr>
            <a:picLocks noChangeAspect="1"/>
          </p:cNvPicPr>
          <p:nvPr>
            <p:custDataLst>
              <p:tags r:id="rId4"/>
            </p:custDataLst>
          </p:nvPr>
        </p:nvPicPr>
        <p:blipFill>
          <a:blip r:embed="rId7"/>
          <a:stretch>
            <a:fillRect/>
          </a:stretch>
        </p:blipFill>
        <p:spPr>
          <a:xfrm>
            <a:off x="820420" y="358140"/>
            <a:ext cx="4443095" cy="782955"/>
          </a:xfrm>
          <a:prstGeom prst="rect">
            <a:avLst/>
          </a:prstGeom>
        </p:spPr>
      </p:pic>
    </p:spTree>
    <p:custDataLst>
      <p:tags r:id="rId1"/>
    </p:custDataLst>
    <p:extLst>
      <p:ext uri="{BB962C8B-B14F-4D97-AF65-F5344CB8AC3E}">
        <p14:creationId xmlns:p14="http://schemas.microsoft.com/office/powerpoint/2010/main" val="1349786686"/>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idx="2"/>
            <p:custDataLst>
              <p:tags r:id="rId2"/>
            </p:custDataLst>
          </p:nvPr>
        </p:nvSpPr>
        <p:spPr/>
        <p:txBody>
          <a:bodyPr/>
          <a:lstStyle/>
          <a:p>
            <a:r>
              <a:rPr lang="en-US" altLang="zh-CN" dirty="0"/>
              <a:t>2.1 </a:t>
            </a:r>
            <a:r>
              <a:rPr lang="zh-CN" altLang="en-US" dirty="0"/>
              <a:t>调研内容</a:t>
            </a:r>
            <a:endParaRPr dirty="0"/>
          </a:p>
        </p:txBody>
      </p:sp>
      <p:pic>
        <p:nvPicPr>
          <p:cNvPr id="2" name="图片 1"/>
          <p:cNvPicPr>
            <a:picLocks noChangeAspect="1"/>
          </p:cNvPicPr>
          <p:nvPr>
            <p:custDataLst>
              <p:tags r:id="rId3"/>
            </p:custDataLst>
          </p:nvPr>
        </p:nvPicPr>
        <p:blipFill>
          <a:blip r:embed="rId5"/>
          <a:stretch>
            <a:fillRect/>
          </a:stretch>
        </p:blipFill>
        <p:spPr>
          <a:xfrm>
            <a:off x="7366000" y="523875"/>
            <a:ext cx="4443095" cy="782955"/>
          </a:xfrm>
          <a:prstGeom prst="rect">
            <a:avLst/>
          </a:prstGeom>
        </p:spPr>
      </p:pic>
      <p:graphicFrame>
        <p:nvGraphicFramePr>
          <p:cNvPr id="7" name="表格 6">
            <a:extLst>
              <a:ext uri="{FF2B5EF4-FFF2-40B4-BE49-F238E27FC236}">
                <a16:creationId xmlns:a16="http://schemas.microsoft.com/office/drawing/2014/main" id="{DA130260-DE9D-8A6E-FCAB-1CB2588DFB80}"/>
              </a:ext>
            </a:extLst>
          </p:cNvPr>
          <p:cNvGraphicFramePr>
            <a:graphicFrameLocks noGrp="1"/>
          </p:cNvGraphicFramePr>
          <p:nvPr>
            <p:extLst>
              <p:ext uri="{D42A27DB-BD31-4B8C-83A1-F6EECF244321}">
                <p14:modId xmlns:p14="http://schemas.microsoft.com/office/powerpoint/2010/main" val="2302175349"/>
              </p:ext>
            </p:extLst>
          </p:nvPr>
        </p:nvGraphicFramePr>
        <p:xfrm>
          <a:off x="572475" y="1453370"/>
          <a:ext cx="11133017" cy="5058801"/>
        </p:xfrm>
        <a:graphic>
          <a:graphicData uri="http://schemas.openxmlformats.org/drawingml/2006/table">
            <a:tbl>
              <a:tblPr firstRow="1" bandRow="1">
                <a:tableStyleId>{5C22544A-7EE6-4342-B048-85BDC9FD1C3A}</a:tableStyleId>
              </a:tblPr>
              <a:tblGrid>
                <a:gridCol w="1227319">
                  <a:extLst>
                    <a:ext uri="{9D8B030D-6E8A-4147-A177-3AD203B41FA5}">
                      <a16:colId xmlns:a16="http://schemas.microsoft.com/office/drawing/2014/main" val="3482237582"/>
                    </a:ext>
                  </a:extLst>
                </a:gridCol>
                <a:gridCol w="1097617">
                  <a:extLst>
                    <a:ext uri="{9D8B030D-6E8A-4147-A177-3AD203B41FA5}">
                      <a16:colId xmlns:a16="http://schemas.microsoft.com/office/drawing/2014/main" val="1355163922"/>
                    </a:ext>
                  </a:extLst>
                </a:gridCol>
                <a:gridCol w="1064989">
                  <a:extLst>
                    <a:ext uri="{9D8B030D-6E8A-4147-A177-3AD203B41FA5}">
                      <a16:colId xmlns:a16="http://schemas.microsoft.com/office/drawing/2014/main" val="351733032"/>
                    </a:ext>
                  </a:extLst>
                </a:gridCol>
                <a:gridCol w="1716800">
                  <a:extLst>
                    <a:ext uri="{9D8B030D-6E8A-4147-A177-3AD203B41FA5}">
                      <a16:colId xmlns:a16="http://schemas.microsoft.com/office/drawing/2014/main" val="2457979569"/>
                    </a:ext>
                  </a:extLst>
                </a:gridCol>
                <a:gridCol w="6026292">
                  <a:extLst>
                    <a:ext uri="{9D8B030D-6E8A-4147-A177-3AD203B41FA5}">
                      <a16:colId xmlns:a16="http://schemas.microsoft.com/office/drawing/2014/main" val="1660438670"/>
                    </a:ext>
                  </a:extLst>
                </a:gridCol>
              </a:tblGrid>
              <a:tr h="817316">
                <a:tc>
                  <a:txBody>
                    <a:bodyPr/>
                    <a:lstStyle/>
                    <a:p>
                      <a:r>
                        <a:rPr lang="zh-CN" altLang="en-US" b="1" dirty="0">
                          <a:effectLst/>
                        </a:rPr>
                        <a:t>学校</a:t>
                      </a:r>
                      <a:r>
                        <a:rPr lang="en-US" altLang="zh-CN" b="1" dirty="0">
                          <a:effectLst/>
                        </a:rPr>
                        <a:t>/</a:t>
                      </a:r>
                      <a:r>
                        <a:rPr lang="zh-CN" altLang="en-US" b="1" dirty="0">
                          <a:effectLst/>
                        </a:rPr>
                        <a:t>项目</a:t>
                      </a:r>
                    </a:p>
                  </a:txBody>
                  <a:tcPr marL="70757" marR="70757" marT="32657" marB="32657" anchor="ctr"/>
                </a:tc>
                <a:tc>
                  <a:txBody>
                    <a:bodyPr/>
                    <a:lstStyle/>
                    <a:p>
                      <a:r>
                        <a:rPr lang="zh-CN" altLang="en-US" b="1">
                          <a:effectLst/>
                        </a:rPr>
                        <a:t>编程语言</a:t>
                      </a:r>
                    </a:p>
                  </a:txBody>
                  <a:tcPr marL="70757" marR="70757" marT="32657" marB="32657" anchor="ctr"/>
                </a:tc>
                <a:tc>
                  <a:txBody>
                    <a:bodyPr/>
                    <a:lstStyle/>
                    <a:p>
                      <a:r>
                        <a:rPr lang="zh-CN" altLang="en-US" b="1">
                          <a:effectLst/>
                        </a:rPr>
                        <a:t>实验难度</a:t>
                      </a:r>
                    </a:p>
                  </a:txBody>
                  <a:tcPr marL="70757" marR="70757" marT="32657" marB="32657" anchor="ctr"/>
                </a:tc>
                <a:tc>
                  <a:txBody>
                    <a:bodyPr/>
                    <a:lstStyle/>
                    <a:p>
                      <a:r>
                        <a:rPr lang="zh-CN" altLang="en-US" b="1">
                          <a:effectLst/>
                        </a:rPr>
                        <a:t>工具链和平台</a:t>
                      </a:r>
                    </a:p>
                  </a:txBody>
                  <a:tcPr marL="70757" marR="70757" marT="32657" marB="32657" anchor="ctr"/>
                </a:tc>
                <a:tc>
                  <a:txBody>
                    <a:bodyPr/>
                    <a:lstStyle/>
                    <a:p>
                      <a:r>
                        <a:rPr lang="zh-CN" altLang="en-US" b="1">
                          <a:effectLst/>
                        </a:rPr>
                        <a:t>实验内容与教学价值概要</a:t>
                      </a:r>
                    </a:p>
                  </a:txBody>
                  <a:tcPr marL="70757" marR="70757" marT="32657" marB="32657" anchor="ctr"/>
                </a:tc>
                <a:extLst>
                  <a:ext uri="{0D108BD9-81ED-4DB2-BD59-A6C34878D82A}">
                    <a16:rowId xmlns:a16="http://schemas.microsoft.com/office/drawing/2014/main" val="2693488391"/>
                  </a:ext>
                </a:extLst>
              </a:tr>
              <a:tr h="848297">
                <a:tc>
                  <a:txBody>
                    <a:bodyPr/>
                    <a:lstStyle/>
                    <a:p>
                      <a:r>
                        <a:rPr lang="en-US" sz="1600">
                          <a:effectLst/>
                        </a:rPr>
                        <a:t>MIT (xv6)</a:t>
                      </a:r>
                    </a:p>
                  </a:txBody>
                  <a:tcPr marL="70757" marR="70757" marT="32657" marB="32657" anchor="ctr"/>
                </a:tc>
                <a:tc>
                  <a:txBody>
                    <a:bodyPr/>
                    <a:lstStyle/>
                    <a:p>
                      <a:r>
                        <a:rPr lang="en-US" sz="1600">
                          <a:effectLst/>
                        </a:rPr>
                        <a:t>C</a:t>
                      </a:r>
                    </a:p>
                  </a:txBody>
                  <a:tcPr marL="70757" marR="70757" marT="32657" marB="32657" anchor="ctr"/>
                </a:tc>
                <a:tc>
                  <a:txBody>
                    <a:bodyPr/>
                    <a:lstStyle/>
                    <a:p>
                      <a:r>
                        <a:rPr lang="zh-CN" altLang="en-US" sz="1600">
                          <a:effectLst/>
                        </a:rPr>
                        <a:t>覆盖完善</a:t>
                      </a:r>
                    </a:p>
                  </a:txBody>
                  <a:tcPr marL="70757" marR="70757" marT="32657" marB="32657" anchor="ctr"/>
                </a:tc>
                <a:tc>
                  <a:txBody>
                    <a:bodyPr/>
                    <a:lstStyle/>
                    <a:p>
                      <a:r>
                        <a:rPr lang="en-US" sz="1600">
                          <a:effectLst/>
                        </a:rPr>
                        <a:t>RISC-V (QEMU</a:t>
                      </a:r>
                      <a:r>
                        <a:rPr lang="zh-CN" altLang="en-US" sz="1600">
                          <a:effectLst/>
                        </a:rPr>
                        <a:t>模拟器</a:t>
                      </a:r>
                      <a:r>
                        <a:rPr lang="en-US" altLang="zh-CN" sz="1600">
                          <a:effectLst/>
                        </a:rPr>
                        <a:t>)</a:t>
                      </a:r>
                    </a:p>
                  </a:txBody>
                  <a:tcPr marL="70757" marR="70757" marT="32657" marB="32657" anchor="ctr"/>
                </a:tc>
                <a:tc>
                  <a:txBody>
                    <a:bodyPr/>
                    <a:lstStyle/>
                    <a:p>
                      <a:r>
                        <a:rPr lang="zh-CN" altLang="en-US" sz="1600">
                          <a:effectLst/>
                        </a:rPr>
                        <a:t>覆盖完整操作系统功能（系统调用、内存管理、中断、文件系统等），实验内容深入全面，适合高年级本科生，强调</a:t>
                      </a:r>
                      <a:r>
                        <a:rPr lang="en-US" altLang="zh-CN" sz="1600">
                          <a:effectLst/>
                        </a:rPr>
                        <a:t>OS</a:t>
                      </a:r>
                      <a:r>
                        <a:rPr lang="zh-CN" altLang="en-US" sz="1600">
                          <a:effectLst/>
                        </a:rPr>
                        <a:t>完整性与工程实践能力。</a:t>
                      </a:r>
                    </a:p>
                  </a:txBody>
                  <a:tcPr marL="70757" marR="70757" marT="32657" marB="32657" anchor="ctr"/>
                </a:tc>
                <a:extLst>
                  <a:ext uri="{0D108BD9-81ED-4DB2-BD59-A6C34878D82A}">
                    <a16:rowId xmlns:a16="http://schemas.microsoft.com/office/drawing/2014/main" val="1943371430"/>
                  </a:ext>
                </a:extLst>
              </a:tr>
              <a:tr h="848297">
                <a:tc>
                  <a:txBody>
                    <a:bodyPr/>
                    <a:lstStyle/>
                    <a:p>
                      <a:r>
                        <a:rPr lang="zh-CN" altLang="en-US" sz="1600" dirty="0">
                          <a:effectLst/>
                        </a:rPr>
                        <a:t>清华大学 </a:t>
                      </a:r>
                      <a:r>
                        <a:rPr lang="en-US" altLang="zh-CN" sz="1600" dirty="0">
                          <a:effectLst/>
                        </a:rPr>
                        <a:t>(</a:t>
                      </a:r>
                      <a:r>
                        <a:rPr lang="en-US" sz="1600" dirty="0" err="1">
                          <a:effectLst/>
                        </a:rPr>
                        <a:t>rCore</a:t>
                      </a:r>
                      <a:r>
                        <a:rPr lang="en-US" sz="1600" dirty="0">
                          <a:effectLst/>
                        </a:rPr>
                        <a:t>)</a:t>
                      </a:r>
                    </a:p>
                  </a:txBody>
                  <a:tcPr marL="70757" marR="70757" marT="32657" marB="32657" anchor="ctr"/>
                </a:tc>
                <a:tc>
                  <a:txBody>
                    <a:bodyPr/>
                    <a:lstStyle/>
                    <a:p>
                      <a:r>
                        <a:rPr lang="en-US" sz="1600">
                          <a:effectLst/>
                        </a:rPr>
                        <a:t>Rust</a:t>
                      </a:r>
                    </a:p>
                  </a:txBody>
                  <a:tcPr marL="70757" marR="70757" marT="32657" marB="32657" anchor="ctr"/>
                </a:tc>
                <a:tc>
                  <a:txBody>
                    <a:bodyPr/>
                    <a:lstStyle/>
                    <a:p>
                      <a:r>
                        <a:rPr lang="zh-CN" altLang="en-US" sz="1600">
                          <a:effectLst/>
                        </a:rPr>
                        <a:t>中等</a:t>
                      </a:r>
                    </a:p>
                  </a:txBody>
                  <a:tcPr marL="70757" marR="70757" marT="32657" marB="32657" anchor="ctr"/>
                </a:tc>
                <a:tc>
                  <a:txBody>
                    <a:bodyPr/>
                    <a:lstStyle/>
                    <a:p>
                      <a:r>
                        <a:rPr lang="en-US" sz="1600">
                          <a:effectLst/>
                        </a:rPr>
                        <a:t>RISC-V (QEMU, K210</a:t>
                      </a:r>
                      <a:r>
                        <a:rPr lang="zh-CN" altLang="en-US" sz="1600">
                          <a:effectLst/>
                        </a:rPr>
                        <a:t>开发板</a:t>
                      </a:r>
                      <a:r>
                        <a:rPr lang="en-US" altLang="zh-CN" sz="1600">
                          <a:effectLst/>
                        </a:rPr>
                        <a:t>)</a:t>
                      </a:r>
                    </a:p>
                  </a:txBody>
                  <a:tcPr marL="70757" marR="70757" marT="32657" marB="32657" anchor="ctr"/>
                </a:tc>
                <a:tc>
                  <a:txBody>
                    <a:bodyPr/>
                    <a:lstStyle/>
                    <a:p>
                      <a:r>
                        <a:rPr lang="zh-CN" altLang="en-US" sz="1600">
                          <a:effectLst/>
                        </a:rPr>
                        <a:t>从零构建类</a:t>
                      </a:r>
                      <a:r>
                        <a:rPr lang="en-US" altLang="zh-CN" sz="1600">
                          <a:effectLst/>
                        </a:rPr>
                        <a:t>Unix OS</a:t>
                      </a:r>
                      <a:r>
                        <a:rPr lang="zh-CN" altLang="en-US" sz="1600">
                          <a:effectLst/>
                        </a:rPr>
                        <a:t>，全面覆盖内核启动、内存</a:t>
                      </a:r>
                      <a:r>
                        <a:rPr lang="en-US" altLang="zh-CN" sz="1600">
                          <a:effectLst/>
                        </a:rPr>
                        <a:t>/</a:t>
                      </a:r>
                      <a:r>
                        <a:rPr lang="zh-CN" altLang="en-US" sz="1600">
                          <a:effectLst/>
                        </a:rPr>
                        <a:t>进程管理、文件系统及驱动；适合初学者，以</a:t>
                      </a:r>
                      <a:r>
                        <a:rPr lang="en-US" altLang="zh-CN" sz="1600">
                          <a:effectLst/>
                        </a:rPr>
                        <a:t>Rust</a:t>
                      </a:r>
                      <a:r>
                        <a:rPr lang="zh-CN" altLang="en-US" sz="1600">
                          <a:effectLst/>
                        </a:rPr>
                        <a:t>语言强调内存安全与现代</a:t>
                      </a:r>
                      <a:r>
                        <a:rPr lang="en-US" altLang="zh-CN" sz="1600">
                          <a:effectLst/>
                        </a:rPr>
                        <a:t>OS</a:t>
                      </a:r>
                      <a:r>
                        <a:rPr lang="zh-CN" altLang="en-US" sz="1600">
                          <a:effectLst/>
                        </a:rPr>
                        <a:t>理念。</a:t>
                      </a:r>
                    </a:p>
                  </a:txBody>
                  <a:tcPr marL="70757" marR="70757" marT="32657" marB="32657" anchor="ctr"/>
                </a:tc>
                <a:extLst>
                  <a:ext uri="{0D108BD9-81ED-4DB2-BD59-A6C34878D82A}">
                    <a16:rowId xmlns:a16="http://schemas.microsoft.com/office/drawing/2014/main" val="722628636"/>
                  </a:ext>
                </a:extLst>
              </a:tr>
              <a:tr h="848297">
                <a:tc>
                  <a:txBody>
                    <a:bodyPr/>
                    <a:lstStyle/>
                    <a:p>
                      <a:r>
                        <a:rPr lang="zh-CN" altLang="en-US" sz="1600" dirty="0">
                          <a:effectLst/>
                        </a:rPr>
                        <a:t>中科院软件所 </a:t>
                      </a:r>
                      <a:r>
                        <a:rPr lang="en-US" altLang="zh-CN" sz="1600" dirty="0">
                          <a:effectLst/>
                        </a:rPr>
                        <a:t>(</a:t>
                      </a:r>
                      <a:r>
                        <a:rPr lang="en-US" sz="1600" dirty="0">
                          <a:effectLst/>
                        </a:rPr>
                        <a:t>RVOS)</a:t>
                      </a:r>
                    </a:p>
                  </a:txBody>
                  <a:tcPr marL="70757" marR="70757" marT="32657" marB="32657" anchor="ctr"/>
                </a:tc>
                <a:tc>
                  <a:txBody>
                    <a:bodyPr/>
                    <a:lstStyle/>
                    <a:p>
                      <a:r>
                        <a:rPr lang="en-US" sz="1600">
                          <a:effectLst/>
                        </a:rPr>
                        <a:t>C</a:t>
                      </a:r>
                    </a:p>
                  </a:txBody>
                  <a:tcPr marL="70757" marR="70757" marT="32657" marB="32657" anchor="ctr"/>
                </a:tc>
                <a:tc>
                  <a:txBody>
                    <a:bodyPr/>
                    <a:lstStyle/>
                    <a:p>
                      <a:r>
                        <a:rPr lang="zh-CN" altLang="en-US" sz="1600">
                          <a:effectLst/>
                        </a:rPr>
                        <a:t>较低</a:t>
                      </a:r>
                    </a:p>
                  </a:txBody>
                  <a:tcPr marL="70757" marR="70757" marT="32657" marB="32657" anchor="ctr"/>
                </a:tc>
                <a:tc>
                  <a:txBody>
                    <a:bodyPr/>
                    <a:lstStyle/>
                    <a:p>
                      <a:r>
                        <a:rPr lang="en-US" sz="1600">
                          <a:effectLst/>
                        </a:rPr>
                        <a:t>RISC-V (QEMU</a:t>
                      </a:r>
                      <a:r>
                        <a:rPr lang="zh-CN" altLang="en-US" sz="1600">
                          <a:effectLst/>
                        </a:rPr>
                        <a:t>模拟器、</a:t>
                      </a:r>
                      <a:r>
                        <a:rPr lang="en-US" sz="1600">
                          <a:effectLst/>
                        </a:rPr>
                        <a:t>Docker</a:t>
                      </a:r>
                      <a:r>
                        <a:rPr lang="zh-CN" altLang="en-US" sz="1600">
                          <a:effectLst/>
                        </a:rPr>
                        <a:t>环境</a:t>
                      </a:r>
                      <a:r>
                        <a:rPr lang="en-US" altLang="zh-CN" sz="1600">
                          <a:effectLst/>
                        </a:rPr>
                        <a:t>)</a:t>
                      </a:r>
                    </a:p>
                  </a:txBody>
                  <a:tcPr marL="70757" marR="70757" marT="32657" marB="32657" anchor="ctr"/>
                </a:tc>
                <a:tc>
                  <a:txBody>
                    <a:bodyPr/>
                    <a:lstStyle/>
                    <a:p>
                      <a:r>
                        <a:rPr lang="zh-CN" altLang="en-US" sz="1600">
                          <a:effectLst/>
                        </a:rPr>
                        <a:t>实验聚焦于核心</a:t>
                      </a:r>
                      <a:r>
                        <a:rPr lang="en-US" altLang="zh-CN" sz="1600">
                          <a:effectLst/>
                        </a:rPr>
                        <a:t>OS</a:t>
                      </a:r>
                      <a:r>
                        <a:rPr lang="zh-CN" altLang="en-US" sz="1600">
                          <a:effectLst/>
                        </a:rPr>
                        <a:t>机制（引导启动、任务管理、中断处理等），难度梯度小，适合初学者建立</a:t>
                      </a:r>
                      <a:r>
                        <a:rPr lang="en-US" altLang="zh-CN" sz="1600">
                          <a:effectLst/>
                        </a:rPr>
                        <a:t>OS</a:t>
                      </a:r>
                      <a:r>
                        <a:rPr lang="zh-CN" altLang="en-US" sz="1600">
                          <a:effectLst/>
                        </a:rPr>
                        <a:t>基本概念与实践技能。</a:t>
                      </a:r>
                    </a:p>
                  </a:txBody>
                  <a:tcPr marL="70757" marR="70757" marT="32657" marB="32657" anchor="ctr"/>
                </a:tc>
                <a:extLst>
                  <a:ext uri="{0D108BD9-81ED-4DB2-BD59-A6C34878D82A}">
                    <a16:rowId xmlns:a16="http://schemas.microsoft.com/office/drawing/2014/main" val="127398634"/>
                  </a:ext>
                </a:extLst>
              </a:tr>
              <a:tr h="848297">
                <a:tc>
                  <a:txBody>
                    <a:bodyPr/>
                    <a:lstStyle/>
                    <a:p>
                      <a:r>
                        <a:rPr lang="zh-CN" altLang="en-US" sz="1600">
                          <a:effectLst/>
                        </a:rPr>
                        <a:t>南京大学 </a:t>
                      </a:r>
                      <a:r>
                        <a:rPr lang="en-US" altLang="zh-CN" sz="1600">
                          <a:effectLst/>
                        </a:rPr>
                        <a:t>(</a:t>
                      </a:r>
                      <a:r>
                        <a:rPr lang="en-US" sz="1600">
                          <a:effectLst/>
                        </a:rPr>
                        <a:t>JYY OS)</a:t>
                      </a:r>
                    </a:p>
                  </a:txBody>
                  <a:tcPr marL="70757" marR="70757" marT="32657" marB="32657" anchor="ctr"/>
                </a:tc>
                <a:tc>
                  <a:txBody>
                    <a:bodyPr/>
                    <a:lstStyle/>
                    <a:p>
                      <a:r>
                        <a:rPr lang="en-US" sz="1600">
                          <a:effectLst/>
                        </a:rPr>
                        <a:t>C</a:t>
                      </a:r>
                    </a:p>
                  </a:txBody>
                  <a:tcPr marL="70757" marR="70757" marT="32657" marB="32657" anchor="ctr"/>
                </a:tc>
                <a:tc>
                  <a:txBody>
                    <a:bodyPr/>
                    <a:lstStyle/>
                    <a:p>
                      <a:r>
                        <a:rPr lang="zh-CN" altLang="en-US" sz="1600">
                          <a:effectLst/>
                        </a:rPr>
                        <a:t>较高</a:t>
                      </a:r>
                    </a:p>
                  </a:txBody>
                  <a:tcPr marL="70757" marR="70757" marT="32657" marB="32657" anchor="ctr"/>
                </a:tc>
                <a:tc>
                  <a:txBody>
                    <a:bodyPr/>
                    <a:lstStyle/>
                    <a:p>
                      <a:r>
                        <a:rPr lang="zh-CN" altLang="en-US" sz="1600">
                          <a:effectLst/>
                        </a:rPr>
                        <a:t>抽象机平台 </a:t>
                      </a:r>
                      <a:r>
                        <a:rPr lang="en-US" altLang="zh-CN" sz="1600">
                          <a:effectLst/>
                        </a:rPr>
                        <a:t>(</a:t>
                      </a:r>
                      <a:r>
                        <a:rPr lang="en-US" sz="1600">
                          <a:effectLst/>
                        </a:rPr>
                        <a:t>QEMU</a:t>
                      </a:r>
                      <a:r>
                        <a:rPr lang="zh-CN" altLang="en-US" sz="1600">
                          <a:effectLst/>
                        </a:rPr>
                        <a:t>模拟</a:t>
                      </a:r>
                      <a:r>
                        <a:rPr lang="en-US" sz="1600">
                          <a:effectLst/>
                        </a:rPr>
                        <a:t>x86/RISC-V)</a:t>
                      </a:r>
                    </a:p>
                  </a:txBody>
                  <a:tcPr marL="70757" marR="70757" marT="32657" marB="32657" anchor="ctr"/>
                </a:tc>
                <a:tc>
                  <a:txBody>
                    <a:bodyPr/>
                    <a:lstStyle/>
                    <a:p>
                      <a:r>
                        <a:rPr lang="zh-CN" altLang="en-US" sz="1600">
                          <a:effectLst/>
                        </a:rPr>
                        <a:t>涉及深入的</a:t>
                      </a:r>
                      <a:r>
                        <a:rPr lang="en-US" altLang="zh-CN" sz="1600">
                          <a:effectLst/>
                        </a:rPr>
                        <a:t>OS</a:t>
                      </a:r>
                      <a:r>
                        <a:rPr lang="zh-CN" altLang="en-US" sz="1600">
                          <a:effectLst/>
                        </a:rPr>
                        <a:t>理论和实践（线程</a:t>
                      </a:r>
                      <a:r>
                        <a:rPr lang="en-US" altLang="zh-CN" sz="1600">
                          <a:effectLst/>
                        </a:rPr>
                        <a:t>/</a:t>
                      </a:r>
                      <a:r>
                        <a:rPr lang="zh-CN" altLang="en-US" sz="1600">
                          <a:effectLst/>
                        </a:rPr>
                        <a:t>进程管理、文件系统设计与实现），实验强度高、理论性强，适合高年级本科生与研究生深入研究。</a:t>
                      </a:r>
                    </a:p>
                  </a:txBody>
                  <a:tcPr marL="70757" marR="70757" marT="32657" marB="32657" anchor="ctr"/>
                </a:tc>
                <a:extLst>
                  <a:ext uri="{0D108BD9-81ED-4DB2-BD59-A6C34878D82A}">
                    <a16:rowId xmlns:a16="http://schemas.microsoft.com/office/drawing/2014/main" val="4188080429"/>
                  </a:ext>
                </a:extLst>
              </a:tr>
              <a:tr h="848297">
                <a:tc>
                  <a:txBody>
                    <a:bodyPr/>
                    <a:lstStyle/>
                    <a:p>
                      <a:r>
                        <a:rPr lang="zh-CN" altLang="en-US" sz="1600">
                          <a:effectLst/>
                        </a:rPr>
                        <a:t>华中科大 </a:t>
                      </a:r>
                      <a:r>
                        <a:rPr lang="en-US" altLang="zh-CN" sz="1600">
                          <a:effectLst/>
                        </a:rPr>
                        <a:t>(</a:t>
                      </a:r>
                      <a:r>
                        <a:rPr lang="en-US" sz="1600">
                          <a:effectLst/>
                        </a:rPr>
                        <a:t>PKE)</a:t>
                      </a:r>
                    </a:p>
                  </a:txBody>
                  <a:tcPr marL="70757" marR="70757" marT="32657" marB="32657" anchor="ctr"/>
                </a:tc>
                <a:tc>
                  <a:txBody>
                    <a:bodyPr/>
                    <a:lstStyle/>
                    <a:p>
                      <a:r>
                        <a:rPr lang="en-US" sz="1600">
                          <a:effectLst/>
                        </a:rPr>
                        <a:t>C</a:t>
                      </a:r>
                    </a:p>
                  </a:txBody>
                  <a:tcPr marL="70757" marR="70757" marT="32657" marB="32657" anchor="ctr"/>
                </a:tc>
                <a:tc>
                  <a:txBody>
                    <a:bodyPr/>
                    <a:lstStyle/>
                    <a:p>
                      <a:r>
                        <a:rPr lang="zh-CN" altLang="en-US" sz="1600">
                          <a:effectLst/>
                        </a:rPr>
                        <a:t>中等</a:t>
                      </a:r>
                    </a:p>
                  </a:txBody>
                  <a:tcPr marL="70757" marR="70757" marT="32657" marB="32657" anchor="ctr"/>
                </a:tc>
                <a:tc>
                  <a:txBody>
                    <a:bodyPr/>
                    <a:lstStyle/>
                    <a:p>
                      <a:r>
                        <a:rPr lang="en-US" sz="1600">
                          <a:effectLst/>
                        </a:rPr>
                        <a:t>RISC-V (Spike</a:t>
                      </a:r>
                      <a:r>
                        <a:rPr lang="zh-CN" altLang="en-US" sz="1600">
                          <a:effectLst/>
                        </a:rPr>
                        <a:t>精确模拟</a:t>
                      </a:r>
                      <a:r>
                        <a:rPr lang="en-US" altLang="zh-CN" sz="1600">
                          <a:effectLst/>
                        </a:rPr>
                        <a:t>, </a:t>
                      </a:r>
                      <a:r>
                        <a:rPr lang="en-US" sz="1600">
                          <a:effectLst/>
                        </a:rPr>
                        <a:t>QEMU</a:t>
                      </a:r>
                      <a:r>
                        <a:rPr lang="zh-CN" altLang="en-US" sz="1600">
                          <a:effectLst/>
                        </a:rPr>
                        <a:t>与</a:t>
                      </a:r>
                      <a:r>
                        <a:rPr lang="en-US" sz="1600">
                          <a:effectLst/>
                        </a:rPr>
                        <a:t>FPGA</a:t>
                      </a:r>
                      <a:r>
                        <a:rPr lang="zh-CN" altLang="en-US" sz="1600">
                          <a:effectLst/>
                        </a:rPr>
                        <a:t>硬件</a:t>
                      </a:r>
                      <a:r>
                        <a:rPr lang="en-US" altLang="zh-CN" sz="1600">
                          <a:effectLst/>
                        </a:rPr>
                        <a:t>)</a:t>
                      </a:r>
                    </a:p>
                  </a:txBody>
                  <a:tcPr marL="70757" marR="70757" marT="32657" marB="32657" anchor="ctr"/>
                </a:tc>
                <a:tc>
                  <a:txBody>
                    <a:bodyPr/>
                    <a:lstStyle/>
                    <a:p>
                      <a:r>
                        <a:rPr lang="zh-CN" altLang="en-US" sz="1600" dirty="0">
                          <a:effectLst/>
                        </a:rPr>
                        <a:t>分模块逐步构建“代理内核”，覆盖特权级切换、内存管理、设备驱动与进程调度；强调软硬结合的工程实践，适合本科生掌握实际应用场景下的内核开发能力。</a:t>
                      </a:r>
                    </a:p>
                  </a:txBody>
                  <a:tcPr marL="70757" marR="70757" marT="32657" marB="32657" anchor="ctr"/>
                </a:tc>
                <a:extLst>
                  <a:ext uri="{0D108BD9-81ED-4DB2-BD59-A6C34878D82A}">
                    <a16:rowId xmlns:a16="http://schemas.microsoft.com/office/drawing/2014/main" val="2763415088"/>
                  </a:ext>
                </a:extLst>
              </a:tr>
            </a:tbl>
          </a:graphicData>
        </a:graphic>
      </p:graphicFrame>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212BAE-E3B6-1546-63FD-400C1EDFE48D}"/>
            </a:ext>
          </a:extLst>
        </p:cNvPr>
        <p:cNvGrpSpPr/>
        <p:nvPr/>
      </p:nvGrpSpPr>
      <p:grpSpPr>
        <a:xfrm>
          <a:off x="0" y="0"/>
          <a:ext cx="0" cy="0"/>
          <a:chOff x="0" y="0"/>
          <a:chExt cx="0" cy="0"/>
        </a:xfrm>
      </p:grpSpPr>
      <p:sp>
        <p:nvSpPr>
          <p:cNvPr id="3" name="内容占位符 2">
            <a:extLst>
              <a:ext uri="{FF2B5EF4-FFF2-40B4-BE49-F238E27FC236}">
                <a16:creationId xmlns:a16="http://schemas.microsoft.com/office/drawing/2014/main" id="{CE0F9A12-D1D3-1F30-58B4-C07118FA1012}"/>
              </a:ext>
            </a:extLst>
          </p:cNvPr>
          <p:cNvSpPr>
            <a:spLocks noGrp="1"/>
          </p:cNvSpPr>
          <p:nvPr>
            <p:ph idx="3"/>
            <p:custDataLst>
              <p:tags r:id="rId2"/>
            </p:custDataLst>
          </p:nvPr>
        </p:nvSpPr>
        <p:spPr/>
        <p:txBody>
          <a:bodyPr>
            <a:normAutofit/>
          </a:bodyPr>
          <a:lstStyle/>
          <a:p>
            <a:pPr marL="0" indent="0">
              <a:buNone/>
            </a:pPr>
            <a:endParaRPr lang="zh-CN" altLang="en-US" dirty="0"/>
          </a:p>
          <a:p>
            <a:r>
              <a:rPr lang="en-US" altLang="zh-CN" dirty="0"/>
              <a:t>MIT 6.828 </a:t>
            </a:r>
            <a:r>
              <a:rPr lang="zh-CN" altLang="en-US" dirty="0"/>
              <a:t>课程通过一系列以 </a:t>
            </a:r>
            <a:r>
              <a:rPr lang="en-US" altLang="zh-CN" dirty="0"/>
              <a:t>xv6 </a:t>
            </a:r>
            <a:r>
              <a:rPr lang="zh-CN" altLang="en-US" dirty="0"/>
              <a:t>操作系统为平台的实验，系统地覆盖了现代操作系统的核心功能，包括用户程序与系统调用接口、异常与中断处理、虚拟内存与页表管理、内存优化策略（如惰性分配与写时复制）、线程与同步机制、文件系统结构以及设备驱动与网络通信。</a:t>
            </a:r>
            <a:endParaRPr lang="en-US" altLang="zh-CN" dirty="0"/>
          </a:p>
          <a:p>
            <a:r>
              <a:rPr lang="zh-CN" altLang="en-US" dirty="0"/>
              <a:t>每个实验从实际功能出发，要求学生亲自阅读、修改和扩展内核代码，循序渐进地构建完整的操作系统理解模型。这种“由简入深”的实践方式不仅锻炼了学生系统级编程能力，更加深了其对操作系统设计思想、内核机制和性能权衡的掌握，是操作系统教育中极具代表性的训练体系。这门课程共包含</a:t>
            </a:r>
            <a:r>
              <a:rPr lang="en-US" altLang="zh-CN" dirty="0"/>
              <a:t>11</a:t>
            </a:r>
            <a:r>
              <a:rPr lang="zh-CN" altLang="en-US" dirty="0"/>
              <a:t>组实验。 </a:t>
            </a:r>
            <a:endParaRPr lang="en-US" altLang="zh-CN" dirty="0"/>
          </a:p>
          <a:p>
            <a:endParaRPr lang="zh-CN" altLang="en-US" dirty="0"/>
          </a:p>
          <a:p>
            <a:endParaRPr lang="zh-CN" altLang="en-US" dirty="0"/>
          </a:p>
          <a:p>
            <a:pPr marL="0" indent="0">
              <a:buNone/>
            </a:pPr>
            <a:endParaRPr lang="zh-CN" altLang="en-US" dirty="0"/>
          </a:p>
        </p:txBody>
      </p:sp>
      <p:sp>
        <p:nvSpPr>
          <p:cNvPr id="6" name="标题 5">
            <a:extLst>
              <a:ext uri="{FF2B5EF4-FFF2-40B4-BE49-F238E27FC236}">
                <a16:creationId xmlns:a16="http://schemas.microsoft.com/office/drawing/2014/main" id="{9F48861E-4C15-3456-BA32-717E7B108EDA}"/>
              </a:ext>
            </a:extLst>
          </p:cNvPr>
          <p:cNvSpPr>
            <a:spLocks noGrp="1"/>
          </p:cNvSpPr>
          <p:nvPr>
            <p:ph type="title" idx="2"/>
            <p:custDataLst>
              <p:tags r:id="rId3"/>
            </p:custDataLst>
          </p:nvPr>
        </p:nvSpPr>
        <p:spPr/>
        <p:txBody>
          <a:bodyPr/>
          <a:lstStyle/>
          <a:p>
            <a:r>
              <a:rPr lang="en-US" altLang="zh-CN" dirty="0"/>
              <a:t>2.2 </a:t>
            </a:r>
            <a:r>
              <a:rPr lang="zh-CN" altLang="en-US" dirty="0"/>
              <a:t>主要相似工作 </a:t>
            </a:r>
            <a:r>
              <a:rPr lang="en-US" altLang="zh-CN" dirty="0"/>
              <a:t>– MIT (xv6)</a:t>
            </a:r>
            <a:endParaRPr dirty="0"/>
          </a:p>
        </p:txBody>
      </p:sp>
      <p:pic>
        <p:nvPicPr>
          <p:cNvPr id="2" name="图片 1">
            <a:extLst>
              <a:ext uri="{FF2B5EF4-FFF2-40B4-BE49-F238E27FC236}">
                <a16:creationId xmlns:a16="http://schemas.microsoft.com/office/drawing/2014/main" id="{3628BB09-B0EB-E664-2B2E-A4005BA93A4F}"/>
              </a:ext>
            </a:extLst>
          </p:cNvPr>
          <p:cNvPicPr>
            <a:picLocks noChangeAspect="1"/>
          </p:cNvPicPr>
          <p:nvPr>
            <p:custDataLst>
              <p:tags r:id="rId4"/>
            </p:custDataLst>
          </p:nvPr>
        </p:nvPicPr>
        <p:blipFill>
          <a:blip r:embed="rId6"/>
          <a:stretch>
            <a:fillRect/>
          </a:stretch>
        </p:blipFill>
        <p:spPr>
          <a:xfrm>
            <a:off x="7366000" y="523875"/>
            <a:ext cx="4443095" cy="782955"/>
          </a:xfrm>
          <a:prstGeom prst="rect">
            <a:avLst/>
          </a:prstGeom>
        </p:spPr>
      </p:pic>
      <p:sp>
        <p:nvSpPr>
          <p:cNvPr id="4" name="Rectangle 1">
            <a:extLst>
              <a:ext uri="{FF2B5EF4-FFF2-40B4-BE49-F238E27FC236}">
                <a16:creationId xmlns:a16="http://schemas.microsoft.com/office/drawing/2014/main" id="{28B1528E-C16B-A55E-77F2-FB10F6AB4F99}"/>
              </a:ext>
            </a:extLst>
          </p:cNvPr>
          <p:cNvSpPr>
            <a:spLocks noChangeArrowheads="1"/>
          </p:cNvSpPr>
          <p:nvPr/>
        </p:nvSpPr>
        <p:spPr bwMode="auto">
          <a:xfrm>
            <a:off x="0" y="-266699"/>
            <a:ext cx="65" cy="533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3356345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B69BD-F0B4-DA56-F8B3-5280635B64FD}"/>
            </a:ext>
          </a:extLst>
        </p:cNvPr>
        <p:cNvGrpSpPr/>
        <p:nvPr/>
      </p:nvGrpSpPr>
      <p:grpSpPr>
        <a:xfrm>
          <a:off x="0" y="0"/>
          <a:ext cx="0" cy="0"/>
          <a:chOff x="0" y="0"/>
          <a:chExt cx="0" cy="0"/>
        </a:xfrm>
      </p:grpSpPr>
      <p:sp>
        <p:nvSpPr>
          <p:cNvPr id="3" name="内容占位符 2">
            <a:extLst>
              <a:ext uri="{FF2B5EF4-FFF2-40B4-BE49-F238E27FC236}">
                <a16:creationId xmlns:a16="http://schemas.microsoft.com/office/drawing/2014/main" id="{D21340DE-E072-CB08-48FD-09EBB6A4930E}"/>
              </a:ext>
            </a:extLst>
          </p:cNvPr>
          <p:cNvSpPr>
            <a:spLocks noGrp="1"/>
          </p:cNvSpPr>
          <p:nvPr>
            <p:ph idx="3"/>
            <p:custDataLst>
              <p:tags r:id="rId2"/>
            </p:custDataLst>
          </p:nvPr>
        </p:nvSpPr>
        <p:spPr/>
        <p:txBody>
          <a:bodyPr>
            <a:normAutofit fontScale="85000" lnSpcReduction="20000"/>
          </a:bodyPr>
          <a:lstStyle/>
          <a:p>
            <a:pPr marL="0" indent="0">
              <a:buNone/>
            </a:pPr>
            <a:endParaRPr lang="zh-CN" altLang="en-US" dirty="0"/>
          </a:p>
          <a:p>
            <a:r>
              <a:rPr lang="en-US" altLang="zh-CN" b="1" dirty="0"/>
              <a:t>Lab1: Utilities </a:t>
            </a:r>
            <a:r>
              <a:rPr lang="zh-CN" altLang="en-US" dirty="0"/>
              <a:t>实现常见 </a:t>
            </a:r>
            <a:r>
              <a:rPr lang="en-US" altLang="zh-CN" dirty="0"/>
              <a:t>UNIX </a:t>
            </a:r>
            <a:r>
              <a:rPr lang="zh-CN" altLang="en-US" dirty="0"/>
              <a:t>工具掌握用户态程序构建与系统调用接口，奠定操作系统基础编程能力。</a:t>
            </a:r>
          </a:p>
          <a:p>
            <a:r>
              <a:rPr lang="en-US" altLang="zh-CN" b="1" dirty="0"/>
              <a:t>Lab2: System Calls </a:t>
            </a:r>
            <a:r>
              <a:rPr lang="zh-CN" altLang="en-US" dirty="0"/>
              <a:t>添加新系统调用深入理解系统调用机制及用户态与内核态之间的交互与信息传递。</a:t>
            </a:r>
          </a:p>
          <a:p>
            <a:r>
              <a:rPr lang="en-US" altLang="zh-CN" b="1" dirty="0"/>
              <a:t>Lab3: Page Tables </a:t>
            </a:r>
            <a:r>
              <a:rPr lang="zh-CN" altLang="en-US" dirty="0"/>
              <a:t>多级页表打印与内核页表隔离，深入掌握虚拟地址映射与页表管理策略。</a:t>
            </a:r>
          </a:p>
          <a:p>
            <a:r>
              <a:rPr lang="en-US" altLang="zh-CN" b="1" dirty="0"/>
              <a:t>Lab4: Traps </a:t>
            </a:r>
            <a:r>
              <a:rPr lang="zh-CN" altLang="en-US" dirty="0"/>
              <a:t>实现调用栈回溯与用户级定时器功能，理解 </a:t>
            </a:r>
            <a:r>
              <a:rPr lang="en-US" altLang="zh-CN" dirty="0"/>
              <a:t>trap </a:t>
            </a:r>
            <a:r>
              <a:rPr lang="zh-CN" altLang="en-US" dirty="0"/>
              <a:t>机制与用户态中断控制流切换。</a:t>
            </a:r>
          </a:p>
          <a:p>
            <a:r>
              <a:rPr lang="en-US" altLang="zh-CN" b="1" dirty="0"/>
              <a:t>Lab5: xv6 Lazy Page Allocation </a:t>
            </a:r>
            <a:r>
              <a:rPr lang="zh-CN" altLang="en-US" dirty="0"/>
              <a:t>实现按需分配机制，掌握缺页异常处理与虚拟内存管理的延迟映射策略。</a:t>
            </a:r>
          </a:p>
          <a:p>
            <a:r>
              <a:rPr lang="en-US" altLang="zh-CN" b="1" dirty="0"/>
              <a:t>Lab6: Copy-on-Write Fork for xv6 </a:t>
            </a:r>
            <a:r>
              <a:rPr lang="zh-CN" altLang="en-US" dirty="0"/>
              <a:t>改造 </a:t>
            </a:r>
            <a:r>
              <a:rPr lang="en-US" altLang="zh-CN" dirty="0"/>
              <a:t>fork() </a:t>
            </a:r>
            <a:r>
              <a:rPr lang="zh-CN" altLang="en-US" dirty="0"/>
              <a:t>为写时复制机制，深入掌握内存共享优化与页错误处理技术。</a:t>
            </a:r>
          </a:p>
          <a:p>
            <a:r>
              <a:rPr lang="en-US" altLang="zh-CN" b="1" dirty="0"/>
              <a:t>Lab7: Multithreading </a:t>
            </a:r>
            <a:r>
              <a:rPr lang="zh-CN" altLang="en-US" dirty="0"/>
              <a:t>构建用户级线程库并进行并发测试，掌握线程切换、同步机制及并发程序设计。</a:t>
            </a:r>
          </a:p>
          <a:p>
            <a:r>
              <a:rPr lang="en-US" altLang="zh-CN" b="1" dirty="0"/>
              <a:t>Lab8: Locks </a:t>
            </a:r>
            <a:r>
              <a:rPr lang="zh-CN" altLang="en-US" dirty="0"/>
              <a:t>实现并测试多核锁机制，强化对内核同步、竞态与死锁问题的理解与解决能力。</a:t>
            </a:r>
          </a:p>
          <a:p>
            <a:r>
              <a:rPr lang="en-US" altLang="zh-CN" b="1" dirty="0"/>
              <a:t>Lab9: File System </a:t>
            </a:r>
            <a:r>
              <a:rPr lang="zh-CN" altLang="en-US" dirty="0"/>
              <a:t>扩展 </a:t>
            </a:r>
            <a:r>
              <a:rPr lang="en-US" altLang="zh-CN" dirty="0"/>
              <a:t>xv6 </a:t>
            </a:r>
            <a:r>
              <a:rPr lang="zh-CN" altLang="en-US" dirty="0"/>
              <a:t>文件系统支持大文件与符号链接，掌握文件索引结构与路径解析机制。</a:t>
            </a:r>
          </a:p>
          <a:p>
            <a:r>
              <a:rPr lang="en-US" altLang="zh-CN" b="1" dirty="0"/>
              <a:t>Lab10: </a:t>
            </a:r>
            <a:r>
              <a:rPr lang="en-US" altLang="zh-CN" b="1" dirty="0" err="1"/>
              <a:t>Mmap</a:t>
            </a:r>
            <a:r>
              <a:rPr lang="en-US" altLang="zh-CN" b="1" dirty="0"/>
              <a:t> </a:t>
            </a:r>
            <a:r>
              <a:rPr lang="zh-CN" altLang="en-US" dirty="0"/>
              <a:t>实现内存映射文件访问，深入理解文件 </a:t>
            </a:r>
            <a:r>
              <a:rPr lang="en-US" altLang="zh-CN" dirty="0"/>
              <a:t>I/O </a:t>
            </a:r>
            <a:r>
              <a:rPr lang="zh-CN" altLang="en-US" dirty="0"/>
              <a:t>与虚拟内存系统的集成原理。</a:t>
            </a:r>
          </a:p>
          <a:p>
            <a:r>
              <a:rPr lang="en-US" altLang="zh-CN" b="1" dirty="0"/>
              <a:t>Lab11: Networking </a:t>
            </a:r>
            <a:r>
              <a:rPr lang="zh-CN" altLang="en-US" dirty="0"/>
              <a:t>开发网卡驱动与基础网络协议支持，掌握内核网络栈、</a:t>
            </a:r>
            <a:r>
              <a:rPr lang="en-US" altLang="zh-CN" dirty="0"/>
              <a:t>DMA </a:t>
            </a:r>
            <a:r>
              <a:rPr lang="zh-CN" altLang="en-US" dirty="0"/>
              <a:t>通信与中断处理机制。</a:t>
            </a:r>
          </a:p>
          <a:p>
            <a:endParaRPr lang="zh-CN" altLang="en-US" dirty="0"/>
          </a:p>
          <a:p>
            <a:endParaRPr lang="zh-CN" altLang="en-US" dirty="0"/>
          </a:p>
          <a:p>
            <a:endParaRPr lang="zh-CN" altLang="en-US" dirty="0"/>
          </a:p>
          <a:p>
            <a:pPr marL="0" indent="0">
              <a:buNone/>
            </a:pPr>
            <a:endParaRPr lang="zh-CN" altLang="en-US" dirty="0"/>
          </a:p>
        </p:txBody>
      </p:sp>
      <p:sp>
        <p:nvSpPr>
          <p:cNvPr id="6" name="标题 5">
            <a:extLst>
              <a:ext uri="{FF2B5EF4-FFF2-40B4-BE49-F238E27FC236}">
                <a16:creationId xmlns:a16="http://schemas.microsoft.com/office/drawing/2014/main" id="{02ECBC96-88DC-0688-7C07-A12F94C9F8AF}"/>
              </a:ext>
            </a:extLst>
          </p:cNvPr>
          <p:cNvSpPr>
            <a:spLocks noGrp="1"/>
          </p:cNvSpPr>
          <p:nvPr>
            <p:ph type="title" idx="2"/>
            <p:custDataLst>
              <p:tags r:id="rId3"/>
            </p:custDataLst>
          </p:nvPr>
        </p:nvSpPr>
        <p:spPr/>
        <p:txBody>
          <a:bodyPr/>
          <a:lstStyle/>
          <a:p>
            <a:r>
              <a:rPr lang="en-US" altLang="zh-CN" dirty="0"/>
              <a:t>2.2 </a:t>
            </a:r>
            <a:r>
              <a:rPr lang="zh-CN" altLang="en-US" dirty="0"/>
              <a:t>主要相似工作 </a:t>
            </a:r>
            <a:r>
              <a:rPr lang="en-US" altLang="zh-CN" dirty="0"/>
              <a:t>– MIT (xv6)</a:t>
            </a:r>
            <a:endParaRPr dirty="0"/>
          </a:p>
        </p:txBody>
      </p:sp>
      <p:pic>
        <p:nvPicPr>
          <p:cNvPr id="2" name="图片 1">
            <a:extLst>
              <a:ext uri="{FF2B5EF4-FFF2-40B4-BE49-F238E27FC236}">
                <a16:creationId xmlns:a16="http://schemas.microsoft.com/office/drawing/2014/main" id="{43C5E8E2-A4EF-2A6B-1D26-6F53C6E7DAEE}"/>
              </a:ext>
            </a:extLst>
          </p:cNvPr>
          <p:cNvPicPr>
            <a:picLocks noChangeAspect="1"/>
          </p:cNvPicPr>
          <p:nvPr>
            <p:custDataLst>
              <p:tags r:id="rId4"/>
            </p:custDataLst>
          </p:nvPr>
        </p:nvPicPr>
        <p:blipFill>
          <a:blip r:embed="rId6"/>
          <a:stretch>
            <a:fillRect/>
          </a:stretch>
        </p:blipFill>
        <p:spPr>
          <a:xfrm>
            <a:off x="7366000" y="523875"/>
            <a:ext cx="4443095" cy="782955"/>
          </a:xfrm>
          <a:prstGeom prst="rect">
            <a:avLst/>
          </a:prstGeom>
        </p:spPr>
      </p:pic>
      <p:sp>
        <p:nvSpPr>
          <p:cNvPr id="4" name="Rectangle 1">
            <a:extLst>
              <a:ext uri="{FF2B5EF4-FFF2-40B4-BE49-F238E27FC236}">
                <a16:creationId xmlns:a16="http://schemas.microsoft.com/office/drawing/2014/main" id="{5E260817-DE39-2AF8-B6A6-CBB80DDB5961}"/>
              </a:ext>
            </a:extLst>
          </p:cNvPr>
          <p:cNvSpPr>
            <a:spLocks noChangeArrowheads="1"/>
          </p:cNvSpPr>
          <p:nvPr/>
        </p:nvSpPr>
        <p:spPr bwMode="auto">
          <a:xfrm>
            <a:off x="0" y="-266699"/>
            <a:ext cx="65" cy="5333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26960" rIns="0" bIns="12696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78911564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94bceb8b-8dc7-4068-9bec-3c941faf476c"/>
  <p:tag name="COMMONDATA" val="eyJoZGlkIjoiYWNlODEyNTNiZDQ3MjQ0NmY3YjE0ZDg1M2FjNGU2ODIifQ=="/>
</p:tagLst>
</file>

<file path=ppt/tags/tag10.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0800,&quot;width&quot;:19200}"/>
  <p:tag name="KSO_WM_UNIT_HIGHLIGHT" val="0"/>
  <p:tag name="KSO_WM_UNIT_COMPATIBLE" val="0"/>
  <p:tag name="KSO_WM_UNIT_DIAGRAM_ISNUMVISUAL" val="0"/>
  <p:tag name="KSO_WM_UNIT_DIAGRAM_ISREFERUNIT" val="0"/>
  <p:tag name="KSO_WM_UNIT_TYPE" val="i"/>
  <p:tag name="KSO_WM_UNIT_INDEX" val="1"/>
  <p:tag name="KSO_WM_UNIT_ID" val="_1*i*1"/>
  <p:tag name="KSO_WM_UNIT_LAYERLEVEL" val="1"/>
  <p:tag name="KSO_WM_TAG_VERSION" val="3.0"/>
  <p:tag name="KSO_WM_BEAUTIFY_FLAG" val="#wm#"/>
</p:tagLst>
</file>

<file path=ppt/tags/tag100.xml><?xml version="1.0" encoding="utf-8"?>
<p:tagLst xmlns:a="http://schemas.openxmlformats.org/drawingml/2006/main" xmlns:r="http://schemas.openxmlformats.org/officeDocument/2006/relationships" xmlns:p="http://schemas.openxmlformats.org/presentationml/2006/main">
  <p:tag name="KSO_WM_UNIT_LINE_FORE_SCHEMECOLOR_INDEX_BRIGHTNESS" val="0.6"/>
  <p:tag name="KSO_WM_UNIT_LINE_FORE_SCHEMECOLOR_INDEX" val="15"/>
  <p:tag name="KSO_WM_UNIT_LINE_FILL_TYPE" val="2"/>
  <p:tag name="KSO_WM_BEAUTIFY_FLAG" val="#wm#"/>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230230_4*l_h_i*1_4_1"/>
  <p:tag name="KSO_WM_TEMPLATE_CATEGORY" val="custom"/>
  <p:tag name="KSO_WM_TEMPLATE_INDEX" val="20230230"/>
  <p:tag name="KSO_WM_UNIT_LAYERLEVEL" val="1_1_1"/>
  <p:tag name="KSO_WM_TAG_VERSION" val="3.0"/>
  <p:tag name="KSO_WM_DIAGRAM_VERSION" val="3"/>
  <p:tag name="KSO_WM_DIAGRAM_MAX_ITEMCNT" val="8"/>
  <p:tag name="KSO_WM_DIAGRAM_MIN_ITEMCNT" val="2"/>
  <p:tag name="KSO_WM_DIAGRAM_VIRTUALLY_FRAME" val="{&quot;height&quot;:331.1000061035156,&quot;left&quot;:69.75,&quot;top&quot;:152.1249969482422,&quot;width&quot;:860.1}"/>
  <p:tag name="KSO_WM_DIAGRAM_COLOR_MATCH_VALUE" val="{&quot;shape&quot;:{&quot;fill&quot;:{&quot;type&quot;:0},&quot;glow&quot;:{&quot;colorType&quot;:0},&quot;line&quot;:{&quot;solidLine&quot;:{&quot;brightness&quot;:0.6000000238418579,&quot;colorType&quot;:1,&quot;foreColorIndex&quot;:1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DIAGRAM_COLOR_TRICK" val="1"/>
  <p:tag name="KSO_WM_DIAGRAM_COLOR_TEXT_CAN_REMOVE" val="n"/>
</p:tagLst>
</file>

<file path=ppt/tags/tag10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 name="KSO_WM_BEAUTIFY_FLAG" val="#wm#"/>
  <p:tag name="KSO_WM_UNIT_HIGHLIGHT" val="0"/>
  <p:tag name="KSO_WM_UNIT_COMPATIBLE" val="0"/>
  <p:tag name="KSO_WM_UNIT_DIAGRAM_ISNUMVISUAL" val="0"/>
  <p:tag name="KSO_WM_UNIT_DIAGRAM_ISREFERUNIT" val="0"/>
  <p:tag name="KSO_WM_DIAGRAM_GROUP_CODE" val="l1-1"/>
  <p:tag name="KSO_WM_UNIT_TYPE" val="l_h_i"/>
  <p:tag name="KSO_WM_UNIT_INDEX" val="1_4_3"/>
  <p:tag name="KSO_WM_UNIT_ID" val="custom20230230_4*l_h_i*1_4_3"/>
  <p:tag name="KSO_WM_TEMPLATE_CATEGORY" val="custom"/>
  <p:tag name="KSO_WM_TEMPLATE_INDEX" val="20230230"/>
  <p:tag name="KSO_WM_UNIT_LAYERLEVEL" val="1_1_1"/>
  <p:tag name="KSO_WM_TAG_VERSION" val="3.0"/>
  <p:tag name="KSO_WM_DIAGRAM_VERSION" val="3"/>
  <p:tag name="KSO_WM_DIAGRAM_MAX_ITEMCNT" val="8"/>
  <p:tag name="KSO_WM_DIAGRAM_MIN_ITEMCNT" val="2"/>
  <p:tag name="KSO_WM_DIAGRAM_VIRTUALLY_FRAME" val="{&quot;height&quot;:331.1000061035156,&quot;left&quot;:69.75,&quot;top&quot;:152.1249969482422,&quot;width&quot;:860.1}"/>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DIAGRAM_COLOR_TRICK" val="1"/>
  <p:tag name="KSO_WM_DIAGRAM_COLOR_TEXT_CAN_REMOVE" val="n"/>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4_2"/>
  <p:tag name="KSO_WM_UNIT_ID" val="custom20230230_4*l_h_i*1_4_2"/>
  <p:tag name="KSO_WM_TEMPLATE_CATEGORY" val="custom"/>
  <p:tag name="KSO_WM_TEMPLATE_INDEX" val="20230230"/>
  <p:tag name="KSO_WM_UNIT_LAYERLEVEL" val="1_1_1"/>
  <p:tag name="KSO_WM_TAG_VERSION" val="3.0"/>
  <p:tag name="KSO_WM_BEAUTIFY_FLAG" val="#wm#"/>
  <p:tag name="KSO_WM_UNIT_TEXT_FILL_FORE_SCHEMECOLOR_INDEX_BRIGHTNESS" val="-0.25"/>
  <p:tag name="KSO_WM_UNIT_TEXT_FILL_FORE_SCHEMECOLOR_INDEX" val="14"/>
  <p:tag name="KSO_WM_UNIT_TEXT_FILL_TYPE" val="1"/>
  <p:tag name="KSO_WM_DIAGRAM_GROUP_CODE" val="l1-1"/>
  <p:tag name="KSO_WM_DIAGRAM_VERSION" val="3"/>
  <p:tag name="KSO_WM_DIAGRAM_MAX_ITEMCNT" val="8"/>
  <p:tag name="KSO_WM_DIAGRAM_MIN_ITEMCNT" val="2"/>
  <p:tag name="KSO_WM_DIAGRAM_VIRTUALLY_FRAME" val="{&quot;height&quot;:331.1000061035156,&quot;left&quot;:69.75,&quot;top&quot;:152.1249969482422,&quot;width&quot;:860.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1"/>
  <p:tag name="KSO_WM_DIAGRAM_COLOR_TEXT_CAN_REMOVE" val="n"/>
  <p:tag name="KSO_WM_UNIT_PRESET_TEXT" val="04."/>
</p:tagLst>
</file>

<file path=ppt/tags/tag10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INDEX" val="1_4_1"/>
  <p:tag name="KSO_WM_TEMPLATE_CATEGORY" val="custom"/>
  <p:tag name="KSO_WM_TEMPLATE_INDEX" val="20230230"/>
  <p:tag name="KSO_WM_UNIT_LAYERLEVEL" val="1_1_1"/>
  <p:tag name="KSO_WM_TAG_VERSION" val="3.0"/>
  <p:tag name="KSO_WM_BEAUTIFY_FLAG" val="#wm#"/>
  <p:tag name="KSO_WM_UNIT_TEXT_FILL_FORE_SCHEMECOLOR_INDEX_BRIGHTNESS" val="-0.25"/>
  <p:tag name="KSO_WM_UNIT_TEXT_FILL_FORE_SCHEMECOLOR_INDEX" val="14"/>
  <p:tag name="KSO_WM_UNIT_TEXT_FILL_TYPE" val="1"/>
  <p:tag name="KSO_WM_DIAGRAM_GROUP_CODE" val="l1-1"/>
  <p:tag name="KSO_WM_UNIT_TYPE" val="l_h_f"/>
  <p:tag name="KSO_WM_UNIT_ID" val="custom20230230_4*l_h_f*1_4_1"/>
  <p:tag name="KSO_WM_DIAGRAM_VERSION" val="3"/>
  <p:tag name="KSO_WM_DIAGRAM_MAX_ITEMCNT" val="8"/>
  <p:tag name="KSO_WM_DIAGRAM_MIN_ITEMCNT" val="2"/>
  <p:tag name="KSO_WM_DIAGRAM_VIRTUALLY_FRAME" val="{&quot;height&quot;:331.1000061035156,&quot;left&quot;:69.75,&quot;top&quot;:152.1249969482422,&quot;width&quot;:860.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1"/>
  <p:tag name="KSO_WM_DIAGRAM_COLOR_TEXT_CAN_REMOVE" val="n"/>
  <p:tag name="KSO_WM_UNIT_SUBTYPE" val="a"/>
  <p:tag name="KSO_WM_UNIT_PRESET_TEXT" val="添加目录标题"/>
</p:tagLst>
</file>

<file path=ppt/tags/tag104.xml><?xml version="1.0" encoding="utf-8"?>
<p:tagLst xmlns:a="http://schemas.openxmlformats.org/drawingml/2006/main" xmlns:r="http://schemas.openxmlformats.org/officeDocument/2006/relationships" xmlns:p="http://schemas.openxmlformats.org/presentationml/2006/main">
  <p:tag name="KSO_WM_UNIT_LINE_FORE_SCHEMECOLOR_INDEX_BRIGHTNESS" val="0.6"/>
  <p:tag name="KSO_WM_UNIT_LINE_FORE_SCHEMECOLOR_INDEX" val="15"/>
  <p:tag name="KSO_WM_UNIT_LINE_FILL_TYPE" val="2"/>
  <p:tag name="KSO_WM_BEAUTIFY_FLAG" val="#wm#"/>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30230_4*l_h_i*1_3_1"/>
  <p:tag name="KSO_WM_TEMPLATE_CATEGORY" val="custom"/>
  <p:tag name="KSO_WM_TEMPLATE_INDEX" val="20230230"/>
  <p:tag name="KSO_WM_UNIT_LAYERLEVEL" val="1_1_1"/>
  <p:tag name="KSO_WM_TAG_VERSION" val="3.0"/>
  <p:tag name="KSO_WM_DIAGRAM_VERSION" val="3"/>
  <p:tag name="KSO_WM_DIAGRAM_MAX_ITEMCNT" val="8"/>
  <p:tag name="KSO_WM_DIAGRAM_MIN_ITEMCNT" val="2"/>
  <p:tag name="KSO_WM_DIAGRAM_VIRTUALLY_FRAME" val="{&quot;height&quot;:331.1000061035156,&quot;left&quot;:69.75,&quot;top&quot;:152.1249969482422,&quot;width&quot;:860.1}"/>
  <p:tag name="KSO_WM_DIAGRAM_COLOR_MATCH_VALUE" val="{&quot;shape&quot;:{&quot;fill&quot;:{&quot;type&quot;:0},&quot;glow&quot;:{&quot;colorType&quot;:0},&quot;line&quot;:{&quot;solidLine&quot;:{&quot;brightness&quot;:0.6000000238418579,&quot;colorType&quot;:1,&quot;foreColorIndex&quot;:1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DIAGRAM_COLOR_TRICK" val="1"/>
  <p:tag name="KSO_WM_DIAGRAM_COLOR_TEXT_CAN_REMOVE" val="n"/>
</p:tagLst>
</file>

<file path=ppt/tags/tag10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 name="KSO_WM_BEAUTIFY_FLAG" val="#wm#"/>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custom20230230_4*l_h_i*1_3_3"/>
  <p:tag name="KSO_WM_TEMPLATE_CATEGORY" val="custom"/>
  <p:tag name="KSO_WM_TEMPLATE_INDEX" val="20230230"/>
  <p:tag name="KSO_WM_UNIT_LAYERLEVEL" val="1_1_1"/>
  <p:tag name="KSO_WM_TAG_VERSION" val="3.0"/>
  <p:tag name="KSO_WM_DIAGRAM_VERSION" val="3"/>
  <p:tag name="KSO_WM_DIAGRAM_MAX_ITEMCNT" val="8"/>
  <p:tag name="KSO_WM_DIAGRAM_MIN_ITEMCNT" val="2"/>
  <p:tag name="KSO_WM_DIAGRAM_VIRTUALLY_FRAME" val="{&quot;height&quot;:331.1000061035156,&quot;left&quot;:69.75,&quot;top&quot;:152.1249969482422,&quot;width&quot;:860.1}"/>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DIAGRAM_COLOR_TRICK" val="1"/>
  <p:tag name="KSO_WM_DIAGRAM_COLOR_TEXT_CAN_REMOVE" val="n"/>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3_2"/>
  <p:tag name="KSO_WM_UNIT_ID" val="custom20230230_4*l_h_i*1_3_2"/>
  <p:tag name="KSO_WM_TEMPLATE_CATEGORY" val="custom"/>
  <p:tag name="KSO_WM_TEMPLATE_INDEX" val="20230230"/>
  <p:tag name="KSO_WM_UNIT_LAYERLEVEL" val="1_1_1"/>
  <p:tag name="KSO_WM_TAG_VERSION" val="3.0"/>
  <p:tag name="KSO_WM_BEAUTIFY_FLAG" val="#wm#"/>
  <p:tag name="KSO_WM_UNIT_TEXT_FILL_FORE_SCHEMECOLOR_INDEX_BRIGHTNESS" val="-0.25"/>
  <p:tag name="KSO_WM_UNIT_TEXT_FILL_FORE_SCHEMECOLOR_INDEX" val="14"/>
  <p:tag name="KSO_WM_UNIT_TEXT_FILL_TYPE" val="1"/>
  <p:tag name="KSO_WM_DIAGRAM_GROUP_CODE" val="l1-1"/>
  <p:tag name="KSO_WM_DIAGRAM_VERSION" val="3"/>
  <p:tag name="KSO_WM_DIAGRAM_MAX_ITEMCNT" val="8"/>
  <p:tag name="KSO_WM_DIAGRAM_MIN_ITEMCNT" val="2"/>
  <p:tag name="KSO_WM_DIAGRAM_VIRTUALLY_FRAME" val="{&quot;height&quot;:331.1000061035156,&quot;left&quot;:69.75,&quot;top&quot;:152.1249969482422,&quot;width&quot;:860.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1"/>
  <p:tag name="KSO_WM_DIAGRAM_COLOR_TEXT_CAN_REMOVE" val="n"/>
  <p:tag name="KSO_WM_UNIT_PRESET_TEXT" val="03."/>
</p:tagLst>
</file>

<file path=ppt/tags/tag10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INDEX" val="1_3_1"/>
  <p:tag name="KSO_WM_TEMPLATE_CATEGORY" val="custom"/>
  <p:tag name="KSO_WM_TEMPLATE_INDEX" val="20230230"/>
  <p:tag name="KSO_WM_UNIT_LAYERLEVEL" val="1_1_1"/>
  <p:tag name="KSO_WM_TAG_VERSION" val="3.0"/>
  <p:tag name="KSO_WM_BEAUTIFY_FLAG" val="#wm#"/>
  <p:tag name="KSO_WM_UNIT_TEXT_FILL_FORE_SCHEMECOLOR_INDEX_BRIGHTNESS" val="-0.25"/>
  <p:tag name="KSO_WM_UNIT_TEXT_FILL_FORE_SCHEMECOLOR_INDEX" val="14"/>
  <p:tag name="KSO_WM_UNIT_TEXT_FILL_TYPE" val="1"/>
  <p:tag name="KSO_WM_DIAGRAM_GROUP_CODE" val="l1-1"/>
  <p:tag name="KSO_WM_UNIT_TYPE" val="l_h_f"/>
  <p:tag name="KSO_WM_UNIT_ID" val="custom20230230_4*l_h_f*1_3_1"/>
  <p:tag name="KSO_WM_DIAGRAM_VERSION" val="3"/>
  <p:tag name="KSO_WM_DIAGRAM_MAX_ITEMCNT" val="8"/>
  <p:tag name="KSO_WM_DIAGRAM_MIN_ITEMCNT" val="2"/>
  <p:tag name="KSO_WM_DIAGRAM_VIRTUALLY_FRAME" val="{&quot;height&quot;:331.1000061035156,&quot;left&quot;:69.75,&quot;top&quot;:152.1249969482422,&quot;width&quot;:860.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1"/>
  <p:tag name="KSO_WM_DIAGRAM_COLOR_TEXT_CAN_REMOVE" val="n"/>
  <p:tag name="KSO_WM_UNIT_SUBTYPE" val="a"/>
  <p:tag name="KSO_WM_UNIT_PRESET_TEXT" val="添加目录标题"/>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KSO_WM_UNIT_LINE_FORE_SCHEMECOLOR_INDEX_BRIGHTNESS" val="0.6"/>
  <p:tag name="KSO_WM_UNIT_LINE_FORE_SCHEMECOLOR_INDEX" val="15"/>
  <p:tag name="KSO_WM_UNIT_LINE_FILL_TYPE" val="2"/>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30230_4*l_h_i*1_1_1"/>
  <p:tag name="KSO_WM_TEMPLATE_CATEGORY" val="custom"/>
  <p:tag name="KSO_WM_TEMPLATE_INDEX" val="20230230"/>
  <p:tag name="KSO_WM_UNIT_LAYERLEVEL" val="1_1_1"/>
  <p:tag name="KSO_WM_TAG_VERSION" val="3.0"/>
  <p:tag name="KSO_WM_BEAUTIFY_FLAG" val="#wm#"/>
  <p:tag name="KSO_WM_DIAGRAM_VERSION" val="3"/>
  <p:tag name="KSO_WM_DIAGRAM_MAX_ITEMCNT" val="8"/>
  <p:tag name="KSO_WM_DIAGRAM_MIN_ITEMCNT" val="2"/>
  <p:tag name="KSO_WM_DIAGRAM_VIRTUALLY_FRAME" val="{&quot;height&quot;:331.1000061035156,&quot;left&quot;:69.75,&quot;top&quot;:152.1249969482422,&quot;width&quot;:860.1}"/>
  <p:tag name="KSO_WM_DIAGRAM_COLOR_MATCH_VALUE" val="{&quot;shape&quot;:{&quot;fill&quot;:{&quot;type&quot;:0},&quot;glow&quot;:{&quot;colorType&quot;:0},&quot;line&quot;:{&quot;solidLine&quot;:{&quot;brightness&quot;:0.6000000238418579,&quot;colorType&quot;:1,&quot;foreColorIndex&quot;:1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DIAGRAM_COLOR_TRICK" val="1"/>
  <p:tag name="KSO_WM_DIAGRAM_COLOR_TEXT_CAN_REMOVE" val="n"/>
</p:tagLst>
</file>

<file path=ppt/tags/tag11.xml><?xml version="1.0" encoding="utf-8"?>
<p:tagLst xmlns:a="http://schemas.openxmlformats.org/drawingml/2006/main" xmlns:r="http://schemas.openxmlformats.org/officeDocument/2006/relationships" xmlns:p="http://schemas.openxmlformats.org/presentationml/2006/main">
  <p:tag name="KSO_WM_UNIT_SUBTYPE" val="b"/>
  <p:tag name="KSO_WM_UNIT_PRESET_TEXT" val="汇报人：稻小壳"/>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1*f*1"/>
  <p:tag name="KSO_WM_UNIT_LAYERLEVEL" val="1"/>
  <p:tag name="KSO_WM_TAG_VERSION" val="3.0"/>
  <p:tag name="KSO_WM_BEAUTIFY_FLAG" val="#wm#"/>
  <p:tag name="KSO_WM_UNIT_TEXT_FILL_FORE_SCHEMECOLOR_INDEX_BRIGHTNESS" val="-0.25"/>
  <p:tag name="KSO_WM_UNIT_TEXT_FILL_FORE_SCHEMECOLOR_INDEX" val="14"/>
  <p:tag name="KSO_WM_UNIT_TEXT_FILL_TYPE" val="1"/>
  <p:tag name="KSO_WM_UNIT_CONTENT_GROUP_TYPE" val="contentchip"/>
</p:tagLst>
</file>

<file path=ppt/tags/tag11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custom20230230_4*l_h_i*1_1_3"/>
  <p:tag name="KSO_WM_TEMPLATE_CATEGORY" val="custom"/>
  <p:tag name="KSO_WM_TEMPLATE_INDEX" val="20230230"/>
  <p:tag name="KSO_WM_UNIT_LAYERLEVEL" val="1_1_1"/>
  <p:tag name="KSO_WM_TAG_VERSION" val="3.0"/>
  <p:tag name="KSO_WM_BEAUTIFY_FLAG" val="#wm#"/>
  <p:tag name="KSO_WM_DIAGRAM_VERSION" val="3"/>
  <p:tag name="KSO_WM_DIAGRAM_MAX_ITEMCNT" val="8"/>
  <p:tag name="KSO_WM_DIAGRAM_MIN_ITEMCNT" val="2"/>
  <p:tag name="KSO_WM_DIAGRAM_VIRTUALLY_FRAME" val="{&quot;height&quot;:331.1000061035156,&quot;left&quot;:69.75,&quot;top&quot;:152.1249969482422,&quot;width&quot;:860.1}"/>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DIAGRAM_COLOR_TRICK" val="1"/>
  <p:tag name="KSO_WM_DIAGRAM_COLOR_TEXT_CAN_REMOVE" val="n"/>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1_2"/>
  <p:tag name="KSO_WM_UNIT_ID" val="custom20230230_4*l_h_i*1_1_2"/>
  <p:tag name="KSO_WM_TEMPLATE_CATEGORY" val="custom"/>
  <p:tag name="KSO_WM_TEMPLATE_INDEX" val="20230230"/>
  <p:tag name="KSO_WM_UNIT_LAYERLEVEL" val="1_1_1"/>
  <p:tag name="KSO_WM_TAG_VERSION" val="3.0"/>
  <p:tag name="KSO_WM_BEAUTIFY_FLAG" val="#wm#"/>
  <p:tag name="KSO_WM_UNIT_TEXT_FILL_FORE_SCHEMECOLOR_INDEX_BRIGHTNESS" val="-0.25"/>
  <p:tag name="KSO_WM_UNIT_TEXT_FILL_FORE_SCHEMECOLOR_INDEX" val="14"/>
  <p:tag name="KSO_WM_UNIT_TEXT_FILL_TYPE" val="1"/>
  <p:tag name="KSO_WM_DIAGRAM_GROUP_CODE" val="l1-1"/>
  <p:tag name="KSO_WM_DIAGRAM_VERSION" val="3"/>
  <p:tag name="KSO_WM_DIAGRAM_MAX_ITEMCNT" val="8"/>
  <p:tag name="KSO_WM_DIAGRAM_MIN_ITEMCNT" val="2"/>
  <p:tag name="KSO_WM_DIAGRAM_VIRTUALLY_FRAME" val="{&quot;height&quot;:331.1000061035156,&quot;left&quot;:69.75,&quot;top&quot;:152.1249969482422,&quot;width&quot;:860.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1"/>
  <p:tag name="KSO_WM_DIAGRAM_COLOR_TEXT_CAN_REMOVE" val="n"/>
  <p:tag name="KSO_WM_UNIT_PRESET_TEXT" val="01."/>
</p:tagLst>
</file>

<file path=ppt/tags/tag11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INDEX" val="1_1_1"/>
  <p:tag name="KSO_WM_TEMPLATE_CATEGORY" val="custom"/>
  <p:tag name="KSO_WM_TEMPLATE_INDEX" val="20230230"/>
  <p:tag name="KSO_WM_UNIT_LAYERLEVEL" val="1_1_1"/>
  <p:tag name="KSO_WM_TAG_VERSION" val="3.0"/>
  <p:tag name="KSO_WM_BEAUTIFY_FLAG" val="#wm#"/>
  <p:tag name="KSO_WM_UNIT_TEXT_FILL_FORE_SCHEMECOLOR_INDEX_BRIGHTNESS" val="-0.25"/>
  <p:tag name="KSO_WM_UNIT_TEXT_FILL_FORE_SCHEMECOLOR_INDEX" val="14"/>
  <p:tag name="KSO_WM_UNIT_TEXT_FILL_TYPE" val="1"/>
  <p:tag name="KSO_WM_DIAGRAM_GROUP_CODE" val="l1-1"/>
  <p:tag name="KSO_WM_UNIT_TYPE" val="l_h_f"/>
  <p:tag name="KSO_WM_UNIT_ID" val="custom20230230_4*l_h_f*1_1_1"/>
  <p:tag name="KSO_WM_DIAGRAM_VERSION" val="3"/>
  <p:tag name="KSO_WM_DIAGRAM_MAX_ITEMCNT" val="8"/>
  <p:tag name="KSO_WM_DIAGRAM_MIN_ITEMCNT" val="2"/>
  <p:tag name="KSO_WM_DIAGRAM_VIRTUALLY_FRAME" val="{&quot;height&quot;:331.1000061035156,&quot;left&quot;:69.75,&quot;top&quot;:152.1249969482422,&quot;width&quot;:860.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1"/>
  <p:tag name="KSO_WM_DIAGRAM_COLOR_TEXT_CAN_REMOVE" val="n"/>
  <p:tag name="KSO_WM_UNIT_SUBTYPE" val="a"/>
  <p:tag name="KSO_WM_UNIT_PRESET_TEXT" val="添加目录标题"/>
</p:tagLst>
</file>

<file path=ppt/tags/tag113.xml><?xml version="1.0" encoding="utf-8"?>
<p:tagLst xmlns:a="http://schemas.openxmlformats.org/drawingml/2006/main" xmlns:r="http://schemas.openxmlformats.org/officeDocument/2006/relationships" xmlns:p="http://schemas.openxmlformats.org/presentationml/2006/main">
  <p:tag name="KSO_WM_UNIT_LINE_FORE_SCHEMECOLOR_INDEX_BRIGHTNESS" val="0.6"/>
  <p:tag name="KSO_WM_UNIT_LINE_FORE_SCHEMECOLOR_INDEX" val="15"/>
  <p:tag name="KSO_WM_UNIT_LINE_FILL_TYPE" val="2"/>
  <p:tag name="KSO_WM_BEAUTIFY_FLAG" val="#wm#"/>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30230_4*l_h_i*1_2_1"/>
  <p:tag name="KSO_WM_TEMPLATE_CATEGORY" val="custom"/>
  <p:tag name="KSO_WM_TEMPLATE_INDEX" val="20230230"/>
  <p:tag name="KSO_WM_UNIT_LAYERLEVEL" val="1_1_1"/>
  <p:tag name="KSO_WM_TAG_VERSION" val="3.0"/>
  <p:tag name="KSO_WM_DIAGRAM_VERSION" val="3"/>
  <p:tag name="KSO_WM_DIAGRAM_MAX_ITEMCNT" val="8"/>
  <p:tag name="KSO_WM_DIAGRAM_MIN_ITEMCNT" val="2"/>
  <p:tag name="KSO_WM_DIAGRAM_VIRTUALLY_FRAME" val="{&quot;height&quot;:331.1000061035156,&quot;left&quot;:69.75,&quot;top&quot;:152.1249969482422,&quot;width&quot;:860.1}"/>
  <p:tag name="KSO_WM_DIAGRAM_COLOR_MATCH_VALUE" val="{&quot;shape&quot;:{&quot;fill&quot;:{&quot;type&quot;:0},&quot;glow&quot;:{&quot;colorType&quot;:0},&quot;line&quot;:{&quot;solidLine&quot;:{&quot;brightness&quot;:0.6000000238418579,&quot;colorType&quot;:1,&quot;foreColorIndex&quot;:1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DIAGRAM_COLOR_TRICK" val="1"/>
  <p:tag name="KSO_WM_DIAGRAM_COLOR_TEXT_CAN_REMOVE" val="n"/>
</p:tagLst>
</file>

<file path=ppt/tags/tag11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 name="KSO_WM_BEAUTIFY_FLAG" val="#wm#"/>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custom20230230_4*l_h_i*1_2_3"/>
  <p:tag name="KSO_WM_TEMPLATE_CATEGORY" val="custom"/>
  <p:tag name="KSO_WM_TEMPLATE_INDEX" val="20230230"/>
  <p:tag name="KSO_WM_UNIT_LAYERLEVEL" val="1_1_1"/>
  <p:tag name="KSO_WM_TAG_VERSION" val="3.0"/>
  <p:tag name="KSO_WM_DIAGRAM_VERSION" val="3"/>
  <p:tag name="KSO_WM_DIAGRAM_MAX_ITEMCNT" val="8"/>
  <p:tag name="KSO_WM_DIAGRAM_MIN_ITEMCNT" val="2"/>
  <p:tag name="KSO_WM_DIAGRAM_VIRTUALLY_FRAME" val="{&quot;height&quot;:331.1000061035156,&quot;left&quot;:69.75,&quot;top&quot;:152.1249969482422,&quot;width&quot;:860.1}"/>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DIAGRAM_COLOR_TRICK" val="1"/>
  <p:tag name="KSO_WM_DIAGRAM_COLOR_TEXT_CAN_REMOVE" val="n"/>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2_2"/>
  <p:tag name="KSO_WM_UNIT_ID" val="custom20230230_4*l_h_i*1_2_2"/>
  <p:tag name="KSO_WM_TEMPLATE_CATEGORY" val="custom"/>
  <p:tag name="KSO_WM_TEMPLATE_INDEX" val="20230230"/>
  <p:tag name="KSO_WM_UNIT_LAYERLEVEL" val="1_1_1"/>
  <p:tag name="KSO_WM_TAG_VERSION" val="3.0"/>
  <p:tag name="KSO_WM_BEAUTIFY_FLAG" val="#wm#"/>
  <p:tag name="KSO_WM_UNIT_TEXT_FILL_FORE_SCHEMECOLOR_INDEX_BRIGHTNESS" val="-0.25"/>
  <p:tag name="KSO_WM_UNIT_TEXT_FILL_FORE_SCHEMECOLOR_INDEX" val="14"/>
  <p:tag name="KSO_WM_UNIT_TEXT_FILL_TYPE" val="1"/>
  <p:tag name="KSO_WM_DIAGRAM_GROUP_CODE" val="l1-1"/>
  <p:tag name="KSO_WM_DIAGRAM_VERSION" val="3"/>
  <p:tag name="KSO_WM_DIAGRAM_MAX_ITEMCNT" val="8"/>
  <p:tag name="KSO_WM_DIAGRAM_MIN_ITEMCNT" val="2"/>
  <p:tag name="KSO_WM_DIAGRAM_VIRTUALLY_FRAME" val="{&quot;height&quot;:331.1000061035156,&quot;left&quot;:69.75,&quot;top&quot;:152.1249969482422,&quot;width&quot;:860.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1"/>
  <p:tag name="KSO_WM_DIAGRAM_COLOR_TEXT_CAN_REMOVE" val="n"/>
  <p:tag name="KSO_WM_UNIT_PRESET_TEXT" val="02."/>
</p:tagLst>
</file>

<file path=ppt/tags/tag11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INDEX" val="1_2_1"/>
  <p:tag name="KSO_WM_TEMPLATE_CATEGORY" val="custom"/>
  <p:tag name="KSO_WM_TEMPLATE_INDEX" val="20230230"/>
  <p:tag name="KSO_WM_UNIT_LAYERLEVEL" val="1_1_1"/>
  <p:tag name="KSO_WM_TAG_VERSION" val="3.0"/>
  <p:tag name="KSO_WM_BEAUTIFY_FLAG" val="#wm#"/>
  <p:tag name="KSO_WM_UNIT_TEXT_FILL_FORE_SCHEMECOLOR_INDEX_BRIGHTNESS" val="-0.25"/>
  <p:tag name="KSO_WM_UNIT_TEXT_FILL_FORE_SCHEMECOLOR_INDEX" val="14"/>
  <p:tag name="KSO_WM_UNIT_TEXT_FILL_TYPE" val="1"/>
  <p:tag name="KSO_WM_DIAGRAM_GROUP_CODE" val="l1-1"/>
  <p:tag name="KSO_WM_UNIT_TYPE" val="l_h_f"/>
  <p:tag name="KSO_WM_UNIT_ID" val="custom20230230_4*l_h_f*1_2_1"/>
  <p:tag name="KSO_WM_DIAGRAM_VERSION" val="3"/>
  <p:tag name="KSO_WM_DIAGRAM_MAX_ITEMCNT" val="8"/>
  <p:tag name="KSO_WM_DIAGRAM_MIN_ITEMCNT" val="2"/>
  <p:tag name="KSO_WM_DIAGRAM_VIRTUALLY_FRAME" val="{&quot;height&quot;:331.1000061035156,&quot;left&quot;:69.75,&quot;top&quot;:152.1249969482422,&quot;width&quot;:860.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1"/>
  <p:tag name="KSO_WM_DIAGRAM_COLOR_TEXT_CAN_REMOVE" val="n"/>
  <p:tag name="KSO_WM_UNIT_SUBTYPE" val="a"/>
  <p:tag name="KSO_WM_UNIT_PRESET_TEXT" val="添加目录标题"/>
</p:tagLst>
</file>

<file path=ppt/tags/tag117.xml><?xml version="1.0" encoding="utf-8"?>
<p:tagLst xmlns:a="http://schemas.openxmlformats.org/drawingml/2006/main" xmlns:r="http://schemas.openxmlformats.org/officeDocument/2006/relationships" xmlns:p="http://schemas.openxmlformats.org/presentationml/2006/main">
  <p:tag name="KSO_WM_UNIT_LINE_FORE_SCHEMECOLOR_INDEX_BRIGHTNESS" val="0.6"/>
  <p:tag name="KSO_WM_UNIT_LINE_FORE_SCHEMECOLOR_INDEX" val="15"/>
  <p:tag name="KSO_WM_UNIT_LINE_FILL_TYPE" val="2"/>
  <p:tag name="KSO_WM_BEAUTIFY_FLAG" val="#wm#"/>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custom20230230_4*l_h_i*1_4_1"/>
  <p:tag name="KSO_WM_TEMPLATE_CATEGORY" val="custom"/>
  <p:tag name="KSO_WM_TEMPLATE_INDEX" val="20230230"/>
  <p:tag name="KSO_WM_UNIT_LAYERLEVEL" val="1_1_1"/>
  <p:tag name="KSO_WM_TAG_VERSION" val="3.0"/>
  <p:tag name="KSO_WM_DIAGRAM_VERSION" val="3"/>
  <p:tag name="KSO_WM_DIAGRAM_MAX_ITEMCNT" val="8"/>
  <p:tag name="KSO_WM_DIAGRAM_MIN_ITEMCNT" val="2"/>
  <p:tag name="KSO_WM_DIAGRAM_VIRTUALLY_FRAME" val="{&quot;height&quot;:331.1000061035156,&quot;left&quot;:69.75,&quot;top&quot;:152.1249969482422,&quot;width&quot;:860.1}"/>
  <p:tag name="KSO_WM_DIAGRAM_COLOR_MATCH_VALUE" val="{&quot;shape&quot;:{&quot;fill&quot;:{&quot;type&quot;:0},&quot;glow&quot;:{&quot;colorType&quot;:0},&quot;line&quot;:{&quot;solidLine&quot;:{&quot;brightness&quot;:0.6000000238418579,&quot;colorType&quot;:1,&quot;foreColorIndex&quot;:1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DIAGRAM_COLOR_TRICK" val="1"/>
  <p:tag name="KSO_WM_DIAGRAM_COLOR_TEXT_CAN_REMOVE" val="n"/>
</p:tagLst>
</file>

<file path=ppt/tags/tag11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 name="KSO_WM_BEAUTIFY_FLAG" val="#wm#"/>
  <p:tag name="KSO_WM_UNIT_HIGHLIGHT" val="0"/>
  <p:tag name="KSO_WM_UNIT_COMPATIBLE" val="0"/>
  <p:tag name="KSO_WM_UNIT_DIAGRAM_ISNUMVISUAL" val="0"/>
  <p:tag name="KSO_WM_UNIT_DIAGRAM_ISREFERUNIT" val="0"/>
  <p:tag name="KSO_WM_DIAGRAM_GROUP_CODE" val="l1-1"/>
  <p:tag name="KSO_WM_UNIT_TYPE" val="l_h_i"/>
  <p:tag name="KSO_WM_UNIT_INDEX" val="1_4_3"/>
  <p:tag name="KSO_WM_UNIT_ID" val="custom20230230_4*l_h_i*1_4_3"/>
  <p:tag name="KSO_WM_TEMPLATE_CATEGORY" val="custom"/>
  <p:tag name="KSO_WM_TEMPLATE_INDEX" val="20230230"/>
  <p:tag name="KSO_WM_UNIT_LAYERLEVEL" val="1_1_1"/>
  <p:tag name="KSO_WM_TAG_VERSION" val="3.0"/>
  <p:tag name="KSO_WM_DIAGRAM_VERSION" val="3"/>
  <p:tag name="KSO_WM_DIAGRAM_MAX_ITEMCNT" val="8"/>
  <p:tag name="KSO_WM_DIAGRAM_MIN_ITEMCNT" val="2"/>
  <p:tag name="KSO_WM_DIAGRAM_VIRTUALLY_FRAME" val="{&quot;height&quot;:331.1000061035156,&quot;left&quot;:69.75,&quot;top&quot;:152.1249969482422,&quot;width&quot;:860.1}"/>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DIAGRAM_COLOR_TRICK" val="1"/>
  <p:tag name="KSO_WM_DIAGRAM_COLOR_TEXT_CAN_REMOVE" val="n"/>
</p:tagLst>
</file>

<file path=ppt/tags/tag1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4_2"/>
  <p:tag name="KSO_WM_UNIT_ID" val="custom20230230_4*l_h_i*1_4_2"/>
  <p:tag name="KSO_WM_TEMPLATE_CATEGORY" val="custom"/>
  <p:tag name="KSO_WM_TEMPLATE_INDEX" val="20230230"/>
  <p:tag name="KSO_WM_UNIT_LAYERLEVEL" val="1_1_1"/>
  <p:tag name="KSO_WM_TAG_VERSION" val="3.0"/>
  <p:tag name="KSO_WM_BEAUTIFY_FLAG" val="#wm#"/>
  <p:tag name="KSO_WM_UNIT_TEXT_FILL_FORE_SCHEMECOLOR_INDEX_BRIGHTNESS" val="-0.25"/>
  <p:tag name="KSO_WM_UNIT_TEXT_FILL_FORE_SCHEMECOLOR_INDEX" val="14"/>
  <p:tag name="KSO_WM_UNIT_TEXT_FILL_TYPE" val="1"/>
  <p:tag name="KSO_WM_DIAGRAM_GROUP_CODE" val="l1-1"/>
  <p:tag name="KSO_WM_DIAGRAM_VERSION" val="3"/>
  <p:tag name="KSO_WM_DIAGRAM_MAX_ITEMCNT" val="8"/>
  <p:tag name="KSO_WM_DIAGRAM_MIN_ITEMCNT" val="2"/>
  <p:tag name="KSO_WM_DIAGRAM_VIRTUALLY_FRAME" val="{&quot;height&quot;:331.1000061035156,&quot;left&quot;:69.75,&quot;top&quot;:152.1249969482422,&quot;width&quot;:860.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1"/>
  <p:tag name="KSO_WM_DIAGRAM_COLOR_TEXT_CAN_REMOVE" val="n"/>
  <p:tag name="KSO_WM_UNIT_PRESET_TEXT" val="04."/>
</p:tagLst>
</file>

<file path=ppt/tags/tag1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添加文档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1*a*1"/>
  <p:tag name="KSO_WM_UNIT_LAYERLEVEL" val="1"/>
  <p:tag name="KSO_WM_TAG_VERSION" val="3.0"/>
  <p:tag name="KSO_WM_BEAUTIFY_FLAG" val="#wm#"/>
  <p:tag name="KSO_WM_UNIT_CONTENT_GROUP_TYPE" val="contentchip"/>
</p:tagLst>
</file>

<file path=ppt/tags/tag12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INDEX" val="1_4_1"/>
  <p:tag name="KSO_WM_TEMPLATE_CATEGORY" val="custom"/>
  <p:tag name="KSO_WM_TEMPLATE_INDEX" val="20230230"/>
  <p:tag name="KSO_WM_UNIT_LAYERLEVEL" val="1_1_1"/>
  <p:tag name="KSO_WM_TAG_VERSION" val="3.0"/>
  <p:tag name="KSO_WM_BEAUTIFY_FLAG" val="#wm#"/>
  <p:tag name="KSO_WM_UNIT_TEXT_FILL_FORE_SCHEMECOLOR_INDEX_BRIGHTNESS" val="-0.25"/>
  <p:tag name="KSO_WM_UNIT_TEXT_FILL_FORE_SCHEMECOLOR_INDEX" val="14"/>
  <p:tag name="KSO_WM_UNIT_TEXT_FILL_TYPE" val="1"/>
  <p:tag name="KSO_WM_DIAGRAM_GROUP_CODE" val="l1-1"/>
  <p:tag name="KSO_WM_UNIT_TYPE" val="l_h_f"/>
  <p:tag name="KSO_WM_UNIT_ID" val="custom20230230_4*l_h_f*1_4_1"/>
  <p:tag name="KSO_WM_DIAGRAM_VERSION" val="3"/>
  <p:tag name="KSO_WM_DIAGRAM_MAX_ITEMCNT" val="8"/>
  <p:tag name="KSO_WM_DIAGRAM_MIN_ITEMCNT" val="2"/>
  <p:tag name="KSO_WM_DIAGRAM_VIRTUALLY_FRAME" val="{&quot;height&quot;:331.1000061035156,&quot;left&quot;:69.75,&quot;top&quot;:152.1249969482422,&quot;width&quot;:860.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1"/>
  <p:tag name="KSO_WM_DIAGRAM_COLOR_TEXT_CAN_REMOVE" val="n"/>
  <p:tag name="KSO_WM_UNIT_SUBTYPE" val="a"/>
  <p:tag name="KSO_WM_UNIT_PRESET_TEXT" val="添加目录标题"/>
</p:tagLst>
</file>

<file path=ppt/tags/tag121.xml><?xml version="1.0" encoding="utf-8"?>
<p:tagLst xmlns:a="http://schemas.openxmlformats.org/drawingml/2006/main" xmlns:r="http://schemas.openxmlformats.org/officeDocument/2006/relationships" xmlns:p="http://schemas.openxmlformats.org/presentationml/2006/main">
  <p:tag name="KSO_WM_UNIT_LINE_FORE_SCHEMECOLOR_INDEX_BRIGHTNESS" val="0.6"/>
  <p:tag name="KSO_WM_UNIT_LINE_FORE_SCHEMECOLOR_INDEX" val="15"/>
  <p:tag name="KSO_WM_UNIT_LINE_FILL_TYPE" val="2"/>
  <p:tag name="KSO_WM_BEAUTIFY_FLAG" val="#wm#"/>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30230_4*l_h_i*1_3_1"/>
  <p:tag name="KSO_WM_TEMPLATE_CATEGORY" val="custom"/>
  <p:tag name="KSO_WM_TEMPLATE_INDEX" val="20230230"/>
  <p:tag name="KSO_WM_UNIT_LAYERLEVEL" val="1_1_1"/>
  <p:tag name="KSO_WM_TAG_VERSION" val="3.0"/>
  <p:tag name="KSO_WM_DIAGRAM_VERSION" val="3"/>
  <p:tag name="KSO_WM_DIAGRAM_MAX_ITEMCNT" val="8"/>
  <p:tag name="KSO_WM_DIAGRAM_MIN_ITEMCNT" val="2"/>
  <p:tag name="KSO_WM_DIAGRAM_VIRTUALLY_FRAME" val="{&quot;height&quot;:331.1000061035156,&quot;left&quot;:69.75,&quot;top&quot;:152.1249969482422,&quot;width&quot;:860.1}"/>
  <p:tag name="KSO_WM_DIAGRAM_COLOR_MATCH_VALUE" val="{&quot;shape&quot;:{&quot;fill&quot;:{&quot;type&quot;:0},&quot;glow&quot;:{&quot;colorType&quot;:0},&quot;line&quot;:{&quot;solidLine&quot;:{&quot;brightness&quot;:0.6000000238418579,&quot;colorType&quot;:1,&quot;foreColorIndex&quot;:1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DIAGRAM_COLOR_TRICK" val="1"/>
  <p:tag name="KSO_WM_DIAGRAM_COLOR_TEXT_CAN_REMOVE" val="n"/>
</p:tagLst>
</file>

<file path=ppt/tags/tag12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 name="KSO_WM_BEAUTIFY_FLAG" val="#wm#"/>
  <p:tag name="KSO_WM_UNIT_HIGHLIGHT" val="0"/>
  <p:tag name="KSO_WM_UNIT_COMPATIBLE" val="0"/>
  <p:tag name="KSO_WM_UNIT_DIAGRAM_ISNUMVISUAL" val="0"/>
  <p:tag name="KSO_WM_UNIT_DIAGRAM_ISREFERUNIT" val="0"/>
  <p:tag name="KSO_WM_DIAGRAM_GROUP_CODE" val="l1-1"/>
  <p:tag name="KSO_WM_UNIT_TYPE" val="l_h_i"/>
  <p:tag name="KSO_WM_UNIT_INDEX" val="1_3_3"/>
  <p:tag name="KSO_WM_UNIT_ID" val="custom20230230_4*l_h_i*1_3_3"/>
  <p:tag name="KSO_WM_TEMPLATE_CATEGORY" val="custom"/>
  <p:tag name="KSO_WM_TEMPLATE_INDEX" val="20230230"/>
  <p:tag name="KSO_WM_UNIT_LAYERLEVEL" val="1_1_1"/>
  <p:tag name="KSO_WM_TAG_VERSION" val="3.0"/>
  <p:tag name="KSO_WM_DIAGRAM_VERSION" val="3"/>
  <p:tag name="KSO_WM_DIAGRAM_MAX_ITEMCNT" val="8"/>
  <p:tag name="KSO_WM_DIAGRAM_MIN_ITEMCNT" val="2"/>
  <p:tag name="KSO_WM_DIAGRAM_VIRTUALLY_FRAME" val="{&quot;height&quot;:331.1000061035156,&quot;left&quot;:69.75,&quot;top&quot;:152.1249969482422,&quot;width&quot;:860.1}"/>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DIAGRAM_COLOR_TRICK" val="1"/>
  <p:tag name="KSO_WM_DIAGRAM_COLOR_TEXT_CAN_REMOVE" val="n"/>
</p:tagLst>
</file>

<file path=ppt/tags/tag1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3_2"/>
  <p:tag name="KSO_WM_UNIT_ID" val="custom20230230_4*l_h_i*1_3_2"/>
  <p:tag name="KSO_WM_TEMPLATE_CATEGORY" val="custom"/>
  <p:tag name="KSO_WM_TEMPLATE_INDEX" val="20230230"/>
  <p:tag name="KSO_WM_UNIT_LAYERLEVEL" val="1_1_1"/>
  <p:tag name="KSO_WM_TAG_VERSION" val="3.0"/>
  <p:tag name="KSO_WM_BEAUTIFY_FLAG" val="#wm#"/>
  <p:tag name="KSO_WM_UNIT_TEXT_FILL_FORE_SCHEMECOLOR_INDEX_BRIGHTNESS" val="-0.25"/>
  <p:tag name="KSO_WM_UNIT_TEXT_FILL_FORE_SCHEMECOLOR_INDEX" val="14"/>
  <p:tag name="KSO_WM_UNIT_TEXT_FILL_TYPE" val="1"/>
  <p:tag name="KSO_WM_DIAGRAM_GROUP_CODE" val="l1-1"/>
  <p:tag name="KSO_WM_DIAGRAM_VERSION" val="3"/>
  <p:tag name="KSO_WM_DIAGRAM_MAX_ITEMCNT" val="8"/>
  <p:tag name="KSO_WM_DIAGRAM_MIN_ITEMCNT" val="2"/>
  <p:tag name="KSO_WM_DIAGRAM_VIRTUALLY_FRAME" val="{&quot;height&quot;:331.1000061035156,&quot;left&quot;:69.75,&quot;top&quot;:152.1249969482422,&quot;width&quot;:860.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1"/>
  <p:tag name="KSO_WM_DIAGRAM_COLOR_TEXT_CAN_REMOVE" val="n"/>
  <p:tag name="KSO_WM_UNIT_PRESET_TEXT" val="03."/>
</p:tagLst>
</file>

<file path=ppt/tags/tag12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INDEX" val="1_3_1"/>
  <p:tag name="KSO_WM_TEMPLATE_CATEGORY" val="custom"/>
  <p:tag name="KSO_WM_TEMPLATE_INDEX" val="20230230"/>
  <p:tag name="KSO_WM_UNIT_LAYERLEVEL" val="1_1_1"/>
  <p:tag name="KSO_WM_TAG_VERSION" val="3.0"/>
  <p:tag name="KSO_WM_BEAUTIFY_FLAG" val="#wm#"/>
  <p:tag name="KSO_WM_UNIT_TEXT_FILL_FORE_SCHEMECOLOR_INDEX_BRIGHTNESS" val="-0.25"/>
  <p:tag name="KSO_WM_UNIT_TEXT_FILL_FORE_SCHEMECOLOR_INDEX" val="14"/>
  <p:tag name="KSO_WM_UNIT_TEXT_FILL_TYPE" val="1"/>
  <p:tag name="KSO_WM_DIAGRAM_GROUP_CODE" val="l1-1"/>
  <p:tag name="KSO_WM_UNIT_TYPE" val="l_h_f"/>
  <p:tag name="KSO_WM_UNIT_ID" val="custom20230230_4*l_h_f*1_3_1"/>
  <p:tag name="KSO_WM_DIAGRAM_VERSION" val="3"/>
  <p:tag name="KSO_WM_DIAGRAM_MAX_ITEMCNT" val="8"/>
  <p:tag name="KSO_WM_DIAGRAM_MIN_ITEMCNT" val="2"/>
  <p:tag name="KSO_WM_DIAGRAM_VIRTUALLY_FRAME" val="{&quot;height&quot;:331.1000061035156,&quot;left&quot;:69.75,&quot;top&quot;:152.1249969482422,&quot;width&quot;:860.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1"/>
  <p:tag name="KSO_WM_DIAGRAM_COLOR_TEXT_CAN_REMOVE" val="n"/>
  <p:tag name="KSO_WM_UNIT_SUBTYPE" val="a"/>
  <p:tag name="KSO_WM_UNIT_PRESET_TEXT" val="添加目录标题"/>
</p:tagLst>
</file>

<file path=ppt/tags/tag125.xml><?xml version="1.0" encoding="utf-8"?>
<p:tagLst xmlns:a="http://schemas.openxmlformats.org/drawingml/2006/main" xmlns:r="http://schemas.openxmlformats.org/officeDocument/2006/relationships" xmlns:p="http://schemas.openxmlformats.org/presentationml/2006/main">
  <p:tag name="KSO_WM_SLIDE_ID" val="custom20230230_9"/>
  <p:tag name="KSO_WM_TEMPLATE_SUBCATEGORY" val="29"/>
  <p:tag name="KSO_WM_TEMPLATE_MASTER_TYPE" val="0"/>
  <p:tag name="KSO_WM_TEMPLATE_COLOR_TYPE" val="0"/>
  <p:tag name="KSO_WM_SLIDE_ITEM_CNT" val="0"/>
  <p:tag name="KSO_WM_SLIDE_INDEX" val="9"/>
  <p:tag name="KSO_WM_TAG_VERSION" val="3.0"/>
  <p:tag name="KSO_WM_BEAUTIFY_FLAG" val="#wm#"/>
  <p:tag name="KSO_WM_TEMPLATE_CATEGORY" val="custom"/>
  <p:tag name="KSO_WM_TEMPLATE_INDEX" val="20230230"/>
  <p:tag name="KSO_WM_SLIDE_LAYOUT" val="a_e"/>
  <p:tag name="KSO_WM_SLIDE_LAYOUT_CNT" val="1_1"/>
  <p:tag name="KSO_WM_SLIDE_TYPE" val="sectionTitle"/>
  <p:tag name="KSO_WM_SLIDE_SUBTYPE" val="pureTxt"/>
  <p:tag name="KSO_WM_SLIDE_CONTENT_AREA" val="{&quot;left&quot;:&quot;26.85&quot;,&quot;top&quot;:&quot;79.65&quot;,&quot;width&quot;:&quot;618.65&quot;,&quot;height&quot;:&quot;320.9&quot;}"/>
  <p:tag name="KSO_WM_SPECIAL_SOURCE" val="bdnull"/>
</p:tagLst>
</file>

<file path=ppt/tags/tag126.xml><?xml version="1.0" encoding="utf-8"?>
<p:tagLst xmlns:a="http://schemas.openxmlformats.org/drawingml/2006/main" xmlns:r="http://schemas.openxmlformats.org/officeDocument/2006/relationships" xmlns:p="http://schemas.openxmlformats.org/presentationml/2006/main">
  <p:tag name="KSO_WM_UNIT_NOCLEAR" val="0"/>
  <p:tag name="KSO_WM_UNIT_VALUE" val="6"/>
  <p:tag name="KSO_WM_UNIT_HIGHLIGHT" val="0"/>
  <p:tag name="KSO_WM_UNIT_COMPATIBLE" val="1"/>
  <p:tag name="KSO_WM_UNIT_DIAGRAM_ISNUMVISUAL" val="0"/>
  <p:tag name="KSO_WM_UNIT_DIAGRAM_ISREFERUNIT" val="0"/>
  <p:tag name="KSO_WM_UNIT_TYPE" val="e"/>
  <p:tag name="KSO_WM_UNIT_INDEX" val="1"/>
  <p:tag name="KSO_WM_UNIT_ID" val="custom20230230_9*e*1"/>
  <p:tag name="KSO_WM_TEMPLATE_CATEGORY" val="custom"/>
  <p:tag name="KSO_WM_TEMPLATE_INDEX" val="20230230"/>
  <p:tag name="KSO_WM_UNIT_LAYERLEVEL" val="1"/>
  <p:tag name="KSO_WM_TAG_VERSION" val="3.0"/>
  <p:tag name="KSO_WM_BEAUTIFY_FLAG" val="#wm#"/>
  <p:tag name="KSO_WM_UNIT_TEXT_FILL_FORE_SCHEMECOLOR_INDEX_BRIGHTNESS" val="-0.25"/>
  <p:tag name="KSO_WM_UNIT_TEXT_FILL_FORE_SCHEMECOLOR_INDEX" val="14"/>
  <p:tag name="KSO_WM_UNIT_TEXT_FILL_TYPE" val="1"/>
  <p:tag name="KSO_WM_UNIT_CONTENT_GROUP_TYPE" val="contentchip"/>
  <p:tag name="KSO_WM_UNIT_PRESET_TEXT" val="Part One"/>
</p:tagLst>
</file>

<file path=ppt/tags/tag12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30_9*a*1"/>
  <p:tag name="KSO_WM_TEMPLATE_CATEGORY" val="custom"/>
  <p:tag name="KSO_WM_TEMPLATE_INDEX" val="20230230"/>
  <p:tag name="KSO_WM_UNIT_LAYERLEVEL" val="1"/>
  <p:tag name="KSO_WM_TAG_VERSION" val="3.0"/>
  <p:tag name="KSO_WM_BEAUTIFY_FLAG" val="#wm#"/>
  <p:tag name="KSO_WM_UNIT_CONTENT_GROUP_TYPE" val="contentchip"/>
  <p:tag name="KSO_WM_UNIT_PRESET_TEXT" val="添加章节标题"/>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9.xml><?xml version="1.0" encoding="utf-8"?>
<p:tagLst xmlns:a="http://schemas.openxmlformats.org/drawingml/2006/main" xmlns:r="http://schemas.openxmlformats.org/officeDocument/2006/relationships" xmlns:p="http://schemas.openxmlformats.org/presentationml/2006/main">
  <p:tag name="KSO_WM_SLIDE_ID" val="custom20230230_10"/>
  <p:tag name="KSO_WM_TEMPLATE_SUBCATEGORY" val="29"/>
  <p:tag name="KSO_WM_TEMPLATE_MASTER_TYPE" val="0"/>
  <p:tag name="KSO_WM_TEMPLATE_COLOR_TYPE" val="0"/>
  <p:tag name="KSO_WM_SLIDE_ITEM_CNT" val="0"/>
  <p:tag name="KSO_WM_SLIDE_INDEX" val="10"/>
  <p:tag name="KSO_WM_TAG_VERSION" val="3.0"/>
  <p:tag name="KSO_WM_BEAUTIFY_FLAG" val="#wm#"/>
  <p:tag name="KSO_WM_TEMPLATE_CATEGORY" val="custom"/>
  <p:tag name="KSO_WM_TEMPLATE_INDEX" val="20230230"/>
  <p:tag name="KSO_WM_SLIDE_TYPE" val="text"/>
  <p:tag name="KSO_WM_SLIDE_SUBTYPE" val="pureTxt"/>
  <p:tag name="KSO_WM_SLIDE_SIZE" val="850*445"/>
  <p:tag name="KSO_WM_SLIDE_POSITION" val="54*41"/>
  <p:tag name="KSO_WM_SLIDE_LAYOUT" val="a_f"/>
  <p:tag name="KSO_WM_SLIDE_LAYOUT_CNT" val="1_1"/>
  <p:tag name="KSO_WM_SPECIAL_SOURCE" val="bdnull"/>
  <p:tag name="KSO_WM_SLIDE_LAYOUT_NAME" val="标题和内容"/>
</p:tagLst>
</file>

<file path=ppt/tags/tag13.xml><?xml version="1.0" encoding="utf-8"?>
<p:tagLst xmlns:a="http://schemas.openxmlformats.org/drawingml/2006/main" xmlns:r="http://schemas.openxmlformats.org/officeDocument/2006/relationships" xmlns:p="http://schemas.openxmlformats.org/presentationml/2006/main">
  <p:tag name="KSO_WM_UNIT_PRESET_TEXT" val="Simple &amp; Creative"/>
  <p:tag name="KSO_WM_UNIT_NOCLEAR" val="0"/>
  <p:tag name="KSO_WM_UNIT_VALUE" val="48"/>
  <p:tag name="KSO_WM_UNIT_HIGHLIGHT" val="0"/>
  <p:tag name="KSO_WM_UNIT_COMPATIBLE" val="0"/>
  <p:tag name="KSO_WM_UNIT_DIAGRAM_ISNUMVISUAL" val="0"/>
  <p:tag name="KSO_WM_UNIT_DIAGRAM_ISREFERUNIT" val="0"/>
  <p:tag name="KSO_WM_UNIT_TYPE" val="b"/>
  <p:tag name="KSO_WM_UNIT_INDEX" val="1"/>
  <p:tag name="KSO_WM_UNIT_ID" val="_1*b*1"/>
  <p:tag name="KSO_WM_UNIT_LAYERLEVEL" val="1"/>
  <p:tag name="KSO_WM_TAG_VERSION" val="3.0"/>
  <p:tag name="KSO_WM_BEAUTIFY_FLAG" val="#wm#"/>
  <p:tag name="KSO_WM_UNIT_ISCONTENTSTITLE" val="0"/>
  <p:tag name="KSO_WM_UNIT_ISNUMDGMTITLE" val="0"/>
  <p:tag name="KSO_WM_UNIT_TEXT_FILL_FORE_SCHEMECOLOR_INDEX_BRIGHTNESS" val="-0.25"/>
  <p:tag name="KSO_WM_UNIT_TEXT_FILL_FORE_SCHEMECOLOR_INDEX" val="14"/>
  <p:tag name="KSO_WM_UNIT_TEXT_FILL_TYPE" val="1"/>
  <p:tag name="KSO_WM_UNIT_CONTENT_GROUP_TYPE" val="contentchip"/>
</p:tagLst>
</file>

<file path=ppt/tags/tag130.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0230_10*f*1"/>
  <p:tag name="KSO_WM_TEMPLATE_CATEGORY" val="custom"/>
  <p:tag name="KSO_WM_TEMPLATE_INDEX" val="20230230"/>
  <p:tag name="KSO_WM_UNIT_LAYERLEVEL" val="1"/>
  <p:tag name="KSO_WM_TAG_VERSION" val="3.0"/>
  <p:tag name="KSO_WM_BEAUTIFY_FLAG" val="#wm#"/>
  <p:tag name="KSO_WM_UNIT_TEXT_FILL_FORE_SCHEMECOLOR_INDEX_BRIGHTNESS" val="0.25"/>
  <p:tag name="KSO_WM_UNIT_TEXT_FILL_FORE_SCHEMECOLOR_INDEX" val="13"/>
  <p:tag name="KSO_WM_UNIT_TEXT_FILL_TYPE" val="1"/>
  <p:tag name="PA" val="v5.2.11"/>
  <p:tag name="KSO_WM_UNIT_PRESET_TEXT" val="单击此处添加文本"/>
</p:tagLst>
</file>

<file path=ppt/tags/tag13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30_10*a*1"/>
  <p:tag name="KSO_WM_TEMPLATE_CATEGORY" val="custom"/>
  <p:tag name="KSO_WM_TEMPLATE_INDEX" val="20230230"/>
  <p:tag name="KSO_WM_UNIT_LAYERLEVEL" val="1"/>
  <p:tag name="KSO_WM_TAG_VERSION" val="3.0"/>
  <p:tag name="KSO_WM_BEAUTIFY_FLAG" val="#wm#"/>
  <p:tag name="KSO_WM_UNIT_CONTENT_GROUP_TYPE" val="titlestyle"/>
  <p:tag name="PA" val="v5.2.11"/>
  <p:tag name="KSO_WM_UNIT_PRESET_TEXT" val="单击此处添加文档标题"/>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3.xml><?xml version="1.0" encoding="utf-8"?>
<p:tagLst xmlns:a="http://schemas.openxmlformats.org/drawingml/2006/main" xmlns:r="http://schemas.openxmlformats.org/officeDocument/2006/relationships" xmlns:p="http://schemas.openxmlformats.org/presentationml/2006/main">
  <p:tag name="KSO_WM_SLIDE_ID" val="custom20230230_10"/>
  <p:tag name="KSO_WM_TEMPLATE_SUBCATEGORY" val="29"/>
  <p:tag name="KSO_WM_TEMPLATE_MASTER_TYPE" val="0"/>
  <p:tag name="KSO_WM_TEMPLATE_COLOR_TYPE" val="0"/>
  <p:tag name="KSO_WM_SLIDE_ITEM_CNT" val="0"/>
  <p:tag name="KSO_WM_SLIDE_INDEX" val="10"/>
  <p:tag name="KSO_WM_TAG_VERSION" val="3.0"/>
  <p:tag name="KSO_WM_BEAUTIFY_FLAG" val="#wm#"/>
  <p:tag name="KSO_WM_TEMPLATE_CATEGORY" val="custom"/>
  <p:tag name="KSO_WM_TEMPLATE_INDEX" val="20230230"/>
  <p:tag name="KSO_WM_SLIDE_TYPE" val="text"/>
  <p:tag name="KSO_WM_SLIDE_SUBTYPE" val="pureTxt"/>
  <p:tag name="KSO_WM_SLIDE_SIZE" val="850*445"/>
  <p:tag name="KSO_WM_SLIDE_POSITION" val="54*41"/>
  <p:tag name="KSO_WM_SLIDE_LAYOUT" val="a_f"/>
  <p:tag name="KSO_WM_SLIDE_LAYOUT_CNT" val="1_1"/>
  <p:tag name="KSO_WM_SPECIAL_SOURCE" val="bdnull"/>
  <p:tag name="KSO_WM_SLIDE_LAYOUT_NAME" val="标题和内容"/>
</p:tagLst>
</file>

<file path=ppt/tags/tag134.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0230_10*f*1"/>
  <p:tag name="KSO_WM_TEMPLATE_CATEGORY" val="custom"/>
  <p:tag name="KSO_WM_TEMPLATE_INDEX" val="20230230"/>
  <p:tag name="KSO_WM_UNIT_LAYERLEVEL" val="1"/>
  <p:tag name="KSO_WM_TAG_VERSION" val="3.0"/>
  <p:tag name="KSO_WM_BEAUTIFY_FLAG" val="#wm#"/>
  <p:tag name="KSO_WM_UNIT_TEXT_FILL_FORE_SCHEMECOLOR_INDEX_BRIGHTNESS" val="0.25"/>
  <p:tag name="KSO_WM_UNIT_TEXT_FILL_FORE_SCHEMECOLOR_INDEX" val="13"/>
  <p:tag name="KSO_WM_UNIT_TEXT_FILL_TYPE" val="1"/>
  <p:tag name="PA" val="v5.2.11"/>
  <p:tag name="KSO_WM_UNIT_PRESET_TEXT" val="单击此处添加文本"/>
</p:tagLst>
</file>

<file path=ppt/tags/tag13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30_10*a*1"/>
  <p:tag name="KSO_WM_TEMPLATE_CATEGORY" val="custom"/>
  <p:tag name="KSO_WM_TEMPLATE_INDEX" val="20230230"/>
  <p:tag name="KSO_WM_UNIT_LAYERLEVEL" val="1"/>
  <p:tag name="KSO_WM_TAG_VERSION" val="3.0"/>
  <p:tag name="KSO_WM_BEAUTIFY_FLAG" val="#wm#"/>
  <p:tag name="KSO_WM_UNIT_CONTENT_GROUP_TYPE" val="titlestyle"/>
  <p:tag name="PA" val="v5.2.11"/>
  <p:tag name="KSO_WM_UNIT_PRESET_TEXT" val="单击此处添加文档标题"/>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7.xml><?xml version="1.0" encoding="utf-8"?>
<p:tagLst xmlns:a="http://schemas.openxmlformats.org/drawingml/2006/main" xmlns:r="http://schemas.openxmlformats.org/officeDocument/2006/relationships" xmlns:p="http://schemas.openxmlformats.org/presentationml/2006/main">
  <p:tag name="KSO_WM_SLIDE_ID" val="custom20230230_9"/>
  <p:tag name="KSO_WM_TEMPLATE_SUBCATEGORY" val="29"/>
  <p:tag name="KSO_WM_TEMPLATE_MASTER_TYPE" val="0"/>
  <p:tag name="KSO_WM_TEMPLATE_COLOR_TYPE" val="0"/>
  <p:tag name="KSO_WM_SLIDE_ITEM_CNT" val="0"/>
  <p:tag name="KSO_WM_SLIDE_INDEX" val="9"/>
  <p:tag name="KSO_WM_TAG_VERSION" val="3.0"/>
  <p:tag name="KSO_WM_BEAUTIFY_FLAG" val="#wm#"/>
  <p:tag name="KSO_WM_TEMPLATE_CATEGORY" val="custom"/>
  <p:tag name="KSO_WM_TEMPLATE_INDEX" val="20230230"/>
  <p:tag name="KSO_WM_SLIDE_LAYOUT" val="a_e"/>
  <p:tag name="KSO_WM_SLIDE_LAYOUT_CNT" val="1_1"/>
  <p:tag name="KSO_WM_SLIDE_TYPE" val="sectionTitle"/>
  <p:tag name="KSO_WM_SLIDE_SUBTYPE" val="pureTxt"/>
  <p:tag name="KSO_WM_SLIDE_CONTENT_AREA" val="{&quot;left&quot;:&quot;26.85&quot;,&quot;top&quot;:&quot;79.65&quot;,&quot;width&quot;:&quot;618.65&quot;,&quot;height&quot;:&quot;320.9&quot;}"/>
  <p:tag name="KSO_WM_SPECIAL_SOURCE" val="bdnull"/>
</p:tagLst>
</file>

<file path=ppt/tags/tag138.xml><?xml version="1.0" encoding="utf-8"?>
<p:tagLst xmlns:a="http://schemas.openxmlformats.org/drawingml/2006/main" xmlns:r="http://schemas.openxmlformats.org/officeDocument/2006/relationships" xmlns:p="http://schemas.openxmlformats.org/presentationml/2006/main">
  <p:tag name="KSO_WM_UNIT_NOCLEAR" val="0"/>
  <p:tag name="KSO_WM_UNIT_VALUE" val="6"/>
  <p:tag name="KSO_WM_UNIT_HIGHLIGHT" val="0"/>
  <p:tag name="KSO_WM_UNIT_COMPATIBLE" val="1"/>
  <p:tag name="KSO_WM_UNIT_DIAGRAM_ISNUMVISUAL" val="0"/>
  <p:tag name="KSO_WM_UNIT_DIAGRAM_ISREFERUNIT" val="0"/>
  <p:tag name="KSO_WM_UNIT_TYPE" val="e"/>
  <p:tag name="KSO_WM_UNIT_INDEX" val="1"/>
  <p:tag name="KSO_WM_UNIT_ID" val="custom20230230_9*e*1"/>
  <p:tag name="KSO_WM_TEMPLATE_CATEGORY" val="custom"/>
  <p:tag name="KSO_WM_TEMPLATE_INDEX" val="20230230"/>
  <p:tag name="KSO_WM_UNIT_LAYERLEVEL" val="1"/>
  <p:tag name="KSO_WM_TAG_VERSION" val="3.0"/>
  <p:tag name="KSO_WM_BEAUTIFY_FLAG" val="#wm#"/>
  <p:tag name="KSO_WM_UNIT_TEXT_FILL_FORE_SCHEMECOLOR_INDEX_BRIGHTNESS" val="-0.25"/>
  <p:tag name="KSO_WM_UNIT_TEXT_FILL_FORE_SCHEMECOLOR_INDEX" val="14"/>
  <p:tag name="KSO_WM_UNIT_TEXT_FILL_TYPE" val="1"/>
  <p:tag name="KSO_WM_UNIT_CONTENT_GROUP_TYPE" val="contentchip"/>
  <p:tag name="KSO_WM_UNIT_PRESET_TEXT" val="Part One"/>
</p:tagLst>
</file>

<file path=ppt/tags/tag13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30_9*a*1"/>
  <p:tag name="KSO_WM_TEMPLATE_CATEGORY" val="custom"/>
  <p:tag name="KSO_WM_TEMPLATE_INDEX" val="20230230"/>
  <p:tag name="KSO_WM_UNIT_LAYERLEVEL" val="1"/>
  <p:tag name="KSO_WM_TAG_VERSION" val="3.0"/>
  <p:tag name="KSO_WM_BEAUTIFY_FLAG" val="#wm#"/>
  <p:tag name="KSO_WM_UNIT_CONTENT_GROUP_TYPE" val="contentchip"/>
  <p:tag name="KSO_WM_UNIT_PRESET_TEXT" val="添加章节标题"/>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1.xml><?xml version="1.0" encoding="utf-8"?>
<p:tagLst xmlns:a="http://schemas.openxmlformats.org/drawingml/2006/main" xmlns:r="http://schemas.openxmlformats.org/officeDocument/2006/relationships" xmlns:p="http://schemas.openxmlformats.org/presentationml/2006/main">
  <p:tag name="KSO_WM_SLIDE_ID" val="custom20230230_10"/>
  <p:tag name="KSO_WM_TEMPLATE_SUBCATEGORY" val="29"/>
  <p:tag name="KSO_WM_TEMPLATE_MASTER_TYPE" val="0"/>
  <p:tag name="KSO_WM_TEMPLATE_COLOR_TYPE" val="0"/>
  <p:tag name="KSO_WM_SLIDE_ITEM_CNT" val="0"/>
  <p:tag name="KSO_WM_SLIDE_INDEX" val="10"/>
  <p:tag name="KSO_WM_TAG_VERSION" val="3.0"/>
  <p:tag name="KSO_WM_BEAUTIFY_FLAG" val="#wm#"/>
  <p:tag name="KSO_WM_TEMPLATE_CATEGORY" val="custom"/>
  <p:tag name="KSO_WM_TEMPLATE_INDEX" val="20230230"/>
  <p:tag name="KSO_WM_SLIDE_TYPE" val="text"/>
  <p:tag name="KSO_WM_SLIDE_SUBTYPE" val="pureTxt"/>
  <p:tag name="KSO_WM_SLIDE_SIZE" val="850*445"/>
  <p:tag name="KSO_WM_SLIDE_POSITION" val="54*41"/>
  <p:tag name="KSO_WM_SLIDE_LAYOUT" val="a_f"/>
  <p:tag name="KSO_WM_SLIDE_LAYOUT_CNT" val="1_1"/>
  <p:tag name="KSO_WM_SPECIAL_SOURCE" val="bdnull"/>
  <p:tag name="KSO_WM_SLIDE_LAYOUT_NAME" val="标题和内容"/>
</p:tagLst>
</file>

<file path=ppt/tags/tag14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30_10*a*1"/>
  <p:tag name="KSO_WM_TEMPLATE_CATEGORY" val="custom"/>
  <p:tag name="KSO_WM_TEMPLATE_INDEX" val="20230230"/>
  <p:tag name="KSO_WM_UNIT_LAYERLEVEL" val="1"/>
  <p:tag name="KSO_WM_TAG_VERSION" val="3.0"/>
  <p:tag name="KSO_WM_BEAUTIFY_FLAG" val="#wm#"/>
  <p:tag name="KSO_WM_UNIT_CONTENT_GROUP_TYPE" val="titlestyle"/>
  <p:tag name="PA" val="v5.2.11"/>
  <p:tag name="KSO_WM_UNIT_PRESET_TEXT" val="单击此处添加文档标题"/>
</p:tagLst>
</file>

<file path=ppt/tags/tag1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4.xml><?xml version="1.0" encoding="utf-8"?>
<p:tagLst xmlns:a="http://schemas.openxmlformats.org/drawingml/2006/main" xmlns:r="http://schemas.openxmlformats.org/officeDocument/2006/relationships" xmlns:p="http://schemas.openxmlformats.org/presentationml/2006/main">
  <p:tag name="KSO_WM_SLIDE_ID" val="custom20230230_10"/>
  <p:tag name="KSO_WM_TEMPLATE_SUBCATEGORY" val="29"/>
  <p:tag name="KSO_WM_TEMPLATE_MASTER_TYPE" val="0"/>
  <p:tag name="KSO_WM_TEMPLATE_COLOR_TYPE" val="0"/>
  <p:tag name="KSO_WM_SLIDE_ITEM_CNT" val="0"/>
  <p:tag name="KSO_WM_SLIDE_INDEX" val="10"/>
  <p:tag name="KSO_WM_TAG_VERSION" val="3.0"/>
  <p:tag name="KSO_WM_BEAUTIFY_FLAG" val="#wm#"/>
  <p:tag name="KSO_WM_TEMPLATE_CATEGORY" val="custom"/>
  <p:tag name="KSO_WM_TEMPLATE_INDEX" val="20230230"/>
  <p:tag name="KSO_WM_SLIDE_TYPE" val="text"/>
  <p:tag name="KSO_WM_SLIDE_SUBTYPE" val="pureTxt"/>
  <p:tag name="KSO_WM_SLIDE_SIZE" val="850*445"/>
  <p:tag name="KSO_WM_SLIDE_POSITION" val="54*41"/>
  <p:tag name="KSO_WM_SLIDE_LAYOUT" val="a_f"/>
  <p:tag name="KSO_WM_SLIDE_LAYOUT_CNT" val="1_1"/>
  <p:tag name="KSO_WM_SPECIAL_SOURCE" val="bdnull"/>
  <p:tag name="KSO_WM_SLIDE_LAYOUT_NAME" val="标题和内容"/>
</p:tagLst>
</file>

<file path=ppt/tags/tag145.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0230_10*f*1"/>
  <p:tag name="KSO_WM_TEMPLATE_CATEGORY" val="custom"/>
  <p:tag name="KSO_WM_TEMPLATE_INDEX" val="20230230"/>
  <p:tag name="KSO_WM_UNIT_LAYERLEVEL" val="1"/>
  <p:tag name="KSO_WM_TAG_VERSION" val="3.0"/>
  <p:tag name="KSO_WM_BEAUTIFY_FLAG" val="#wm#"/>
  <p:tag name="KSO_WM_UNIT_TEXT_FILL_FORE_SCHEMECOLOR_INDEX_BRIGHTNESS" val="0.25"/>
  <p:tag name="KSO_WM_UNIT_TEXT_FILL_FORE_SCHEMECOLOR_INDEX" val="13"/>
  <p:tag name="KSO_WM_UNIT_TEXT_FILL_TYPE" val="1"/>
  <p:tag name="PA" val="v5.2.11"/>
  <p:tag name="KSO_WM_UNIT_PRESET_TEXT" val="单击此处添加文本"/>
</p:tagLst>
</file>

<file path=ppt/tags/tag14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30_10*a*1"/>
  <p:tag name="KSO_WM_TEMPLATE_CATEGORY" val="custom"/>
  <p:tag name="KSO_WM_TEMPLATE_INDEX" val="20230230"/>
  <p:tag name="KSO_WM_UNIT_LAYERLEVEL" val="1"/>
  <p:tag name="KSO_WM_TAG_VERSION" val="3.0"/>
  <p:tag name="KSO_WM_BEAUTIFY_FLAG" val="#wm#"/>
  <p:tag name="KSO_WM_UNIT_CONTENT_GROUP_TYPE" val="titlestyle"/>
  <p:tag name="PA" val="v5.2.11"/>
  <p:tag name="KSO_WM_UNIT_PRESET_TEXT" val="单击此处添加文档标题"/>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8.xml><?xml version="1.0" encoding="utf-8"?>
<p:tagLst xmlns:a="http://schemas.openxmlformats.org/drawingml/2006/main" xmlns:r="http://schemas.openxmlformats.org/officeDocument/2006/relationships" xmlns:p="http://schemas.openxmlformats.org/presentationml/2006/main">
  <p:tag name="KSO_WM_SLIDE_ID" val="custom20230230_10"/>
  <p:tag name="KSO_WM_TEMPLATE_SUBCATEGORY" val="29"/>
  <p:tag name="KSO_WM_TEMPLATE_MASTER_TYPE" val="0"/>
  <p:tag name="KSO_WM_TEMPLATE_COLOR_TYPE" val="0"/>
  <p:tag name="KSO_WM_SLIDE_ITEM_CNT" val="0"/>
  <p:tag name="KSO_WM_SLIDE_INDEX" val="10"/>
  <p:tag name="KSO_WM_TAG_VERSION" val="3.0"/>
  <p:tag name="KSO_WM_BEAUTIFY_FLAG" val="#wm#"/>
  <p:tag name="KSO_WM_TEMPLATE_CATEGORY" val="custom"/>
  <p:tag name="KSO_WM_TEMPLATE_INDEX" val="20230230"/>
  <p:tag name="KSO_WM_SLIDE_TYPE" val="text"/>
  <p:tag name="KSO_WM_SLIDE_SUBTYPE" val="pureTxt"/>
  <p:tag name="KSO_WM_SLIDE_SIZE" val="850*445"/>
  <p:tag name="KSO_WM_SLIDE_POSITION" val="54*41"/>
  <p:tag name="KSO_WM_SLIDE_LAYOUT" val="a_f"/>
  <p:tag name="KSO_WM_SLIDE_LAYOUT_CNT" val="1_1"/>
  <p:tag name="KSO_WM_SPECIAL_SOURCE" val="bdnull"/>
  <p:tag name="KSO_WM_SLIDE_LAYOUT_NAME" val="标题和内容"/>
</p:tagLst>
</file>

<file path=ppt/tags/tag149.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0230_10*f*1"/>
  <p:tag name="KSO_WM_TEMPLATE_CATEGORY" val="custom"/>
  <p:tag name="KSO_WM_TEMPLATE_INDEX" val="20230230"/>
  <p:tag name="KSO_WM_UNIT_LAYERLEVEL" val="1"/>
  <p:tag name="KSO_WM_TAG_VERSION" val="3.0"/>
  <p:tag name="KSO_WM_BEAUTIFY_FLAG" val="#wm#"/>
  <p:tag name="KSO_WM_UNIT_TEXT_FILL_FORE_SCHEMECOLOR_INDEX_BRIGHTNESS" val="0.25"/>
  <p:tag name="KSO_WM_UNIT_TEXT_FILL_FORE_SCHEMECOLOR_INDEX" val="13"/>
  <p:tag name="KSO_WM_UNIT_TEXT_FILL_TYPE" val="1"/>
  <p:tag name="PA" val="v5.2.11"/>
  <p:tag name="KSO_WM_UNIT_PRESET_TEXT" val="单击此处添加文本"/>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5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30_10*a*1"/>
  <p:tag name="KSO_WM_TEMPLATE_CATEGORY" val="custom"/>
  <p:tag name="KSO_WM_TEMPLATE_INDEX" val="20230230"/>
  <p:tag name="KSO_WM_UNIT_LAYERLEVEL" val="1"/>
  <p:tag name="KSO_WM_TAG_VERSION" val="3.0"/>
  <p:tag name="KSO_WM_BEAUTIFY_FLAG" val="#wm#"/>
  <p:tag name="KSO_WM_UNIT_CONTENT_GROUP_TYPE" val="titlestyle"/>
  <p:tag name="PA" val="v5.2.11"/>
  <p:tag name="KSO_WM_UNIT_PRESET_TEXT" val="单击此处添加文档标题"/>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2.xml><?xml version="1.0" encoding="utf-8"?>
<p:tagLst xmlns:a="http://schemas.openxmlformats.org/drawingml/2006/main" xmlns:r="http://schemas.openxmlformats.org/officeDocument/2006/relationships" xmlns:p="http://schemas.openxmlformats.org/presentationml/2006/main">
  <p:tag name="KSO_WM_SLIDE_ID" val="custom20230230_10"/>
  <p:tag name="KSO_WM_TEMPLATE_SUBCATEGORY" val="29"/>
  <p:tag name="KSO_WM_TEMPLATE_MASTER_TYPE" val="0"/>
  <p:tag name="KSO_WM_TEMPLATE_COLOR_TYPE" val="0"/>
  <p:tag name="KSO_WM_SLIDE_ITEM_CNT" val="0"/>
  <p:tag name="KSO_WM_SLIDE_INDEX" val="10"/>
  <p:tag name="KSO_WM_TAG_VERSION" val="3.0"/>
  <p:tag name="KSO_WM_BEAUTIFY_FLAG" val="#wm#"/>
  <p:tag name="KSO_WM_TEMPLATE_CATEGORY" val="custom"/>
  <p:tag name="KSO_WM_TEMPLATE_INDEX" val="20230230"/>
  <p:tag name="KSO_WM_SLIDE_TYPE" val="text"/>
  <p:tag name="KSO_WM_SLIDE_SUBTYPE" val="pureTxt"/>
  <p:tag name="KSO_WM_SLIDE_SIZE" val="850*445"/>
  <p:tag name="KSO_WM_SLIDE_POSITION" val="54*41"/>
  <p:tag name="KSO_WM_SLIDE_LAYOUT" val="a_f"/>
  <p:tag name="KSO_WM_SLIDE_LAYOUT_CNT" val="1_1"/>
  <p:tag name="KSO_WM_SPECIAL_SOURCE" val="bdnull"/>
  <p:tag name="KSO_WM_SLIDE_LAYOUT_NAME" val="标题和内容"/>
</p:tagLst>
</file>

<file path=ppt/tags/tag153.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0230_10*f*1"/>
  <p:tag name="KSO_WM_TEMPLATE_CATEGORY" val="custom"/>
  <p:tag name="KSO_WM_TEMPLATE_INDEX" val="20230230"/>
  <p:tag name="KSO_WM_UNIT_LAYERLEVEL" val="1"/>
  <p:tag name="KSO_WM_TAG_VERSION" val="3.0"/>
  <p:tag name="KSO_WM_BEAUTIFY_FLAG" val="#wm#"/>
  <p:tag name="KSO_WM_UNIT_TEXT_FILL_FORE_SCHEMECOLOR_INDEX_BRIGHTNESS" val="0.25"/>
  <p:tag name="KSO_WM_UNIT_TEXT_FILL_FORE_SCHEMECOLOR_INDEX" val="13"/>
  <p:tag name="KSO_WM_UNIT_TEXT_FILL_TYPE" val="1"/>
  <p:tag name="PA" val="v5.2.11"/>
  <p:tag name="KSO_WM_UNIT_PRESET_TEXT" val="单击此处添加文本"/>
</p:tagLst>
</file>

<file path=ppt/tags/tag15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30_10*a*1"/>
  <p:tag name="KSO_WM_TEMPLATE_CATEGORY" val="custom"/>
  <p:tag name="KSO_WM_TEMPLATE_INDEX" val="20230230"/>
  <p:tag name="KSO_WM_UNIT_LAYERLEVEL" val="1"/>
  <p:tag name="KSO_WM_TAG_VERSION" val="3.0"/>
  <p:tag name="KSO_WM_BEAUTIFY_FLAG" val="#wm#"/>
  <p:tag name="KSO_WM_UNIT_CONTENT_GROUP_TYPE" val="titlestyle"/>
  <p:tag name="PA" val="v5.2.11"/>
  <p:tag name="KSO_WM_UNIT_PRESET_TEXT" val="单击此处添加文档标题"/>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6.xml><?xml version="1.0" encoding="utf-8"?>
<p:tagLst xmlns:a="http://schemas.openxmlformats.org/drawingml/2006/main" xmlns:r="http://schemas.openxmlformats.org/officeDocument/2006/relationships" xmlns:p="http://schemas.openxmlformats.org/presentationml/2006/main">
  <p:tag name="KSO_WM_SLIDE_ID" val="custom20230230_10"/>
  <p:tag name="KSO_WM_TEMPLATE_SUBCATEGORY" val="29"/>
  <p:tag name="KSO_WM_TEMPLATE_MASTER_TYPE" val="0"/>
  <p:tag name="KSO_WM_TEMPLATE_COLOR_TYPE" val="0"/>
  <p:tag name="KSO_WM_SLIDE_ITEM_CNT" val="0"/>
  <p:tag name="KSO_WM_SLIDE_INDEX" val="10"/>
  <p:tag name="KSO_WM_TAG_VERSION" val="3.0"/>
  <p:tag name="KSO_WM_BEAUTIFY_FLAG" val="#wm#"/>
  <p:tag name="KSO_WM_TEMPLATE_CATEGORY" val="custom"/>
  <p:tag name="KSO_WM_TEMPLATE_INDEX" val="20230230"/>
  <p:tag name="KSO_WM_SLIDE_TYPE" val="text"/>
  <p:tag name="KSO_WM_SLIDE_SUBTYPE" val="pureTxt"/>
  <p:tag name="KSO_WM_SLIDE_SIZE" val="850*445"/>
  <p:tag name="KSO_WM_SLIDE_POSITION" val="54*41"/>
  <p:tag name="KSO_WM_SLIDE_LAYOUT" val="a_f"/>
  <p:tag name="KSO_WM_SLIDE_LAYOUT_CNT" val="1_1"/>
  <p:tag name="KSO_WM_SPECIAL_SOURCE" val="bdnull"/>
  <p:tag name="KSO_WM_SLIDE_LAYOUT_NAME" val="标题和内容"/>
</p:tagLst>
</file>

<file path=ppt/tags/tag157.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0230_10*f*1"/>
  <p:tag name="KSO_WM_TEMPLATE_CATEGORY" val="custom"/>
  <p:tag name="KSO_WM_TEMPLATE_INDEX" val="20230230"/>
  <p:tag name="KSO_WM_UNIT_LAYERLEVEL" val="1"/>
  <p:tag name="KSO_WM_TAG_VERSION" val="3.0"/>
  <p:tag name="KSO_WM_BEAUTIFY_FLAG" val="#wm#"/>
  <p:tag name="KSO_WM_UNIT_TEXT_FILL_FORE_SCHEMECOLOR_INDEX_BRIGHTNESS" val="0.25"/>
  <p:tag name="KSO_WM_UNIT_TEXT_FILL_FORE_SCHEMECOLOR_INDEX" val="13"/>
  <p:tag name="KSO_WM_UNIT_TEXT_FILL_TYPE" val="1"/>
  <p:tag name="PA" val="v5.2.11"/>
  <p:tag name="KSO_WM_UNIT_PRESET_TEXT" val="单击此处添加文本"/>
</p:tagLst>
</file>

<file path=ppt/tags/tag15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30_10*a*1"/>
  <p:tag name="KSO_WM_TEMPLATE_CATEGORY" val="custom"/>
  <p:tag name="KSO_WM_TEMPLATE_INDEX" val="20230230"/>
  <p:tag name="KSO_WM_UNIT_LAYERLEVEL" val="1"/>
  <p:tag name="KSO_WM_TAG_VERSION" val="3.0"/>
  <p:tag name="KSO_WM_BEAUTIFY_FLAG" val="#wm#"/>
  <p:tag name="KSO_WM_UNIT_CONTENT_GROUP_TYPE" val="titlestyle"/>
  <p:tag name="PA" val="v5.2.11"/>
  <p:tag name="KSO_WM_UNIT_PRESET_TEXT" val="单击此处添加文档标题"/>
</p:tagLst>
</file>

<file path=ppt/tags/tag1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160.xml><?xml version="1.0" encoding="utf-8"?>
<p:tagLst xmlns:a="http://schemas.openxmlformats.org/drawingml/2006/main" xmlns:r="http://schemas.openxmlformats.org/officeDocument/2006/relationships" xmlns:p="http://schemas.openxmlformats.org/presentationml/2006/main">
  <p:tag name="KSO_WM_SLIDE_ID" val="custom20230230_9"/>
  <p:tag name="KSO_WM_TEMPLATE_SUBCATEGORY" val="29"/>
  <p:tag name="KSO_WM_TEMPLATE_MASTER_TYPE" val="0"/>
  <p:tag name="KSO_WM_TEMPLATE_COLOR_TYPE" val="0"/>
  <p:tag name="KSO_WM_SLIDE_ITEM_CNT" val="0"/>
  <p:tag name="KSO_WM_SLIDE_INDEX" val="9"/>
  <p:tag name="KSO_WM_TAG_VERSION" val="3.0"/>
  <p:tag name="KSO_WM_BEAUTIFY_FLAG" val="#wm#"/>
  <p:tag name="KSO_WM_TEMPLATE_CATEGORY" val="custom"/>
  <p:tag name="KSO_WM_TEMPLATE_INDEX" val="20230230"/>
  <p:tag name="KSO_WM_SLIDE_LAYOUT" val="a_e"/>
  <p:tag name="KSO_WM_SLIDE_LAYOUT_CNT" val="1_1"/>
  <p:tag name="KSO_WM_SLIDE_TYPE" val="sectionTitle"/>
  <p:tag name="KSO_WM_SLIDE_SUBTYPE" val="pureTxt"/>
  <p:tag name="KSO_WM_SLIDE_CONTENT_AREA" val="{&quot;left&quot;:&quot;26.85&quot;,&quot;top&quot;:&quot;79.65&quot;,&quot;width&quot;:&quot;618.65&quot;,&quot;height&quot;:&quot;320.9&quot;}"/>
  <p:tag name="KSO_WM_SPECIAL_SOURCE" val="bdnull"/>
</p:tagLst>
</file>

<file path=ppt/tags/tag161.xml><?xml version="1.0" encoding="utf-8"?>
<p:tagLst xmlns:a="http://schemas.openxmlformats.org/drawingml/2006/main" xmlns:r="http://schemas.openxmlformats.org/officeDocument/2006/relationships" xmlns:p="http://schemas.openxmlformats.org/presentationml/2006/main">
  <p:tag name="KSO_WM_UNIT_NOCLEAR" val="0"/>
  <p:tag name="KSO_WM_UNIT_VALUE" val="6"/>
  <p:tag name="KSO_WM_UNIT_HIGHLIGHT" val="0"/>
  <p:tag name="KSO_WM_UNIT_COMPATIBLE" val="1"/>
  <p:tag name="KSO_WM_UNIT_DIAGRAM_ISNUMVISUAL" val="0"/>
  <p:tag name="KSO_WM_UNIT_DIAGRAM_ISREFERUNIT" val="0"/>
  <p:tag name="KSO_WM_UNIT_TYPE" val="e"/>
  <p:tag name="KSO_WM_UNIT_INDEX" val="1"/>
  <p:tag name="KSO_WM_UNIT_ID" val="custom20230230_9*e*1"/>
  <p:tag name="KSO_WM_TEMPLATE_CATEGORY" val="custom"/>
  <p:tag name="KSO_WM_TEMPLATE_INDEX" val="20230230"/>
  <p:tag name="KSO_WM_UNIT_LAYERLEVEL" val="1"/>
  <p:tag name="KSO_WM_TAG_VERSION" val="3.0"/>
  <p:tag name="KSO_WM_BEAUTIFY_FLAG" val="#wm#"/>
  <p:tag name="KSO_WM_UNIT_TEXT_FILL_FORE_SCHEMECOLOR_INDEX_BRIGHTNESS" val="-0.25"/>
  <p:tag name="KSO_WM_UNIT_TEXT_FILL_FORE_SCHEMECOLOR_INDEX" val="14"/>
  <p:tag name="KSO_WM_UNIT_TEXT_FILL_TYPE" val="1"/>
  <p:tag name="KSO_WM_UNIT_CONTENT_GROUP_TYPE" val="contentchip"/>
  <p:tag name="KSO_WM_UNIT_PRESET_TEXT" val="Part One"/>
</p:tagLst>
</file>

<file path=ppt/tags/tag16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30_9*a*1"/>
  <p:tag name="KSO_WM_TEMPLATE_CATEGORY" val="custom"/>
  <p:tag name="KSO_WM_TEMPLATE_INDEX" val="20230230"/>
  <p:tag name="KSO_WM_UNIT_LAYERLEVEL" val="1"/>
  <p:tag name="KSO_WM_TAG_VERSION" val="3.0"/>
  <p:tag name="KSO_WM_BEAUTIFY_FLAG" val="#wm#"/>
  <p:tag name="KSO_WM_UNIT_CONTENT_GROUP_TYPE" val="contentchip"/>
  <p:tag name="KSO_WM_UNIT_PRESET_TEXT" val="添加章节标题"/>
</p:tagLst>
</file>

<file path=ppt/tags/tag1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4.xml><?xml version="1.0" encoding="utf-8"?>
<p:tagLst xmlns:a="http://schemas.openxmlformats.org/drawingml/2006/main" xmlns:r="http://schemas.openxmlformats.org/officeDocument/2006/relationships" xmlns:p="http://schemas.openxmlformats.org/presentationml/2006/main">
  <p:tag name="KSO_WM_SLIDE_ID" val="custom20230230_10"/>
  <p:tag name="KSO_WM_TEMPLATE_SUBCATEGORY" val="29"/>
  <p:tag name="KSO_WM_TEMPLATE_MASTER_TYPE" val="0"/>
  <p:tag name="KSO_WM_TEMPLATE_COLOR_TYPE" val="0"/>
  <p:tag name="KSO_WM_SLIDE_ITEM_CNT" val="0"/>
  <p:tag name="KSO_WM_SLIDE_INDEX" val="10"/>
  <p:tag name="KSO_WM_TAG_VERSION" val="3.0"/>
  <p:tag name="KSO_WM_BEAUTIFY_FLAG" val="#wm#"/>
  <p:tag name="KSO_WM_TEMPLATE_CATEGORY" val="custom"/>
  <p:tag name="KSO_WM_TEMPLATE_INDEX" val="20230230"/>
  <p:tag name="KSO_WM_SLIDE_TYPE" val="text"/>
  <p:tag name="KSO_WM_SLIDE_SUBTYPE" val="pureTxt"/>
  <p:tag name="KSO_WM_SLIDE_SIZE" val="850*445"/>
  <p:tag name="KSO_WM_SLIDE_POSITION" val="54*41"/>
  <p:tag name="KSO_WM_SLIDE_LAYOUT" val="a_f"/>
  <p:tag name="KSO_WM_SLIDE_LAYOUT_CNT" val="1_1"/>
  <p:tag name="KSO_WM_SPECIAL_SOURCE" val="bdnull"/>
  <p:tag name="KSO_WM_SLIDE_LAYOUT_NAME" val="标题和内容"/>
</p:tagLst>
</file>

<file path=ppt/tags/tag165.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0230_10*f*1"/>
  <p:tag name="KSO_WM_TEMPLATE_CATEGORY" val="custom"/>
  <p:tag name="KSO_WM_TEMPLATE_INDEX" val="20230230"/>
  <p:tag name="KSO_WM_UNIT_LAYERLEVEL" val="1"/>
  <p:tag name="KSO_WM_TAG_VERSION" val="3.0"/>
  <p:tag name="KSO_WM_BEAUTIFY_FLAG" val="#wm#"/>
  <p:tag name="KSO_WM_UNIT_TEXT_FILL_FORE_SCHEMECOLOR_INDEX_BRIGHTNESS" val="0.25"/>
  <p:tag name="KSO_WM_UNIT_TEXT_FILL_FORE_SCHEMECOLOR_INDEX" val="13"/>
  <p:tag name="KSO_WM_UNIT_TEXT_FILL_TYPE" val="1"/>
  <p:tag name="PA" val="v5.2.11"/>
  <p:tag name="KSO_WM_UNIT_PRESET_TEXT" val="单击此处添加文本"/>
</p:tagLst>
</file>

<file path=ppt/tags/tag16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30_10*a*1"/>
  <p:tag name="KSO_WM_TEMPLATE_CATEGORY" val="custom"/>
  <p:tag name="KSO_WM_TEMPLATE_INDEX" val="20230230"/>
  <p:tag name="KSO_WM_UNIT_LAYERLEVEL" val="1"/>
  <p:tag name="KSO_WM_TAG_VERSION" val="3.0"/>
  <p:tag name="KSO_WM_BEAUTIFY_FLAG" val="#wm#"/>
  <p:tag name="KSO_WM_UNIT_CONTENT_GROUP_TYPE" val="titlestyle"/>
  <p:tag name="PA" val="v5.2.11"/>
  <p:tag name="KSO_WM_UNIT_PRESET_TEXT" val="单击此处添加文档标题"/>
</p:tagLst>
</file>

<file path=ppt/tags/tag1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8.xml><?xml version="1.0" encoding="utf-8"?>
<p:tagLst xmlns:a="http://schemas.openxmlformats.org/drawingml/2006/main" xmlns:r="http://schemas.openxmlformats.org/officeDocument/2006/relationships" xmlns:p="http://schemas.openxmlformats.org/presentationml/2006/main">
  <p:tag name="KSO_WM_SLIDE_ID" val="custom20230230_10"/>
  <p:tag name="KSO_WM_TEMPLATE_SUBCATEGORY" val="29"/>
  <p:tag name="KSO_WM_TEMPLATE_MASTER_TYPE" val="0"/>
  <p:tag name="KSO_WM_TEMPLATE_COLOR_TYPE" val="0"/>
  <p:tag name="KSO_WM_SLIDE_ITEM_CNT" val="0"/>
  <p:tag name="KSO_WM_SLIDE_INDEX" val="10"/>
  <p:tag name="KSO_WM_TAG_VERSION" val="3.0"/>
  <p:tag name="KSO_WM_BEAUTIFY_FLAG" val="#wm#"/>
  <p:tag name="KSO_WM_TEMPLATE_CATEGORY" val="custom"/>
  <p:tag name="KSO_WM_TEMPLATE_INDEX" val="20230230"/>
  <p:tag name="KSO_WM_SLIDE_TYPE" val="text"/>
  <p:tag name="KSO_WM_SLIDE_SUBTYPE" val="pureTxt"/>
  <p:tag name="KSO_WM_SLIDE_SIZE" val="850*445"/>
  <p:tag name="KSO_WM_SLIDE_POSITION" val="54*41"/>
  <p:tag name="KSO_WM_SLIDE_LAYOUT" val="a_f"/>
  <p:tag name="KSO_WM_SLIDE_LAYOUT_CNT" val="1_1"/>
  <p:tag name="KSO_WM_SPECIAL_SOURCE" val="bdnull"/>
  <p:tag name="KSO_WM_SLIDE_LAYOUT_NAME" val="标题和内容"/>
</p:tagLst>
</file>

<file path=ppt/tags/tag169.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0230_10*f*1"/>
  <p:tag name="KSO_WM_TEMPLATE_CATEGORY" val="custom"/>
  <p:tag name="KSO_WM_TEMPLATE_INDEX" val="20230230"/>
  <p:tag name="KSO_WM_UNIT_LAYERLEVEL" val="1"/>
  <p:tag name="KSO_WM_TAG_VERSION" val="3.0"/>
  <p:tag name="KSO_WM_BEAUTIFY_FLAG" val="#wm#"/>
  <p:tag name="KSO_WM_UNIT_TEXT_FILL_FORE_SCHEMECOLOR_INDEX_BRIGHTNESS" val="0.25"/>
  <p:tag name="KSO_WM_UNIT_TEXT_FILL_FORE_SCHEMECOLOR_INDEX" val="13"/>
  <p:tag name="KSO_WM_UNIT_TEXT_FILL_TYPE" val="1"/>
  <p:tag name="PA" val="v5.2.11"/>
  <p:tag name="KSO_WM_UNIT_PRESET_TEXT" val="单击此处添加文本"/>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1"/>
  <p:tag name="KSO_WM_UNIT_ID" val="_2*i*1"/>
  <p:tag name="KSO_WM_UNIT_LAYERLEVEL" val="1"/>
  <p:tag name="KSO_WM_TAG_VERSION" val="3.0"/>
  <p:tag name="PA" val="v5.2.11"/>
</p:tagLst>
</file>

<file path=ppt/tags/tag17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30_10*a*1"/>
  <p:tag name="KSO_WM_TEMPLATE_CATEGORY" val="custom"/>
  <p:tag name="KSO_WM_TEMPLATE_INDEX" val="20230230"/>
  <p:tag name="KSO_WM_UNIT_LAYERLEVEL" val="1"/>
  <p:tag name="KSO_WM_TAG_VERSION" val="3.0"/>
  <p:tag name="KSO_WM_BEAUTIFY_FLAG" val="#wm#"/>
  <p:tag name="KSO_WM_UNIT_CONTENT_GROUP_TYPE" val="titlestyle"/>
  <p:tag name="PA" val="v5.2.11"/>
  <p:tag name="KSO_WM_UNIT_PRESET_TEXT" val="单击此处添加文档标题"/>
</p:tagLst>
</file>

<file path=ppt/tags/tag1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2.xml><?xml version="1.0" encoding="utf-8"?>
<p:tagLst xmlns:a="http://schemas.openxmlformats.org/drawingml/2006/main" xmlns:r="http://schemas.openxmlformats.org/officeDocument/2006/relationships" xmlns:p="http://schemas.openxmlformats.org/presentationml/2006/main">
  <p:tag name="KSO_WM_SLIDE_ID" val="custom20230230_10"/>
  <p:tag name="KSO_WM_TEMPLATE_SUBCATEGORY" val="29"/>
  <p:tag name="KSO_WM_TEMPLATE_MASTER_TYPE" val="0"/>
  <p:tag name="KSO_WM_TEMPLATE_COLOR_TYPE" val="0"/>
  <p:tag name="KSO_WM_SLIDE_ITEM_CNT" val="0"/>
  <p:tag name="KSO_WM_SLIDE_INDEX" val="10"/>
  <p:tag name="KSO_WM_TAG_VERSION" val="3.0"/>
  <p:tag name="KSO_WM_BEAUTIFY_FLAG" val="#wm#"/>
  <p:tag name="KSO_WM_TEMPLATE_CATEGORY" val="custom"/>
  <p:tag name="KSO_WM_TEMPLATE_INDEX" val="20230230"/>
  <p:tag name="KSO_WM_SLIDE_TYPE" val="text"/>
  <p:tag name="KSO_WM_SLIDE_SUBTYPE" val="pureTxt"/>
  <p:tag name="KSO_WM_SLIDE_SIZE" val="850*445"/>
  <p:tag name="KSO_WM_SLIDE_POSITION" val="54*41"/>
  <p:tag name="KSO_WM_SLIDE_LAYOUT" val="a_f"/>
  <p:tag name="KSO_WM_SLIDE_LAYOUT_CNT" val="1_1"/>
  <p:tag name="KSO_WM_SPECIAL_SOURCE" val="bdnull"/>
  <p:tag name="KSO_WM_SLIDE_LAYOUT_NAME" val="标题和内容"/>
</p:tagLst>
</file>

<file path=ppt/tags/tag173.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0230_10*f*1"/>
  <p:tag name="KSO_WM_TEMPLATE_CATEGORY" val="custom"/>
  <p:tag name="KSO_WM_TEMPLATE_INDEX" val="20230230"/>
  <p:tag name="KSO_WM_UNIT_LAYERLEVEL" val="1"/>
  <p:tag name="KSO_WM_TAG_VERSION" val="3.0"/>
  <p:tag name="KSO_WM_BEAUTIFY_FLAG" val="#wm#"/>
  <p:tag name="KSO_WM_UNIT_TEXT_FILL_FORE_SCHEMECOLOR_INDEX_BRIGHTNESS" val="0.25"/>
  <p:tag name="KSO_WM_UNIT_TEXT_FILL_FORE_SCHEMECOLOR_INDEX" val="13"/>
  <p:tag name="KSO_WM_UNIT_TEXT_FILL_TYPE" val="1"/>
  <p:tag name="PA" val="v5.2.11"/>
  <p:tag name="KSO_WM_UNIT_PRESET_TEXT" val="单击此处添加文本"/>
</p:tagLst>
</file>

<file path=ppt/tags/tag17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30_10*a*1"/>
  <p:tag name="KSO_WM_TEMPLATE_CATEGORY" val="custom"/>
  <p:tag name="KSO_WM_TEMPLATE_INDEX" val="20230230"/>
  <p:tag name="KSO_WM_UNIT_LAYERLEVEL" val="1"/>
  <p:tag name="KSO_WM_TAG_VERSION" val="3.0"/>
  <p:tag name="KSO_WM_BEAUTIFY_FLAG" val="#wm#"/>
  <p:tag name="KSO_WM_UNIT_CONTENT_GROUP_TYPE" val="titlestyle"/>
  <p:tag name="PA" val="v5.2.11"/>
  <p:tag name="KSO_WM_UNIT_PRESET_TEXT" val="单击此处添加文档标题"/>
</p:tagLst>
</file>

<file path=ppt/tags/tag1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6.xml><?xml version="1.0" encoding="utf-8"?>
<p:tagLst xmlns:a="http://schemas.openxmlformats.org/drawingml/2006/main" xmlns:r="http://schemas.openxmlformats.org/officeDocument/2006/relationships" xmlns:p="http://schemas.openxmlformats.org/presentationml/2006/main">
  <p:tag name="KSO_WM_SLIDE_ID" val="custom20230230_9"/>
  <p:tag name="KSO_WM_TEMPLATE_SUBCATEGORY" val="29"/>
  <p:tag name="KSO_WM_TEMPLATE_MASTER_TYPE" val="0"/>
  <p:tag name="KSO_WM_TEMPLATE_COLOR_TYPE" val="0"/>
  <p:tag name="KSO_WM_SLIDE_ITEM_CNT" val="0"/>
  <p:tag name="KSO_WM_SLIDE_INDEX" val="9"/>
  <p:tag name="KSO_WM_TAG_VERSION" val="3.0"/>
  <p:tag name="KSO_WM_BEAUTIFY_FLAG" val="#wm#"/>
  <p:tag name="KSO_WM_TEMPLATE_CATEGORY" val="custom"/>
  <p:tag name="KSO_WM_TEMPLATE_INDEX" val="20230230"/>
  <p:tag name="KSO_WM_SLIDE_LAYOUT" val="a_e"/>
  <p:tag name="KSO_WM_SLIDE_LAYOUT_CNT" val="1_1"/>
  <p:tag name="KSO_WM_SLIDE_TYPE" val="sectionTitle"/>
  <p:tag name="KSO_WM_SLIDE_SUBTYPE" val="pureTxt"/>
  <p:tag name="KSO_WM_SLIDE_CONTENT_AREA" val="{&quot;left&quot;:&quot;26.85&quot;,&quot;top&quot;:&quot;79.65&quot;,&quot;width&quot;:&quot;618.65&quot;,&quot;height&quot;:&quot;320.9&quot;}"/>
  <p:tag name="KSO_WM_SPECIAL_SOURCE" val="bdnull"/>
</p:tagLst>
</file>

<file path=ppt/tags/tag177.xml><?xml version="1.0" encoding="utf-8"?>
<p:tagLst xmlns:a="http://schemas.openxmlformats.org/drawingml/2006/main" xmlns:r="http://schemas.openxmlformats.org/officeDocument/2006/relationships" xmlns:p="http://schemas.openxmlformats.org/presentationml/2006/main">
  <p:tag name="KSO_WM_UNIT_NOCLEAR" val="0"/>
  <p:tag name="KSO_WM_UNIT_VALUE" val="6"/>
  <p:tag name="KSO_WM_UNIT_HIGHLIGHT" val="0"/>
  <p:tag name="KSO_WM_UNIT_COMPATIBLE" val="1"/>
  <p:tag name="KSO_WM_UNIT_DIAGRAM_ISNUMVISUAL" val="0"/>
  <p:tag name="KSO_WM_UNIT_DIAGRAM_ISREFERUNIT" val="0"/>
  <p:tag name="KSO_WM_UNIT_TYPE" val="e"/>
  <p:tag name="KSO_WM_UNIT_INDEX" val="1"/>
  <p:tag name="KSO_WM_UNIT_ID" val="custom20230230_9*e*1"/>
  <p:tag name="KSO_WM_TEMPLATE_CATEGORY" val="custom"/>
  <p:tag name="KSO_WM_TEMPLATE_INDEX" val="20230230"/>
  <p:tag name="KSO_WM_UNIT_LAYERLEVEL" val="1"/>
  <p:tag name="KSO_WM_TAG_VERSION" val="3.0"/>
  <p:tag name="KSO_WM_BEAUTIFY_FLAG" val="#wm#"/>
  <p:tag name="KSO_WM_UNIT_TEXT_FILL_FORE_SCHEMECOLOR_INDEX_BRIGHTNESS" val="-0.25"/>
  <p:tag name="KSO_WM_UNIT_TEXT_FILL_FORE_SCHEMECOLOR_INDEX" val="14"/>
  <p:tag name="KSO_WM_UNIT_TEXT_FILL_TYPE" val="1"/>
  <p:tag name="KSO_WM_UNIT_CONTENT_GROUP_TYPE" val="contentchip"/>
  <p:tag name="KSO_WM_UNIT_PRESET_TEXT" val="Part One"/>
</p:tagLst>
</file>

<file path=ppt/tags/tag17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30_9*a*1"/>
  <p:tag name="KSO_WM_TEMPLATE_CATEGORY" val="custom"/>
  <p:tag name="KSO_WM_TEMPLATE_INDEX" val="20230230"/>
  <p:tag name="KSO_WM_UNIT_LAYERLEVEL" val="1"/>
  <p:tag name="KSO_WM_TAG_VERSION" val="3.0"/>
  <p:tag name="KSO_WM_BEAUTIFY_FLAG" val="#wm#"/>
  <p:tag name="KSO_WM_UNIT_CONTENT_GROUP_TYPE" val="contentchip"/>
  <p:tag name="KSO_WM_UNIT_PRESET_TEXT" val="添加章节标题"/>
</p:tagLst>
</file>

<file path=ppt/tags/tag1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2*f*1"/>
  <p:tag name="KSO_WM_UNIT_LAYERLEVEL" val="1"/>
  <p:tag name="KSO_WM_TAG_VERSION" val="3.0"/>
  <p:tag name="KSO_WM_BEAUTIFY_FLAG" val="#wm#"/>
  <p:tag name="KSO_WM_UNIT_TEXT_FILL_FORE_SCHEMECOLOR_INDEX_BRIGHTNESS" val="0.25"/>
  <p:tag name="KSO_WM_UNIT_TEXT_FILL_FORE_SCHEMECOLOR_INDEX" val="13"/>
  <p:tag name="KSO_WM_UNIT_TEXT_FILL_TYPE" val="1"/>
  <p:tag name="KSO_WM_UNIT_PRESET_TEXT" val="单击此处编辑母版文本样式&#10;第二级&#10;第三级&#10;第四级&#10;第五级"/>
  <p:tag name="PA" val="v5.2.11"/>
</p:tagLst>
</file>

<file path=ppt/tags/tag180.xml><?xml version="1.0" encoding="utf-8"?>
<p:tagLst xmlns:a="http://schemas.openxmlformats.org/drawingml/2006/main" xmlns:r="http://schemas.openxmlformats.org/officeDocument/2006/relationships" xmlns:p="http://schemas.openxmlformats.org/presentationml/2006/main">
  <p:tag name="KSO_WM_SLIDE_ID" val="custom20230230_10"/>
  <p:tag name="KSO_WM_TEMPLATE_SUBCATEGORY" val="29"/>
  <p:tag name="KSO_WM_TEMPLATE_MASTER_TYPE" val="0"/>
  <p:tag name="KSO_WM_TEMPLATE_COLOR_TYPE" val="0"/>
  <p:tag name="KSO_WM_SLIDE_ITEM_CNT" val="0"/>
  <p:tag name="KSO_WM_SLIDE_INDEX" val="10"/>
  <p:tag name="KSO_WM_TAG_VERSION" val="3.0"/>
  <p:tag name="KSO_WM_BEAUTIFY_FLAG" val="#wm#"/>
  <p:tag name="KSO_WM_TEMPLATE_CATEGORY" val="custom"/>
  <p:tag name="KSO_WM_TEMPLATE_INDEX" val="20230230"/>
  <p:tag name="KSO_WM_SLIDE_TYPE" val="text"/>
  <p:tag name="KSO_WM_SLIDE_SUBTYPE" val="pureTxt"/>
  <p:tag name="KSO_WM_SLIDE_SIZE" val="850*445"/>
  <p:tag name="KSO_WM_SLIDE_POSITION" val="54*41"/>
  <p:tag name="KSO_WM_SLIDE_LAYOUT" val="a_f"/>
  <p:tag name="KSO_WM_SLIDE_LAYOUT_CNT" val="1_1"/>
  <p:tag name="KSO_WM_SPECIAL_SOURCE" val="bdnull"/>
  <p:tag name="KSO_WM_SLIDE_LAYOUT_NAME" val="标题和内容"/>
</p:tagLst>
</file>

<file path=ppt/tags/tag181.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0230_10*f*1"/>
  <p:tag name="KSO_WM_TEMPLATE_CATEGORY" val="custom"/>
  <p:tag name="KSO_WM_TEMPLATE_INDEX" val="20230230"/>
  <p:tag name="KSO_WM_UNIT_LAYERLEVEL" val="1"/>
  <p:tag name="KSO_WM_TAG_VERSION" val="3.0"/>
  <p:tag name="KSO_WM_BEAUTIFY_FLAG" val="#wm#"/>
  <p:tag name="KSO_WM_UNIT_TEXT_FILL_FORE_SCHEMECOLOR_INDEX_BRIGHTNESS" val="0.25"/>
  <p:tag name="KSO_WM_UNIT_TEXT_FILL_FORE_SCHEMECOLOR_INDEX" val="13"/>
  <p:tag name="KSO_WM_UNIT_TEXT_FILL_TYPE" val="1"/>
  <p:tag name="PA" val="v5.2.11"/>
  <p:tag name="KSO_WM_UNIT_PRESET_TEXT" val="单击此处添加文本"/>
</p:tagLst>
</file>

<file path=ppt/tags/tag18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30_10*a*1"/>
  <p:tag name="KSO_WM_TEMPLATE_CATEGORY" val="custom"/>
  <p:tag name="KSO_WM_TEMPLATE_INDEX" val="20230230"/>
  <p:tag name="KSO_WM_UNIT_LAYERLEVEL" val="1"/>
  <p:tag name="KSO_WM_TAG_VERSION" val="3.0"/>
  <p:tag name="KSO_WM_BEAUTIFY_FLAG" val="#wm#"/>
  <p:tag name="KSO_WM_UNIT_CONTENT_GROUP_TYPE" val="titlestyle"/>
  <p:tag name="PA" val="v5.2.11"/>
  <p:tag name="KSO_WM_UNIT_PRESET_TEXT" val="单击此处添加文档标题"/>
</p:tagLst>
</file>

<file path=ppt/tags/tag1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4.xml><?xml version="1.0" encoding="utf-8"?>
<p:tagLst xmlns:a="http://schemas.openxmlformats.org/drawingml/2006/main" xmlns:r="http://schemas.openxmlformats.org/officeDocument/2006/relationships" xmlns:p="http://schemas.openxmlformats.org/presentationml/2006/main">
  <p:tag name="KSO_WM_SLIDE_ID" val="custom20230230_10"/>
  <p:tag name="KSO_WM_TEMPLATE_SUBCATEGORY" val="29"/>
  <p:tag name="KSO_WM_TEMPLATE_MASTER_TYPE" val="0"/>
  <p:tag name="KSO_WM_TEMPLATE_COLOR_TYPE" val="0"/>
  <p:tag name="KSO_WM_SLIDE_ITEM_CNT" val="0"/>
  <p:tag name="KSO_WM_SLIDE_INDEX" val="10"/>
  <p:tag name="KSO_WM_TAG_VERSION" val="3.0"/>
  <p:tag name="KSO_WM_BEAUTIFY_FLAG" val="#wm#"/>
  <p:tag name="KSO_WM_TEMPLATE_CATEGORY" val="custom"/>
  <p:tag name="KSO_WM_TEMPLATE_INDEX" val="20230230"/>
  <p:tag name="KSO_WM_SLIDE_TYPE" val="text"/>
  <p:tag name="KSO_WM_SLIDE_SUBTYPE" val="pureTxt"/>
  <p:tag name="KSO_WM_SLIDE_SIZE" val="850*445"/>
  <p:tag name="KSO_WM_SLIDE_POSITION" val="54*41"/>
  <p:tag name="KSO_WM_SLIDE_LAYOUT" val="a_f"/>
  <p:tag name="KSO_WM_SLIDE_LAYOUT_CNT" val="1_1"/>
  <p:tag name="KSO_WM_SPECIAL_SOURCE" val="bdnull"/>
  <p:tag name="KSO_WM_SLIDE_LAYOUT_NAME" val="标题和内容"/>
</p:tagLst>
</file>

<file path=ppt/tags/tag185.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0230_10*f*1"/>
  <p:tag name="KSO_WM_TEMPLATE_CATEGORY" val="custom"/>
  <p:tag name="KSO_WM_TEMPLATE_INDEX" val="20230230"/>
  <p:tag name="KSO_WM_UNIT_LAYERLEVEL" val="1"/>
  <p:tag name="KSO_WM_TAG_VERSION" val="3.0"/>
  <p:tag name="KSO_WM_BEAUTIFY_FLAG" val="#wm#"/>
  <p:tag name="KSO_WM_UNIT_TEXT_FILL_FORE_SCHEMECOLOR_INDEX_BRIGHTNESS" val="0.25"/>
  <p:tag name="KSO_WM_UNIT_TEXT_FILL_FORE_SCHEMECOLOR_INDEX" val="13"/>
  <p:tag name="KSO_WM_UNIT_TEXT_FILL_TYPE" val="1"/>
  <p:tag name="PA" val="v5.2.11"/>
  <p:tag name="KSO_WM_UNIT_PRESET_TEXT" val="单击此处添加文本"/>
</p:tagLst>
</file>

<file path=ppt/tags/tag18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30_10*a*1"/>
  <p:tag name="KSO_WM_TEMPLATE_CATEGORY" val="custom"/>
  <p:tag name="KSO_WM_TEMPLATE_INDEX" val="20230230"/>
  <p:tag name="KSO_WM_UNIT_LAYERLEVEL" val="1"/>
  <p:tag name="KSO_WM_TAG_VERSION" val="3.0"/>
  <p:tag name="KSO_WM_BEAUTIFY_FLAG" val="#wm#"/>
  <p:tag name="KSO_WM_UNIT_CONTENT_GROUP_TYPE" val="titlestyle"/>
  <p:tag name="PA" val="v5.2.11"/>
  <p:tag name="KSO_WM_UNIT_PRESET_TEXT" val="单击此处添加文档标题"/>
</p:tagLst>
</file>

<file path=ppt/tags/tag1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8.xml><?xml version="1.0" encoding="utf-8"?>
<p:tagLst xmlns:a="http://schemas.openxmlformats.org/drawingml/2006/main" xmlns:r="http://schemas.openxmlformats.org/officeDocument/2006/relationships" xmlns:p="http://schemas.openxmlformats.org/presentationml/2006/main">
  <p:tag name="KSO_WM_SLIDE_ID" val="custom20230230_10"/>
  <p:tag name="KSO_WM_TEMPLATE_SUBCATEGORY" val="29"/>
  <p:tag name="KSO_WM_TEMPLATE_MASTER_TYPE" val="0"/>
  <p:tag name="KSO_WM_TEMPLATE_COLOR_TYPE" val="0"/>
  <p:tag name="KSO_WM_SLIDE_ITEM_CNT" val="0"/>
  <p:tag name="KSO_WM_SLIDE_INDEX" val="10"/>
  <p:tag name="KSO_WM_TAG_VERSION" val="3.0"/>
  <p:tag name="KSO_WM_BEAUTIFY_FLAG" val="#wm#"/>
  <p:tag name="KSO_WM_TEMPLATE_CATEGORY" val="custom"/>
  <p:tag name="KSO_WM_TEMPLATE_INDEX" val="20230230"/>
  <p:tag name="KSO_WM_SLIDE_TYPE" val="text"/>
  <p:tag name="KSO_WM_SLIDE_SUBTYPE" val="pureTxt"/>
  <p:tag name="KSO_WM_SLIDE_SIZE" val="850*445"/>
  <p:tag name="KSO_WM_SLIDE_POSITION" val="54*41"/>
  <p:tag name="KSO_WM_SLIDE_LAYOUT" val="a_f"/>
  <p:tag name="KSO_WM_SLIDE_LAYOUT_CNT" val="1_1"/>
  <p:tag name="KSO_WM_SPECIAL_SOURCE" val="bdnull"/>
  <p:tag name="KSO_WM_SLIDE_LAYOUT_NAME" val="标题和内容"/>
</p:tagLst>
</file>

<file path=ppt/tags/tag189.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0230_10*f*1"/>
  <p:tag name="KSO_WM_TEMPLATE_CATEGORY" val="custom"/>
  <p:tag name="KSO_WM_TEMPLATE_INDEX" val="20230230"/>
  <p:tag name="KSO_WM_UNIT_LAYERLEVEL" val="1"/>
  <p:tag name="KSO_WM_TAG_VERSION" val="3.0"/>
  <p:tag name="KSO_WM_BEAUTIFY_FLAG" val="#wm#"/>
  <p:tag name="KSO_WM_UNIT_TEXT_FILL_FORE_SCHEMECOLOR_INDEX_BRIGHTNESS" val="0.25"/>
  <p:tag name="KSO_WM_UNIT_TEXT_FILL_FORE_SCHEMECOLOR_INDEX" val="13"/>
  <p:tag name="KSO_WM_UNIT_TEXT_FILL_TYPE" val="1"/>
  <p:tag name="PA" val="v5.2.11"/>
  <p:tag name="KSO_WM_UNIT_PRESET_TEXT" val="单击此处添加文本"/>
</p:tagLst>
</file>

<file path=ppt/tags/tag1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文档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2*a*1"/>
  <p:tag name="KSO_WM_UNIT_LAYERLEVEL" val="1"/>
  <p:tag name="KSO_WM_TAG_VERSION" val="3.0"/>
  <p:tag name="KSO_WM_BEAUTIFY_FLAG" val="#wm#"/>
  <p:tag name="KSO_WM_UNIT_CONTENT_GROUP_TYPE" val="titlestyle"/>
  <p:tag name="PA" val="v5.2.11"/>
</p:tagLst>
</file>

<file path=ppt/tags/tag19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30_10*a*1"/>
  <p:tag name="KSO_WM_TEMPLATE_CATEGORY" val="custom"/>
  <p:tag name="KSO_WM_TEMPLATE_INDEX" val="20230230"/>
  <p:tag name="KSO_WM_UNIT_LAYERLEVEL" val="1"/>
  <p:tag name="KSO_WM_TAG_VERSION" val="3.0"/>
  <p:tag name="KSO_WM_BEAUTIFY_FLAG" val="#wm#"/>
  <p:tag name="KSO_WM_UNIT_CONTENT_GROUP_TYPE" val="titlestyle"/>
  <p:tag name="PA" val="v5.2.11"/>
  <p:tag name="KSO_WM_UNIT_PRESET_TEXT" val="单击此处添加文档标题"/>
</p:tagLst>
</file>

<file path=ppt/tags/tag1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2.xml><?xml version="1.0" encoding="utf-8"?>
<p:tagLst xmlns:a="http://schemas.openxmlformats.org/drawingml/2006/main" xmlns:r="http://schemas.openxmlformats.org/officeDocument/2006/relationships" xmlns:p="http://schemas.openxmlformats.org/presentationml/2006/main">
  <p:tag name="KSO_WM_SLIDE_ID" val="custom20230230_10"/>
  <p:tag name="KSO_WM_TEMPLATE_SUBCATEGORY" val="29"/>
  <p:tag name="KSO_WM_TEMPLATE_MASTER_TYPE" val="0"/>
  <p:tag name="KSO_WM_TEMPLATE_COLOR_TYPE" val="0"/>
  <p:tag name="KSO_WM_SLIDE_ITEM_CNT" val="0"/>
  <p:tag name="KSO_WM_SLIDE_INDEX" val="10"/>
  <p:tag name="KSO_WM_TAG_VERSION" val="3.0"/>
  <p:tag name="KSO_WM_BEAUTIFY_FLAG" val="#wm#"/>
  <p:tag name="KSO_WM_TEMPLATE_CATEGORY" val="custom"/>
  <p:tag name="KSO_WM_TEMPLATE_INDEX" val="20230230"/>
  <p:tag name="KSO_WM_SLIDE_TYPE" val="text"/>
  <p:tag name="KSO_WM_SLIDE_SUBTYPE" val="pureTxt"/>
  <p:tag name="KSO_WM_SLIDE_SIZE" val="850*445"/>
  <p:tag name="KSO_WM_SLIDE_POSITION" val="54*41"/>
  <p:tag name="KSO_WM_SLIDE_LAYOUT" val="a_f"/>
  <p:tag name="KSO_WM_SLIDE_LAYOUT_CNT" val="1_1"/>
  <p:tag name="KSO_WM_SPECIAL_SOURCE" val="bdnull"/>
  <p:tag name="KSO_WM_SLIDE_LAYOUT_NAME" val="标题和内容"/>
</p:tagLst>
</file>

<file path=ppt/tags/tag193.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0230_10*f*1"/>
  <p:tag name="KSO_WM_TEMPLATE_CATEGORY" val="custom"/>
  <p:tag name="KSO_WM_TEMPLATE_INDEX" val="20230230"/>
  <p:tag name="KSO_WM_UNIT_LAYERLEVEL" val="1"/>
  <p:tag name="KSO_WM_TAG_VERSION" val="3.0"/>
  <p:tag name="KSO_WM_BEAUTIFY_FLAG" val="#wm#"/>
  <p:tag name="KSO_WM_UNIT_TEXT_FILL_FORE_SCHEMECOLOR_INDEX_BRIGHTNESS" val="0.25"/>
  <p:tag name="KSO_WM_UNIT_TEXT_FILL_FORE_SCHEMECOLOR_INDEX" val="13"/>
  <p:tag name="KSO_WM_UNIT_TEXT_FILL_TYPE" val="1"/>
  <p:tag name="PA" val="v5.2.11"/>
  <p:tag name="KSO_WM_UNIT_PRESET_TEXT" val="单击此处添加文本"/>
</p:tagLst>
</file>

<file path=ppt/tags/tag19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30_10*a*1"/>
  <p:tag name="KSO_WM_TEMPLATE_CATEGORY" val="custom"/>
  <p:tag name="KSO_WM_TEMPLATE_INDEX" val="20230230"/>
  <p:tag name="KSO_WM_UNIT_LAYERLEVEL" val="1"/>
  <p:tag name="KSO_WM_TAG_VERSION" val="3.0"/>
  <p:tag name="KSO_WM_BEAUTIFY_FLAG" val="#wm#"/>
  <p:tag name="KSO_WM_UNIT_CONTENT_GROUP_TYPE" val="titlestyle"/>
  <p:tag name="PA" val="v5.2.11"/>
  <p:tag name="KSO_WM_UNIT_PRESET_TEXT" val="单击此处添加文档标题"/>
</p:tagLst>
</file>

<file path=ppt/tags/tag1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6.xml><?xml version="1.0" encoding="utf-8"?>
<p:tagLst xmlns:a="http://schemas.openxmlformats.org/drawingml/2006/main" xmlns:r="http://schemas.openxmlformats.org/officeDocument/2006/relationships" xmlns:p="http://schemas.openxmlformats.org/presentationml/2006/main">
  <p:tag name="KSO_WM_SLIDE_ID" val="custom20230230_9"/>
  <p:tag name="KSO_WM_TEMPLATE_SUBCATEGORY" val="29"/>
  <p:tag name="KSO_WM_TEMPLATE_MASTER_TYPE" val="0"/>
  <p:tag name="KSO_WM_TEMPLATE_COLOR_TYPE" val="0"/>
  <p:tag name="KSO_WM_SLIDE_ITEM_CNT" val="0"/>
  <p:tag name="KSO_WM_SLIDE_INDEX" val="9"/>
  <p:tag name="KSO_WM_TAG_VERSION" val="3.0"/>
  <p:tag name="KSO_WM_BEAUTIFY_FLAG" val="#wm#"/>
  <p:tag name="KSO_WM_TEMPLATE_CATEGORY" val="custom"/>
  <p:tag name="KSO_WM_TEMPLATE_INDEX" val="20230230"/>
  <p:tag name="KSO_WM_SLIDE_LAYOUT" val="a_e"/>
  <p:tag name="KSO_WM_SLIDE_LAYOUT_CNT" val="1_1"/>
  <p:tag name="KSO_WM_SLIDE_TYPE" val="sectionTitle"/>
  <p:tag name="KSO_WM_SLIDE_SUBTYPE" val="pureTxt"/>
  <p:tag name="KSO_WM_SLIDE_CONTENT_AREA" val="{&quot;left&quot;:&quot;26.85&quot;,&quot;top&quot;:&quot;79.65&quot;,&quot;width&quot;:&quot;618.65&quot;,&quot;height&quot;:&quot;320.9&quot;}"/>
  <p:tag name="KSO_WM_SPECIAL_SOURCE" val="bdnull"/>
</p:tagLst>
</file>

<file path=ppt/tags/tag197.xml><?xml version="1.0" encoding="utf-8"?>
<p:tagLst xmlns:a="http://schemas.openxmlformats.org/drawingml/2006/main" xmlns:r="http://schemas.openxmlformats.org/officeDocument/2006/relationships" xmlns:p="http://schemas.openxmlformats.org/presentationml/2006/main">
  <p:tag name="KSO_WM_UNIT_NOCLEAR" val="0"/>
  <p:tag name="KSO_WM_UNIT_VALUE" val="6"/>
  <p:tag name="KSO_WM_UNIT_HIGHLIGHT" val="0"/>
  <p:tag name="KSO_WM_UNIT_COMPATIBLE" val="1"/>
  <p:tag name="KSO_WM_UNIT_DIAGRAM_ISNUMVISUAL" val="0"/>
  <p:tag name="KSO_WM_UNIT_DIAGRAM_ISREFERUNIT" val="0"/>
  <p:tag name="KSO_WM_UNIT_TYPE" val="e"/>
  <p:tag name="KSO_WM_UNIT_INDEX" val="1"/>
  <p:tag name="KSO_WM_UNIT_ID" val="custom20230230_9*e*1"/>
  <p:tag name="KSO_WM_TEMPLATE_CATEGORY" val="custom"/>
  <p:tag name="KSO_WM_TEMPLATE_INDEX" val="20230230"/>
  <p:tag name="KSO_WM_UNIT_LAYERLEVEL" val="1"/>
  <p:tag name="KSO_WM_TAG_VERSION" val="3.0"/>
  <p:tag name="KSO_WM_BEAUTIFY_FLAG" val="#wm#"/>
  <p:tag name="KSO_WM_UNIT_TEXT_FILL_FORE_SCHEMECOLOR_INDEX_BRIGHTNESS" val="-0.25"/>
  <p:tag name="KSO_WM_UNIT_TEXT_FILL_FORE_SCHEMECOLOR_INDEX" val="14"/>
  <p:tag name="KSO_WM_UNIT_TEXT_FILL_TYPE" val="1"/>
  <p:tag name="KSO_WM_UNIT_CONTENT_GROUP_TYPE" val="contentchip"/>
  <p:tag name="KSO_WM_UNIT_PRESET_TEXT" val="Part One"/>
</p:tagLst>
</file>

<file path=ppt/tags/tag19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30_9*a*1"/>
  <p:tag name="KSO_WM_TEMPLATE_CATEGORY" val="custom"/>
  <p:tag name="KSO_WM_TEMPLATE_INDEX" val="20230230"/>
  <p:tag name="KSO_WM_UNIT_LAYERLEVEL" val="1"/>
  <p:tag name="KSO_WM_TAG_VERSION" val="3.0"/>
  <p:tag name="KSO_WM_BEAUTIFY_FLAG" val="#wm#"/>
  <p:tag name="KSO_WM_UNIT_CONTENT_GROUP_TYPE" val="contentchip"/>
  <p:tag name="KSO_WM_UNIT_PRESET_TEXT" val="添加章节标题"/>
</p:tagLst>
</file>

<file path=ppt/tags/tag1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1"/>
  <p:tag name="KSO_WM_UNIT_ID" val="_0*i*1"/>
  <p:tag name="KSO_WM_UNIT_LAYERLEVEL" val="1"/>
  <p:tag name="KSO_WM_TAG_VERSION" val="3.0"/>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2*i*2"/>
  <p:tag name="KSO_WM_UNIT_LAYERLEVEL" val="1"/>
  <p:tag name="KSO_WM_TAG_VERSION" val="3.0"/>
  <p:tag name="KSO_WM_BEAUTIFY_FLAG" val="#wm#"/>
  <p:tag name="KSO_WM_UNIT_CONTENT_GROUP_TYPE" val="titlestyle"/>
  <p:tag name="PA" val="v5.2.11"/>
</p:tagLst>
</file>

<file path=ppt/tags/tag200.xml><?xml version="1.0" encoding="utf-8"?>
<p:tagLst xmlns:a="http://schemas.openxmlformats.org/drawingml/2006/main" xmlns:r="http://schemas.openxmlformats.org/officeDocument/2006/relationships" xmlns:p="http://schemas.openxmlformats.org/presentationml/2006/main">
  <p:tag name="KSO_WM_SLIDE_ID" val="custom20230230_10"/>
  <p:tag name="KSO_WM_TEMPLATE_SUBCATEGORY" val="29"/>
  <p:tag name="KSO_WM_TEMPLATE_MASTER_TYPE" val="0"/>
  <p:tag name="KSO_WM_TEMPLATE_COLOR_TYPE" val="0"/>
  <p:tag name="KSO_WM_SLIDE_ITEM_CNT" val="0"/>
  <p:tag name="KSO_WM_SLIDE_INDEX" val="10"/>
  <p:tag name="KSO_WM_TAG_VERSION" val="3.0"/>
  <p:tag name="KSO_WM_BEAUTIFY_FLAG" val="#wm#"/>
  <p:tag name="KSO_WM_TEMPLATE_CATEGORY" val="custom"/>
  <p:tag name="KSO_WM_TEMPLATE_INDEX" val="20230230"/>
  <p:tag name="KSO_WM_SLIDE_TYPE" val="text"/>
  <p:tag name="KSO_WM_SLIDE_SUBTYPE" val="pureTxt"/>
  <p:tag name="KSO_WM_SLIDE_SIZE" val="850*445"/>
  <p:tag name="KSO_WM_SLIDE_POSITION" val="54*41"/>
  <p:tag name="KSO_WM_SLIDE_LAYOUT" val="a_f"/>
  <p:tag name="KSO_WM_SLIDE_LAYOUT_CNT" val="1_1"/>
  <p:tag name="KSO_WM_SPECIAL_SOURCE" val="bdnull"/>
  <p:tag name="KSO_WM_SLIDE_LAYOUT_NAME" val="标题和内容"/>
</p:tagLst>
</file>

<file path=ppt/tags/tag201.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0230_10*f*1"/>
  <p:tag name="KSO_WM_TEMPLATE_CATEGORY" val="custom"/>
  <p:tag name="KSO_WM_TEMPLATE_INDEX" val="20230230"/>
  <p:tag name="KSO_WM_UNIT_LAYERLEVEL" val="1"/>
  <p:tag name="KSO_WM_TAG_VERSION" val="3.0"/>
  <p:tag name="KSO_WM_BEAUTIFY_FLAG" val="#wm#"/>
  <p:tag name="KSO_WM_UNIT_TEXT_FILL_FORE_SCHEMECOLOR_INDEX_BRIGHTNESS" val="0.25"/>
  <p:tag name="KSO_WM_UNIT_TEXT_FILL_FORE_SCHEMECOLOR_INDEX" val="13"/>
  <p:tag name="KSO_WM_UNIT_TEXT_FILL_TYPE" val="1"/>
  <p:tag name="PA" val="v5.2.11"/>
  <p:tag name="KSO_WM_UNIT_PRESET_TEXT" val="单击此处添加文本"/>
</p:tagLst>
</file>

<file path=ppt/tags/tag20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30_10*a*1"/>
  <p:tag name="KSO_WM_TEMPLATE_CATEGORY" val="custom"/>
  <p:tag name="KSO_WM_TEMPLATE_INDEX" val="20230230"/>
  <p:tag name="KSO_WM_UNIT_LAYERLEVEL" val="1"/>
  <p:tag name="KSO_WM_TAG_VERSION" val="3.0"/>
  <p:tag name="KSO_WM_BEAUTIFY_FLAG" val="#wm#"/>
  <p:tag name="KSO_WM_UNIT_CONTENT_GROUP_TYPE" val="titlestyle"/>
  <p:tag name="PA" val="v5.2.11"/>
  <p:tag name="KSO_WM_UNIT_PRESET_TEXT" val="单击此处添加文档标题"/>
</p:tagLst>
</file>

<file path=ppt/tags/tag2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4.xml><?xml version="1.0" encoding="utf-8"?>
<p:tagLst xmlns:a="http://schemas.openxmlformats.org/drawingml/2006/main" xmlns:r="http://schemas.openxmlformats.org/officeDocument/2006/relationships" xmlns:p="http://schemas.openxmlformats.org/presentationml/2006/main">
  <p:tag name="KSO_WM_SLIDE_ID" val="custom20230230_10"/>
  <p:tag name="KSO_WM_TEMPLATE_SUBCATEGORY" val="29"/>
  <p:tag name="KSO_WM_TEMPLATE_MASTER_TYPE" val="0"/>
  <p:tag name="KSO_WM_TEMPLATE_COLOR_TYPE" val="0"/>
  <p:tag name="KSO_WM_SLIDE_ITEM_CNT" val="0"/>
  <p:tag name="KSO_WM_SLIDE_INDEX" val="10"/>
  <p:tag name="KSO_WM_TAG_VERSION" val="3.0"/>
  <p:tag name="KSO_WM_BEAUTIFY_FLAG" val="#wm#"/>
  <p:tag name="KSO_WM_TEMPLATE_CATEGORY" val="custom"/>
  <p:tag name="KSO_WM_TEMPLATE_INDEX" val="20230230"/>
  <p:tag name="KSO_WM_SLIDE_TYPE" val="text"/>
  <p:tag name="KSO_WM_SLIDE_SUBTYPE" val="pureTxt"/>
  <p:tag name="KSO_WM_SLIDE_SIZE" val="850*445"/>
  <p:tag name="KSO_WM_SLIDE_POSITION" val="54*41"/>
  <p:tag name="KSO_WM_SLIDE_LAYOUT" val="a_f"/>
  <p:tag name="KSO_WM_SLIDE_LAYOUT_CNT" val="1_1"/>
  <p:tag name="KSO_WM_SPECIAL_SOURCE" val="bdnull"/>
  <p:tag name="KSO_WM_SLIDE_LAYOUT_NAME" val="标题和内容"/>
</p:tagLst>
</file>

<file path=ppt/tags/tag205.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0230_10*f*1"/>
  <p:tag name="KSO_WM_TEMPLATE_CATEGORY" val="custom"/>
  <p:tag name="KSO_WM_TEMPLATE_INDEX" val="20230230"/>
  <p:tag name="KSO_WM_UNIT_LAYERLEVEL" val="1"/>
  <p:tag name="KSO_WM_TAG_VERSION" val="3.0"/>
  <p:tag name="KSO_WM_BEAUTIFY_FLAG" val="#wm#"/>
  <p:tag name="KSO_WM_UNIT_TEXT_FILL_FORE_SCHEMECOLOR_INDEX_BRIGHTNESS" val="0.25"/>
  <p:tag name="KSO_WM_UNIT_TEXT_FILL_FORE_SCHEMECOLOR_INDEX" val="13"/>
  <p:tag name="KSO_WM_UNIT_TEXT_FILL_TYPE" val="1"/>
  <p:tag name="PA" val="v5.2.11"/>
  <p:tag name="KSO_WM_UNIT_PRESET_TEXT" val="单击此处添加文本"/>
</p:tagLst>
</file>

<file path=ppt/tags/tag20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30_10*a*1"/>
  <p:tag name="KSO_WM_TEMPLATE_CATEGORY" val="custom"/>
  <p:tag name="KSO_WM_TEMPLATE_INDEX" val="20230230"/>
  <p:tag name="KSO_WM_UNIT_LAYERLEVEL" val="1"/>
  <p:tag name="KSO_WM_TAG_VERSION" val="3.0"/>
  <p:tag name="KSO_WM_BEAUTIFY_FLAG" val="#wm#"/>
  <p:tag name="KSO_WM_UNIT_CONTENT_GROUP_TYPE" val="titlestyle"/>
  <p:tag name="PA" val="v5.2.11"/>
  <p:tag name="KSO_WM_UNIT_PRESET_TEXT" val="单击此处添加文档标题"/>
</p:tagLst>
</file>

<file path=ppt/tags/tag2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8.xml><?xml version="1.0" encoding="utf-8"?>
<p:tagLst xmlns:a="http://schemas.openxmlformats.org/drawingml/2006/main" xmlns:r="http://schemas.openxmlformats.org/officeDocument/2006/relationships" xmlns:p="http://schemas.openxmlformats.org/presentationml/2006/main">
  <p:tag name="KSO_WM_SLIDE_ID" val="custom20230230_10"/>
  <p:tag name="KSO_WM_TEMPLATE_SUBCATEGORY" val="29"/>
  <p:tag name="KSO_WM_TEMPLATE_MASTER_TYPE" val="0"/>
  <p:tag name="KSO_WM_TEMPLATE_COLOR_TYPE" val="0"/>
  <p:tag name="KSO_WM_SLIDE_ITEM_CNT" val="0"/>
  <p:tag name="KSO_WM_SLIDE_INDEX" val="10"/>
  <p:tag name="KSO_WM_TAG_VERSION" val="3.0"/>
  <p:tag name="KSO_WM_BEAUTIFY_FLAG" val="#wm#"/>
  <p:tag name="KSO_WM_TEMPLATE_CATEGORY" val="custom"/>
  <p:tag name="KSO_WM_TEMPLATE_INDEX" val="20230230"/>
  <p:tag name="KSO_WM_SLIDE_TYPE" val="text"/>
  <p:tag name="KSO_WM_SLIDE_SUBTYPE" val="pureTxt"/>
  <p:tag name="KSO_WM_SLIDE_SIZE" val="850*445"/>
  <p:tag name="KSO_WM_SLIDE_POSITION" val="54*41"/>
  <p:tag name="KSO_WM_SLIDE_LAYOUT" val="a_f"/>
  <p:tag name="KSO_WM_SLIDE_LAYOUT_CNT" val="1_1"/>
  <p:tag name="KSO_WM_SPECIAL_SOURCE" val="bdnull"/>
  <p:tag name="KSO_WM_SLIDE_LAYOUT_NAME" val="标题和内容"/>
</p:tagLst>
</file>

<file path=ppt/tags/tag209.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0230_10*f*1"/>
  <p:tag name="KSO_WM_TEMPLATE_CATEGORY" val="custom"/>
  <p:tag name="KSO_WM_TEMPLATE_INDEX" val="20230230"/>
  <p:tag name="KSO_WM_UNIT_LAYERLEVEL" val="1"/>
  <p:tag name="KSO_WM_TAG_VERSION" val="3.0"/>
  <p:tag name="KSO_WM_BEAUTIFY_FLAG" val="#wm#"/>
  <p:tag name="KSO_WM_UNIT_TEXT_FILL_FORE_SCHEMECOLOR_INDEX_BRIGHTNESS" val="0.25"/>
  <p:tag name="KSO_WM_UNIT_TEXT_FILL_FORE_SCHEMECOLOR_INDEX" val="13"/>
  <p:tag name="KSO_WM_UNIT_TEXT_FILL_TYPE" val="1"/>
  <p:tag name="PA" val="v5.2.11"/>
  <p:tag name="KSO_WM_UNIT_PRESET_TEXT" val="单击此处添加文本"/>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21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30_10*a*1"/>
  <p:tag name="KSO_WM_TEMPLATE_CATEGORY" val="custom"/>
  <p:tag name="KSO_WM_TEMPLATE_INDEX" val="20230230"/>
  <p:tag name="KSO_WM_UNIT_LAYERLEVEL" val="1"/>
  <p:tag name="KSO_WM_TAG_VERSION" val="3.0"/>
  <p:tag name="KSO_WM_BEAUTIFY_FLAG" val="#wm#"/>
  <p:tag name="KSO_WM_UNIT_CONTENT_GROUP_TYPE" val="titlestyle"/>
  <p:tag name="PA" val="v5.2.11"/>
  <p:tag name="KSO_WM_UNIT_PRESET_TEXT" val="单击此处添加文档标题"/>
</p:tagLst>
</file>

<file path=ppt/tags/tag2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2.xml><?xml version="1.0" encoding="utf-8"?>
<p:tagLst xmlns:a="http://schemas.openxmlformats.org/drawingml/2006/main" xmlns:r="http://schemas.openxmlformats.org/officeDocument/2006/relationships" xmlns:p="http://schemas.openxmlformats.org/presentationml/2006/main">
  <p:tag name="KSO_WM_SLIDE_ID" val="custom20230230_10"/>
  <p:tag name="KSO_WM_TEMPLATE_SUBCATEGORY" val="29"/>
  <p:tag name="KSO_WM_TEMPLATE_MASTER_TYPE" val="0"/>
  <p:tag name="KSO_WM_TEMPLATE_COLOR_TYPE" val="0"/>
  <p:tag name="KSO_WM_SLIDE_ITEM_CNT" val="0"/>
  <p:tag name="KSO_WM_SLIDE_INDEX" val="10"/>
  <p:tag name="KSO_WM_TAG_VERSION" val="3.0"/>
  <p:tag name="KSO_WM_BEAUTIFY_FLAG" val="#wm#"/>
  <p:tag name="KSO_WM_TEMPLATE_CATEGORY" val="custom"/>
  <p:tag name="KSO_WM_TEMPLATE_INDEX" val="20230230"/>
  <p:tag name="KSO_WM_SLIDE_TYPE" val="text"/>
  <p:tag name="KSO_WM_SLIDE_SUBTYPE" val="pureTxt"/>
  <p:tag name="KSO_WM_SLIDE_SIZE" val="850*445"/>
  <p:tag name="KSO_WM_SLIDE_POSITION" val="54*41"/>
  <p:tag name="KSO_WM_SLIDE_LAYOUT" val="a_f"/>
  <p:tag name="KSO_WM_SLIDE_LAYOUT_CNT" val="1_1"/>
  <p:tag name="KSO_WM_SPECIAL_SOURCE" val="bdnull"/>
  <p:tag name="KSO_WM_SLIDE_LAYOUT_NAME" val="标题和内容"/>
</p:tagLst>
</file>

<file path=ppt/tags/tag213.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0230_10*f*1"/>
  <p:tag name="KSO_WM_TEMPLATE_CATEGORY" val="custom"/>
  <p:tag name="KSO_WM_TEMPLATE_INDEX" val="20230230"/>
  <p:tag name="KSO_WM_UNIT_LAYERLEVEL" val="1"/>
  <p:tag name="KSO_WM_TAG_VERSION" val="3.0"/>
  <p:tag name="KSO_WM_BEAUTIFY_FLAG" val="#wm#"/>
  <p:tag name="KSO_WM_UNIT_TEXT_FILL_FORE_SCHEMECOLOR_INDEX_BRIGHTNESS" val="0.25"/>
  <p:tag name="KSO_WM_UNIT_TEXT_FILL_FORE_SCHEMECOLOR_INDEX" val="13"/>
  <p:tag name="KSO_WM_UNIT_TEXT_FILL_TYPE" val="1"/>
  <p:tag name="PA" val="v5.2.11"/>
  <p:tag name="KSO_WM_UNIT_PRESET_TEXT" val="单击此处添加文本"/>
</p:tagLst>
</file>

<file path=ppt/tags/tag21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30_10*a*1"/>
  <p:tag name="KSO_WM_TEMPLATE_CATEGORY" val="custom"/>
  <p:tag name="KSO_WM_TEMPLATE_INDEX" val="20230230"/>
  <p:tag name="KSO_WM_UNIT_LAYERLEVEL" val="1"/>
  <p:tag name="KSO_WM_TAG_VERSION" val="3.0"/>
  <p:tag name="KSO_WM_BEAUTIFY_FLAG" val="#wm#"/>
  <p:tag name="KSO_WM_UNIT_CONTENT_GROUP_TYPE" val="titlestyle"/>
  <p:tag name="PA" val="v5.2.11"/>
  <p:tag name="KSO_WM_UNIT_PRESET_TEXT" val="单击此处添加文档标题"/>
</p:tagLst>
</file>

<file path=ppt/tags/tag2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6.xml><?xml version="1.0" encoding="utf-8"?>
<p:tagLst xmlns:a="http://schemas.openxmlformats.org/drawingml/2006/main" xmlns:r="http://schemas.openxmlformats.org/officeDocument/2006/relationships" xmlns:p="http://schemas.openxmlformats.org/presentationml/2006/main">
  <p:tag name="KSO_WM_SLIDE_ID" val="custom20230230_10"/>
  <p:tag name="KSO_WM_TEMPLATE_SUBCATEGORY" val="29"/>
  <p:tag name="KSO_WM_TEMPLATE_MASTER_TYPE" val="0"/>
  <p:tag name="KSO_WM_TEMPLATE_COLOR_TYPE" val="0"/>
  <p:tag name="KSO_WM_SLIDE_ITEM_CNT" val="0"/>
  <p:tag name="KSO_WM_SLIDE_INDEX" val="10"/>
  <p:tag name="KSO_WM_TAG_VERSION" val="3.0"/>
  <p:tag name="KSO_WM_BEAUTIFY_FLAG" val="#wm#"/>
  <p:tag name="KSO_WM_TEMPLATE_CATEGORY" val="custom"/>
  <p:tag name="KSO_WM_TEMPLATE_INDEX" val="20230230"/>
  <p:tag name="KSO_WM_SLIDE_TYPE" val="text"/>
  <p:tag name="KSO_WM_SLIDE_SUBTYPE" val="pureTxt"/>
  <p:tag name="KSO_WM_SLIDE_SIZE" val="850*445"/>
  <p:tag name="KSO_WM_SLIDE_POSITION" val="54*41"/>
  <p:tag name="KSO_WM_SLIDE_LAYOUT" val="a_f"/>
  <p:tag name="KSO_WM_SLIDE_LAYOUT_CNT" val="1_1"/>
  <p:tag name="KSO_WM_SPECIAL_SOURCE" val="bdnull"/>
  <p:tag name="KSO_WM_SLIDE_LAYOUT_NAME" val="标题和内容"/>
</p:tagLst>
</file>

<file path=ppt/tags/tag217.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0230_10*f*1"/>
  <p:tag name="KSO_WM_TEMPLATE_CATEGORY" val="custom"/>
  <p:tag name="KSO_WM_TEMPLATE_INDEX" val="20230230"/>
  <p:tag name="KSO_WM_UNIT_LAYERLEVEL" val="1"/>
  <p:tag name="KSO_WM_TAG_VERSION" val="3.0"/>
  <p:tag name="KSO_WM_BEAUTIFY_FLAG" val="#wm#"/>
  <p:tag name="KSO_WM_UNIT_TEXT_FILL_FORE_SCHEMECOLOR_INDEX_BRIGHTNESS" val="0.25"/>
  <p:tag name="KSO_WM_UNIT_TEXT_FILL_FORE_SCHEMECOLOR_INDEX" val="13"/>
  <p:tag name="KSO_WM_UNIT_TEXT_FILL_TYPE" val="1"/>
  <p:tag name="PA" val="v5.2.11"/>
  <p:tag name="KSO_WM_UNIT_PRESET_TEXT" val="单击此处添加文本"/>
</p:tagLst>
</file>

<file path=ppt/tags/tag21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30_10*a*1"/>
  <p:tag name="KSO_WM_TEMPLATE_CATEGORY" val="custom"/>
  <p:tag name="KSO_WM_TEMPLATE_INDEX" val="20230230"/>
  <p:tag name="KSO_WM_UNIT_LAYERLEVEL" val="1"/>
  <p:tag name="KSO_WM_TAG_VERSION" val="3.0"/>
  <p:tag name="KSO_WM_BEAUTIFY_FLAG" val="#wm#"/>
  <p:tag name="KSO_WM_UNIT_CONTENT_GROUP_TYPE" val="titlestyle"/>
  <p:tag name="PA" val="v5.2.11"/>
  <p:tag name="KSO_WM_UNIT_PRESET_TEXT" val="单击此处添加文档标题"/>
</p:tagLst>
</file>

<file path=ppt/tags/tag2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SLIDE_ID" val="custom20230230_10"/>
  <p:tag name="KSO_WM_TEMPLATE_SUBCATEGORY" val="29"/>
  <p:tag name="KSO_WM_TEMPLATE_MASTER_TYPE" val="0"/>
  <p:tag name="KSO_WM_TEMPLATE_COLOR_TYPE" val="0"/>
  <p:tag name="KSO_WM_SLIDE_ITEM_CNT" val="0"/>
  <p:tag name="KSO_WM_SLIDE_INDEX" val="10"/>
  <p:tag name="KSO_WM_TAG_VERSION" val="3.0"/>
  <p:tag name="KSO_WM_BEAUTIFY_FLAG" val="#wm#"/>
  <p:tag name="KSO_WM_TEMPLATE_CATEGORY" val="custom"/>
  <p:tag name="KSO_WM_TEMPLATE_INDEX" val="20230230"/>
  <p:tag name="KSO_WM_SLIDE_TYPE" val="text"/>
  <p:tag name="KSO_WM_SLIDE_SUBTYPE" val="pureTxt"/>
  <p:tag name="KSO_WM_SLIDE_SIZE" val="850*445"/>
  <p:tag name="KSO_WM_SLIDE_POSITION" val="54*41"/>
  <p:tag name="KSO_WM_SLIDE_LAYOUT" val="a_f"/>
  <p:tag name="KSO_WM_SLIDE_LAYOUT_CNT" val="1_1"/>
  <p:tag name="KSO_WM_SPECIAL_SOURCE" val="bdnull"/>
  <p:tag name="KSO_WM_SLIDE_LAYOUT_NAME" val="标题和内容"/>
</p:tagLst>
</file>

<file path=ppt/tags/tag22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30_10*a*1"/>
  <p:tag name="KSO_WM_TEMPLATE_CATEGORY" val="custom"/>
  <p:tag name="KSO_WM_TEMPLATE_INDEX" val="20230230"/>
  <p:tag name="KSO_WM_UNIT_LAYERLEVEL" val="1"/>
  <p:tag name="KSO_WM_TAG_VERSION" val="3.0"/>
  <p:tag name="KSO_WM_BEAUTIFY_FLAG" val="#wm#"/>
  <p:tag name="KSO_WM_UNIT_CONTENT_GROUP_TYPE" val="titlestyle"/>
  <p:tag name="PA" val="v5.2.11"/>
  <p:tag name="KSO_WM_UNIT_PRESET_TEXT" val="单击此处添加文档标题"/>
</p:tagLst>
</file>

<file path=ppt/tags/tag2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3.xml><?xml version="1.0" encoding="utf-8"?>
<p:tagLst xmlns:a="http://schemas.openxmlformats.org/drawingml/2006/main" xmlns:r="http://schemas.openxmlformats.org/officeDocument/2006/relationships" xmlns:p="http://schemas.openxmlformats.org/presentationml/2006/main">
  <p:tag name="KSO_WM_SLIDE_ID" val="custom20230230_10"/>
  <p:tag name="KSO_WM_TEMPLATE_SUBCATEGORY" val="29"/>
  <p:tag name="KSO_WM_TEMPLATE_MASTER_TYPE" val="0"/>
  <p:tag name="KSO_WM_TEMPLATE_COLOR_TYPE" val="0"/>
  <p:tag name="KSO_WM_SLIDE_ITEM_CNT" val="0"/>
  <p:tag name="KSO_WM_SLIDE_INDEX" val="10"/>
  <p:tag name="KSO_WM_TAG_VERSION" val="3.0"/>
  <p:tag name="KSO_WM_BEAUTIFY_FLAG" val="#wm#"/>
  <p:tag name="KSO_WM_TEMPLATE_CATEGORY" val="custom"/>
  <p:tag name="KSO_WM_TEMPLATE_INDEX" val="20230230"/>
  <p:tag name="KSO_WM_SLIDE_TYPE" val="text"/>
  <p:tag name="KSO_WM_SLIDE_SUBTYPE" val="pureTxt"/>
  <p:tag name="KSO_WM_SLIDE_SIZE" val="850*445"/>
  <p:tag name="KSO_WM_SLIDE_POSITION" val="54*41"/>
  <p:tag name="KSO_WM_SLIDE_LAYOUT" val="a_f"/>
  <p:tag name="KSO_WM_SLIDE_LAYOUT_CNT" val="1_1"/>
  <p:tag name="KSO_WM_SPECIAL_SOURCE" val="bdnull"/>
  <p:tag name="KSO_WM_SLIDE_LAYOUT_NAME" val="标题和内容"/>
</p:tagLst>
</file>

<file path=ppt/tags/tag224.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0230_10*f*1"/>
  <p:tag name="KSO_WM_TEMPLATE_CATEGORY" val="custom"/>
  <p:tag name="KSO_WM_TEMPLATE_INDEX" val="20230230"/>
  <p:tag name="KSO_WM_UNIT_LAYERLEVEL" val="1"/>
  <p:tag name="KSO_WM_TAG_VERSION" val="3.0"/>
  <p:tag name="KSO_WM_BEAUTIFY_FLAG" val="#wm#"/>
  <p:tag name="KSO_WM_UNIT_TEXT_FILL_FORE_SCHEMECOLOR_INDEX_BRIGHTNESS" val="0.25"/>
  <p:tag name="KSO_WM_UNIT_TEXT_FILL_FORE_SCHEMECOLOR_INDEX" val="13"/>
  <p:tag name="KSO_WM_UNIT_TEXT_FILL_TYPE" val="1"/>
  <p:tag name="PA" val="v5.2.11"/>
  <p:tag name="KSO_WM_UNIT_PRESET_TEXT" val="单击此处添加文本"/>
</p:tagLst>
</file>

<file path=ppt/tags/tag22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30_10*a*1"/>
  <p:tag name="KSO_WM_TEMPLATE_CATEGORY" val="custom"/>
  <p:tag name="KSO_WM_TEMPLATE_INDEX" val="20230230"/>
  <p:tag name="KSO_WM_UNIT_LAYERLEVEL" val="1"/>
  <p:tag name="KSO_WM_TAG_VERSION" val="3.0"/>
  <p:tag name="KSO_WM_BEAUTIFY_FLAG" val="#wm#"/>
  <p:tag name="KSO_WM_UNIT_CONTENT_GROUP_TYPE" val="titlestyle"/>
  <p:tag name="PA" val="v5.2.11"/>
  <p:tag name="KSO_WM_UNIT_PRESET_TEXT" val="单击此处添加文档标题"/>
</p:tagLst>
</file>

<file path=ppt/tags/tag2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7.xml><?xml version="1.0" encoding="utf-8"?>
<p:tagLst xmlns:a="http://schemas.openxmlformats.org/drawingml/2006/main" xmlns:r="http://schemas.openxmlformats.org/officeDocument/2006/relationships" xmlns:p="http://schemas.openxmlformats.org/presentationml/2006/main">
  <p:tag name="KSO_WM_SLIDE_ID" val="custom20230230_9"/>
  <p:tag name="KSO_WM_TEMPLATE_SUBCATEGORY" val="29"/>
  <p:tag name="KSO_WM_TEMPLATE_MASTER_TYPE" val="0"/>
  <p:tag name="KSO_WM_TEMPLATE_COLOR_TYPE" val="0"/>
  <p:tag name="KSO_WM_SLIDE_ITEM_CNT" val="0"/>
  <p:tag name="KSO_WM_SLIDE_INDEX" val="9"/>
  <p:tag name="KSO_WM_TAG_VERSION" val="3.0"/>
  <p:tag name="KSO_WM_BEAUTIFY_FLAG" val="#wm#"/>
  <p:tag name="KSO_WM_TEMPLATE_CATEGORY" val="custom"/>
  <p:tag name="KSO_WM_TEMPLATE_INDEX" val="20230230"/>
  <p:tag name="KSO_WM_SLIDE_LAYOUT" val="a_e"/>
  <p:tag name="KSO_WM_SLIDE_LAYOUT_CNT" val="1_1"/>
  <p:tag name="KSO_WM_SLIDE_TYPE" val="sectionTitle"/>
  <p:tag name="KSO_WM_SLIDE_SUBTYPE" val="pureTxt"/>
  <p:tag name="KSO_WM_SLIDE_CONTENT_AREA" val="{&quot;left&quot;:&quot;26.85&quot;,&quot;top&quot;:&quot;79.65&quot;,&quot;width&quot;:&quot;618.65&quot;,&quot;height&quot;:&quot;320.9&quot;}"/>
  <p:tag name="KSO_WM_SPECIAL_SOURCE" val="bdnull"/>
</p:tagLst>
</file>

<file path=ppt/tags/tag228.xml><?xml version="1.0" encoding="utf-8"?>
<p:tagLst xmlns:a="http://schemas.openxmlformats.org/drawingml/2006/main" xmlns:r="http://schemas.openxmlformats.org/officeDocument/2006/relationships" xmlns:p="http://schemas.openxmlformats.org/presentationml/2006/main">
  <p:tag name="KSO_WM_UNIT_NOCLEAR" val="0"/>
  <p:tag name="KSO_WM_UNIT_VALUE" val="6"/>
  <p:tag name="KSO_WM_UNIT_HIGHLIGHT" val="0"/>
  <p:tag name="KSO_WM_UNIT_COMPATIBLE" val="1"/>
  <p:tag name="KSO_WM_UNIT_DIAGRAM_ISNUMVISUAL" val="0"/>
  <p:tag name="KSO_WM_UNIT_DIAGRAM_ISREFERUNIT" val="0"/>
  <p:tag name="KSO_WM_UNIT_TYPE" val="e"/>
  <p:tag name="KSO_WM_UNIT_INDEX" val="1"/>
  <p:tag name="KSO_WM_UNIT_ID" val="custom20230230_9*e*1"/>
  <p:tag name="KSO_WM_TEMPLATE_CATEGORY" val="custom"/>
  <p:tag name="KSO_WM_TEMPLATE_INDEX" val="20230230"/>
  <p:tag name="KSO_WM_UNIT_LAYERLEVEL" val="1"/>
  <p:tag name="KSO_WM_TAG_VERSION" val="3.0"/>
  <p:tag name="KSO_WM_BEAUTIFY_FLAG" val="#wm#"/>
  <p:tag name="KSO_WM_UNIT_TEXT_FILL_FORE_SCHEMECOLOR_INDEX_BRIGHTNESS" val="-0.25"/>
  <p:tag name="KSO_WM_UNIT_TEXT_FILL_FORE_SCHEMECOLOR_INDEX" val="14"/>
  <p:tag name="KSO_WM_UNIT_TEXT_FILL_TYPE" val="1"/>
  <p:tag name="KSO_WM_UNIT_CONTENT_GROUP_TYPE" val="contentchip"/>
  <p:tag name="KSO_WM_UNIT_PRESET_TEXT" val="Part One"/>
</p:tagLst>
</file>

<file path=ppt/tags/tag22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30_9*a*1"/>
  <p:tag name="KSO_WM_TEMPLATE_CATEGORY" val="custom"/>
  <p:tag name="KSO_WM_TEMPLATE_INDEX" val="20230230"/>
  <p:tag name="KSO_WM_UNIT_LAYERLEVEL" val="1"/>
  <p:tag name="KSO_WM_TAG_VERSION" val="3.0"/>
  <p:tag name="KSO_WM_BEAUTIFY_FLAG" val="#wm#"/>
  <p:tag name="KSO_WM_UNIT_CONTENT_GROUP_TYPE" val="contentchip"/>
  <p:tag name="KSO_WM_UNIT_PRESET_TEXT" val="添加章节标题"/>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2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1.xml><?xml version="1.0" encoding="utf-8"?>
<p:tagLst xmlns:a="http://schemas.openxmlformats.org/drawingml/2006/main" xmlns:r="http://schemas.openxmlformats.org/officeDocument/2006/relationships" xmlns:p="http://schemas.openxmlformats.org/presentationml/2006/main">
  <p:tag name="KSO_WM_SLIDE_ID" val="custom20230230_10"/>
  <p:tag name="KSO_WM_TEMPLATE_SUBCATEGORY" val="29"/>
  <p:tag name="KSO_WM_TEMPLATE_MASTER_TYPE" val="0"/>
  <p:tag name="KSO_WM_TEMPLATE_COLOR_TYPE" val="0"/>
  <p:tag name="KSO_WM_SLIDE_ITEM_CNT" val="0"/>
  <p:tag name="KSO_WM_SLIDE_INDEX" val="10"/>
  <p:tag name="KSO_WM_TAG_VERSION" val="3.0"/>
  <p:tag name="KSO_WM_BEAUTIFY_FLAG" val="#wm#"/>
  <p:tag name="KSO_WM_TEMPLATE_CATEGORY" val="custom"/>
  <p:tag name="KSO_WM_TEMPLATE_INDEX" val="20230230"/>
  <p:tag name="KSO_WM_SLIDE_TYPE" val="text"/>
  <p:tag name="KSO_WM_SLIDE_SUBTYPE" val="pureTxt"/>
  <p:tag name="KSO_WM_SLIDE_SIZE" val="850*445"/>
  <p:tag name="KSO_WM_SLIDE_POSITION" val="54*41"/>
  <p:tag name="KSO_WM_SLIDE_LAYOUT" val="a_f"/>
  <p:tag name="KSO_WM_SLIDE_LAYOUT_CNT" val="1_1"/>
  <p:tag name="KSO_WM_SPECIAL_SOURCE" val="bdnull"/>
  <p:tag name="KSO_WM_SLIDE_LAYOUT_NAME" val="标题和内容"/>
</p:tagLst>
</file>

<file path=ppt/tags/tag232.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0230_10*f*1"/>
  <p:tag name="KSO_WM_TEMPLATE_CATEGORY" val="custom"/>
  <p:tag name="KSO_WM_TEMPLATE_INDEX" val="20230230"/>
  <p:tag name="KSO_WM_UNIT_LAYERLEVEL" val="1"/>
  <p:tag name="KSO_WM_TAG_VERSION" val="3.0"/>
  <p:tag name="KSO_WM_BEAUTIFY_FLAG" val="#wm#"/>
  <p:tag name="KSO_WM_UNIT_TEXT_FILL_FORE_SCHEMECOLOR_INDEX_BRIGHTNESS" val="0.25"/>
  <p:tag name="KSO_WM_UNIT_TEXT_FILL_FORE_SCHEMECOLOR_INDEX" val="13"/>
  <p:tag name="KSO_WM_UNIT_TEXT_FILL_TYPE" val="1"/>
  <p:tag name="PA" val="v5.2.11"/>
  <p:tag name="KSO_WM_UNIT_PRESET_TEXT" val="单击此处添加文本"/>
</p:tagLst>
</file>

<file path=ppt/tags/tag23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30_10*a*1"/>
  <p:tag name="KSO_WM_TEMPLATE_CATEGORY" val="custom"/>
  <p:tag name="KSO_WM_TEMPLATE_INDEX" val="20230230"/>
  <p:tag name="KSO_WM_UNIT_LAYERLEVEL" val="1"/>
  <p:tag name="KSO_WM_TAG_VERSION" val="3.0"/>
  <p:tag name="KSO_WM_BEAUTIFY_FLAG" val="#wm#"/>
  <p:tag name="KSO_WM_UNIT_CONTENT_GROUP_TYPE" val="titlestyle"/>
  <p:tag name="PA" val="v5.2.11"/>
  <p:tag name="KSO_WM_UNIT_PRESET_TEXT" val="单击此处添加文档标题"/>
</p:tagLst>
</file>

<file path=ppt/tags/tag2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5.xml><?xml version="1.0" encoding="utf-8"?>
<p:tagLst xmlns:a="http://schemas.openxmlformats.org/drawingml/2006/main" xmlns:r="http://schemas.openxmlformats.org/officeDocument/2006/relationships" xmlns:p="http://schemas.openxmlformats.org/presentationml/2006/main">
  <p:tag name="KSO_WM_SLIDE_ID" val="custom20230230_10"/>
  <p:tag name="KSO_WM_TEMPLATE_SUBCATEGORY" val="29"/>
  <p:tag name="KSO_WM_TEMPLATE_MASTER_TYPE" val="0"/>
  <p:tag name="KSO_WM_TEMPLATE_COLOR_TYPE" val="0"/>
  <p:tag name="KSO_WM_SLIDE_ITEM_CNT" val="0"/>
  <p:tag name="KSO_WM_SLIDE_INDEX" val="10"/>
  <p:tag name="KSO_WM_TAG_VERSION" val="3.0"/>
  <p:tag name="KSO_WM_BEAUTIFY_FLAG" val="#wm#"/>
  <p:tag name="KSO_WM_TEMPLATE_CATEGORY" val="custom"/>
  <p:tag name="KSO_WM_TEMPLATE_INDEX" val="20230230"/>
  <p:tag name="KSO_WM_SLIDE_TYPE" val="text"/>
  <p:tag name="KSO_WM_SLIDE_SUBTYPE" val="pureTxt"/>
  <p:tag name="KSO_WM_SLIDE_SIZE" val="850*445"/>
  <p:tag name="KSO_WM_SLIDE_POSITION" val="54*41"/>
  <p:tag name="KSO_WM_SLIDE_LAYOUT" val="a_f"/>
  <p:tag name="KSO_WM_SLIDE_LAYOUT_CNT" val="1_1"/>
  <p:tag name="KSO_WM_SPECIAL_SOURCE" val="bdnull"/>
  <p:tag name="KSO_WM_SLIDE_LAYOUT_NAME" val="标题和内容"/>
</p:tagLst>
</file>

<file path=ppt/tags/tag236.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0230_10*f*1"/>
  <p:tag name="KSO_WM_TEMPLATE_CATEGORY" val="custom"/>
  <p:tag name="KSO_WM_TEMPLATE_INDEX" val="20230230"/>
  <p:tag name="KSO_WM_UNIT_LAYERLEVEL" val="1"/>
  <p:tag name="KSO_WM_TAG_VERSION" val="3.0"/>
  <p:tag name="KSO_WM_BEAUTIFY_FLAG" val="#wm#"/>
  <p:tag name="KSO_WM_UNIT_TEXT_FILL_FORE_SCHEMECOLOR_INDEX_BRIGHTNESS" val="0.25"/>
  <p:tag name="KSO_WM_UNIT_TEXT_FILL_FORE_SCHEMECOLOR_INDEX" val="13"/>
  <p:tag name="KSO_WM_UNIT_TEXT_FILL_TYPE" val="1"/>
  <p:tag name="PA" val="v5.2.11"/>
  <p:tag name="KSO_WM_UNIT_PRESET_TEXT" val="单击此处添加文本"/>
</p:tagLst>
</file>

<file path=ppt/tags/tag23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30_10*a*1"/>
  <p:tag name="KSO_WM_TEMPLATE_CATEGORY" val="custom"/>
  <p:tag name="KSO_WM_TEMPLATE_INDEX" val="20230230"/>
  <p:tag name="KSO_WM_UNIT_LAYERLEVEL" val="1"/>
  <p:tag name="KSO_WM_TAG_VERSION" val="3.0"/>
  <p:tag name="KSO_WM_BEAUTIFY_FLAG" val="#wm#"/>
  <p:tag name="KSO_WM_UNIT_CONTENT_GROUP_TYPE" val="titlestyle"/>
  <p:tag name="PA" val="v5.2.11"/>
  <p:tag name="KSO_WM_UNIT_PRESET_TEXT" val="单击此处添加文档标题"/>
</p:tagLst>
</file>

<file path=ppt/tags/tag2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9.xml><?xml version="1.0" encoding="utf-8"?>
<p:tagLst xmlns:a="http://schemas.openxmlformats.org/drawingml/2006/main" xmlns:r="http://schemas.openxmlformats.org/officeDocument/2006/relationships" xmlns:p="http://schemas.openxmlformats.org/presentationml/2006/main">
  <p:tag name="KSO_WM_SLIDE_ID" val="custom20230230_10"/>
  <p:tag name="KSO_WM_TEMPLATE_SUBCATEGORY" val="29"/>
  <p:tag name="KSO_WM_TEMPLATE_MASTER_TYPE" val="0"/>
  <p:tag name="KSO_WM_TEMPLATE_COLOR_TYPE" val="0"/>
  <p:tag name="KSO_WM_SLIDE_ITEM_CNT" val="0"/>
  <p:tag name="KSO_WM_SLIDE_INDEX" val="10"/>
  <p:tag name="KSO_WM_TAG_VERSION" val="3.0"/>
  <p:tag name="KSO_WM_BEAUTIFY_FLAG" val="#wm#"/>
  <p:tag name="KSO_WM_TEMPLATE_CATEGORY" val="custom"/>
  <p:tag name="KSO_WM_TEMPLATE_INDEX" val="20230230"/>
  <p:tag name="KSO_WM_SLIDE_TYPE" val="text"/>
  <p:tag name="KSO_WM_SLIDE_SUBTYPE" val="pureTxt"/>
  <p:tag name="KSO_WM_SLIDE_SIZE" val="850*445"/>
  <p:tag name="KSO_WM_SLIDE_POSITION" val="54*41"/>
  <p:tag name="KSO_WM_SLIDE_LAYOUT" val="a_f"/>
  <p:tag name="KSO_WM_SLIDE_LAYOUT_CNT" val="1_1"/>
  <p:tag name="KSO_WM_SPECIAL_SOURCE" val="bdnull"/>
  <p:tag name="KSO_WM_SLIDE_LAYOUT_NAME" val="标题和内容"/>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3*i*1"/>
  <p:tag name="KSO_WM_UNIT_LAYERLEVEL" val="1"/>
  <p:tag name="KSO_WM_TAG_VERSION" val="3.0"/>
  <p:tag name="KSO_WM_BEAUTIFY_FLAG" val="#wm#"/>
</p:tagLst>
</file>

<file path=ppt/tags/tag240.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0230_10*f*1"/>
  <p:tag name="KSO_WM_TEMPLATE_CATEGORY" val="custom"/>
  <p:tag name="KSO_WM_TEMPLATE_INDEX" val="20230230"/>
  <p:tag name="KSO_WM_UNIT_LAYERLEVEL" val="1"/>
  <p:tag name="KSO_WM_TAG_VERSION" val="3.0"/>
  <p:tag name="KSO_WM_BEAUTIFY_FLAG" val="#wm#"/>
  <p:tag name="KSO_WM_UNIT_TEXT_FILL_FORE_SCHEMECOLOR_INDEX_BRIGHTNESS" val="0.25"/>
  <p:tag name="KSO_WM_UNIT_TEXT_FILL_FORE_SCHEMECOLOR_INDEX" val="13"/>
  <p:tag name="KSO_WM_UNIT_TEXT_FILL_TYPE" val="1"/>
  <p:tag name="PA" val="v5.2.11"/>
  <p:tag name="KSO_WM_UNIT_PRESET_TEXT" val="单击此处添加文本"/>
</p:tagLst>
</file>

<file path=ppt/tags/tag24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30_10*a*1"/>
  <p:tag name="KSO_WM_TEMPLATE_CATEGORY" val="custom"/>
  <p:tag name="KSO_WM_TEMPLATE_INDEX" val="20230230"/>
  <p:tag name="KSO_WM_UNIT_LAYERLEVEL" val="1"/>
  <p:tag name="KSO_WM_TAG_VERSION" val="3.0"/>
  <p:tag name="KSO_WM_BEAUTIFY_FLAG" val="#wm#"/>
  <p:tag name="KSO_WM_UNIT_CONTENT_GROUP_TYPE" val="titlestyle"/>
  <p:tag name="PA" val="v5.2.11"/>
  <p:tag name="KSO_WM_UNIT_PRESET_TEXT" val="单击此处添加文档标题"/>
</p:tagLst>
</file>

<file path=ppt/tags/tag2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3.xml><?xml version="1.0" encoding="utf-8"?>
<p:tagLst xmlns:a="http://schemas.openxmlformats.org/drawingml/2006/main" xmlns:r="http://schemas.openxmlformats.org/officeDocument/2006/relationships" xmlns:p="http://schemas.openxmlformats.org/presentationml/2006/main">
  <p:tag name="KSO_WM_SLIDE_ID" val="custom20230230_10"/>
  <p:tag name="KSO_WM_TEMPLATE_SUBCATEGORY" val="29"/>
  <p:tag name="KSO_WM_TEMPLATE_MASTER_TYPE" val="0"/>
  <p:tag name="KSO_WM_TEMPLATE_COLOR_TYPE" val="0"/>
  <p:tag name="KSO_WM_SLIDE_ITEM_CNT" val="0"/>
  <p:tag name="KSO_WM_SLIDE_INDEX" val="10"/>
  <p:tag name="KSO_WM_TAG_VERSION" val="3.0"/>
  <p:tag name="KSO_WM_BEAUTIFY_FLAG" val="#wm#"/>
  <p:tag name="KSO_WM_TEMPLATE_CATEGORY" val="custom"/>
  <p:tag name="KSO_WM_TEMPLATE_INDEX" val="20230230"/>
  <p:tag name="KSO_WM_SLIDE_TYPE" val="text"/>
  <p:tag name="KSO_WM_SLIDE_SUBTYPE" val="pureTxt"/>
  <p:tag name="KSO_WM_SLIDE_SIZE" val="850*445"/>
  <p:tag name="KSO_WM_SLIDE_POSITION" val="54*41"/>
  <p:tag name="KSO_WM_SLIDE_LAYOUT" val="a_f"/>
  <p:tag name="KSO_WM_SLIDE_LAYOUT_CNT" val="1_1"/>
  <p:tag name="KSO_WM_SPECIAL_SOURCE" val="bdnull"/>
  <p:tag name="KSO_WM_SLIDE_LAYOUT_NAME" val="标题和内容"/>
</p:tagLst>
</file>

<file path=ppt/tags/tag244.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0230_10*f*1"/>
  <p:tag name="KSO_WM_TEMPLATE_CATEGORY" val="custom"/>
  <p:tag name="KSO_WM_TEMPLATE_INDEX" val="20230230"/>
  <p:tag name="KSO_WM_UNIT_LAYERLEVEL" val="1"/>
  <p:tag name="KSO_WM_TAG_VERSION" val="3.0"/>
  <p:tag name="KSO_WM_BEAUTIFY_FLAG" val="#wm#"/>
  <p:tag name="KSO_WM_UNIT_TEXT_FILL_FORE_SCHEMECOLOR_INDEX_BRIGHTNESS" val="0.25"/>
  <p:tag name="KSO_WM_UNIT_TEXT_FILL_FORE_SCHEMECOLOR_INDEX" val="13"/>
  <p:tag name="KSO_WM_UNIT_TEXT_FILL_TYPE" val="1"/>
  <p:tag name="PA" val="v5.2.11"/>
  <p:tag name="KSO_WM_UNIT_PRESET_TEXT" val="单击此处添加文本"/>
</p:tagLst>
</file>

<file path=ppt/tags/tag24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30_10*a*1"/>
  <p:tag name="KSO_WM_TEMPLATE_CATEGORY" val="custom"/>
  <p:tag name="KSO_WM_TEMPLATE_INDEX" val="20230230"/>
  <p:tag name="KSO_WM_UNIT_LAYERLEVEL" val="1"/>
  <p:tag name="KSO_WM_TAG_VERSION" val="3.0"/>
  <p:tag name="KSO_WM_BEAUTIFY_FLAG" val="#wm#"/>
  <p:tag name="KSO_WM_UNIT_CONTENT_GROUP_TYPE" val="titlestyle"/>
  <p:tag name="PA" val="v5.2.11"/>
  <p:tag name="KSO_WM_UNIT_PRESET_TEXT" val="单击此处添加文档标题"/>
</p:tagLst>
</file>

<file path=ppt/tags/tag2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7.xml><?xml version="1.0" encoding="utf-8"?>
<p:tagLst xmlns:a="http://schemas.openxmlformats.org/drawingml/2006/main" xmlns:r="http://schemas.openxmlformats.org/officeDocument/2006/relationships" xmlns:p="http://schemas.openxmlformats.org/presentationml/2006/main">
  <p:tag name="KSO_WM_SLIDE_ID" val="custom20230230_10"/>
  <p:tag name="KSO_WM_TEMPLATE_SUBCATEGORY" val="29"/>
  <p:tag name="KSO_WM_TEMPLATE_MASTER_TYPE" val="0"/>
  <p:tag name="KSO_WM_TEMPLATE_COLOR_TYPE" val="0"/>
  <p:tag name="KSO_WM_SLIDE_ITEM_CNT" val="0"/>
  <p:tag name="KSO_WM_SLIDE_INDEX" val="10"/>
  <p:tag name="KSO_WM_TAG_VERSION" val="3.0"/>
  <p:tag name="KSO_WM_BEAUTIFY_FLAG" val="#wm#"/>
  <p:tag name="KSO_WM_TEMPLATE_CATEGORY" val="custom"/>
  <p:tag name="KSO_WM_TEMPLATE_INDEX" val="20230230"/>
  <p:tag name="KSO_WM_SLIDE_TYPE" val="text"/>
  <p:tag name="KSO_WM_SLIDE_SUBTYPE" val="pureTxt"/>
  <p:tag name="KSO_WM_SLIDE_SIZE" val="850*445"/>
  <p:tag name="KSO_WM_SLIDE_POSITION" val="54*41"/>
  <p:tag name="KSO_WM_SLIDE_LAYOUT" val="a_f"/>
  <p:tag name="KSO_WM_SLIDE_LAYOUT_CNT" val="1_1"/>
  <p:tag name="KSO_WM_SPECIAL_SOURCE" val="bdnull"/>
  <p:tag name="KSO_WM_SLIDE_LAYOUT_NAME" val="标题和内容"/>
</p:tagLst>
</file>

<file path=ppt/tags/tag248.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0230_10*f*1"/>
  <p:tag name="KSO_WM_TEMPLATE_CATEGORY" val="custom"/>
  <p:tag name="KSO_WM_TEMPLATE_INDEX" val="20230230"/>
  <p:tag name="KSO_WM_UNIT_LAYERLEVEL" val="1"/>
  <p:tag name="KSO_WM_TAG_VERSION" val="3.0"/>
  <p:tag name="KSO_WM_BEAUTIFY_FLAG" val="#wm#"/>
  <p:tag name="KSO_WM_UNIT_TEXT_FILL_FORE_SCHEMECOLOR_INDEX_BRIGHTNESS" val="0.25"/>
  <p:tag name="KSO_WM_UNIT_TEXT_FILL_FORE_SCHEMECOLOR_INDEX" val="13"/>
  <p:tag name="KSO_WM_UNIT_TEXT_FILL_TYPE" val="1"/>
  <p:tag name="PA" val="v5.2.11"/>
  <p:tag name="KSO_WM_UNIT_PRESET_TEXT" val="单击此处添加文本"/>
</p:tagLst>
</file>

<file path=ppt/tags/tag24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30_10*a*1"/>
  <p:tag name="KSO_WM_TEMPLATE_CATEGORY" val="custom"/>
  <p:tag name="KSO_WM_TEMPLATE_INDEX" val="20230230"/>
  <p:tag name="KSO_WM_UNIT_LAYERLEVEL" val="1"/>
  <p:tag name="KSO_WM_TAG_VERSION" val="3.0"/>
  <p:tag name="KSO_WM_BEAUTIFY_FLAG" val="#wm#"/>
  <p:tag name="KSO_WM_UNIT_CONTENT_GROUP_TYPE" val="titlestyle"/>
  <p:tag name="PA" val="v5.2.11"/>
  <p:tag name="KSO_WM_UNIT_PRESET_TEXT" val="单击此处添加文档标题"/>
</p:tagLst>
</file>

<file path=ppt/tags/tag2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Contents"/>
  <p:tag name="KSO_WM_UNIT_NOCLEAR" val="0"/>
  <p:tag name="KSO_WM_UNIT_VALUE" val="17"/>
  <p:tag name="KSO_WM_UNIT_HIGHLIGHT" val="0"/>
  <p:tag name="KSO_WM_UNIT_COMPATIBLE" val="0"/>
  <p:tag name="KSO_WM_UNIT_DIAGRAM_ISNUMVISUAL" val="0"/>
  <p:tag name="KSO_WM_UNIT_DIAGRAM_ISREFERUNIT" val="0"/>
  <p:tag name="KSO_WM_UNIT_TYPE" val="b"/>
  <p:tag name="KSO_WM_UNIT_INDEX" val="1"/>
  <p:tag name="KSO_WM_UNIT_ID" val="_3*b*1"/>
  <p:tag name="KSO_WM_UNIT_LAYERLEVEL" val="1"/>
  <p:tag name="KSO_WM_TAG_VERSION" val="3.0"/>
  <p:tag name="KSO_WM_BEAUTIFY_FLAG" val="#wm#"/>
  <p:tag name="KSO_WM_UNIT_TEXT_FILL_FORE_SCHEMECOLOR_INDEX_BRIGHTNESS" val="0.25"/>
  <p:tag name="KSO_WM_UNIT_TEXT_FILL_FORE_SCHEMECOLOR_INDEX" val="13"/>
  <p:tag name="KSO_WM_UNIT_TEXT_FILL_TYPE" val="1"/>
</p:tagLst>
</file>

<file path=ppt/tags/tag2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1.xml><?xml version="1.0" encoding="utf-8"?>
<p:tagLst xmlns:a="http://schemas.openxmlformats.org/drawingml/2006/main" xmlns:r="http://schemas.openxmlformats.org/officeDocument/2006/relationships" xmlns:p="http://schemas.openxmlformats.org/presentationml/2006/main">
  <p:tag name="KSO_WM_SLIDE_ID" val="custom20230230_10"/>
  <p:tag name="KSO_WM_TEMPLATE_SUBCATEGORY" val="29"/>
  <p:tag name="KSO_WM_TEMPLATE_MASTER_TYPE" val="0"/>
  <p:tag name="KSO_WM_TEMPLATE_COLOR_TYPE" val="0"/>
  <p:tag name="KSO_WM_SLIDE_ITEM_CNT" val="0"/>
  <p:tag name="KSO_WM_SLIDE_INDEX" val="10"/>
  <p:tag name="KSO_WM_TAG_VERSION" val="3.0"/>
  <p:tag name="KSO_WM_BEAUTIFY_FLAG" val="#wm#"/>
  <p:tag name="KSO_WM_TEMPLATE_CATEGORY" val="custom"/>
  <p:tag name="KSO_WM_TEMPLATE_INDEX" val="20230230"/>
  <p:tag name="KSO_WM_SLIDE_TYPE" val="text"/>
  <p:tag name="KSO_WM_SLIDE_SUBTYPE" val="pureTxt"/>
  <p:tag name="KSO_WM_SLIDE_SIZE" val="850*445"/>
  <p:tag name="KSO_WM_SLIDE_POSITION" val="54*41"/>
  <p:tag name="KSO_WM_SLIDE_LAYOUT" val="a_f"/>
  <p:tag name="KSO_WM_SLIDE_LAYOUT_CNT" val="1_1"/>
  <p:tag name="KSO_WM_SPECIAL_SOURCE" val="bdnull"/>
  <p:tag name="KSO_WM_SLIDE_LAYOUT_NAME" val="标题和内容"/>
</p:tagLst>
</file>

<file path=ppt/tags/tag252.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0230_10*f*1"/>
  <p:tag name="KSO_WM_TEMPLATE_CATEGORY" val="custom"/>
  <p:tag name="KSO_WM_TEMPLATE_INDEX" val="20230230"/>
  <p:tag name="KSO_WM_UNIT_LAYERLEVEL" val="1"/>
  <p:tag name="KSO_WM_TAG_VERSION" val="3.0"/>
  <p:tag name="KSO_WM_BEAUTIFY_FLAG" val="#wm#"/>
  <p:tag name="KSO_WM_UNIT_TEXT_FILL_FORE_SCHEMECOLOR_INDEX_BRIGHTNESS" val="0.25"/>
  <p:tag name="KSO_WM_UNIT_TEXT_FILL_FORE_SCHEMECOLOR_INDEX" val="13"/>
  <p:tag name="KSO_WM_UNIT_TEXT_FILL_TYPE" val="1"/>
  <p:tag name="PA" val="v5.2.11"/>
  <p:tag name="KSO_WM_UNIT_PRESET_TEXT" val="单击此处添加文本"/>
</p:tagLst>
</file>

<file path=ppt/tags/tag25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30_10*a*1"/>
  <p:tag name="KSO_WM_TEMPLATE_CATEGORY" val="custom"/>
  <p:tag name="KSO_WM_TEMPLATE_INDEX" val="20230230"/>
  <p:tag name="KSO_WM_UNIT_LAYERLEVEL" val="1"/>
  <p:tag name="KSO_WM_TAG_VERSION" val="3.0"/>
  <p:tag name="KSO_WM_BEAUTIFY_FLAG" val="#wm#"/>
  <p:tag name="KSO_WM_UNIT_CONTENT_GROUP_TYPE" val="titlestyle"/>
  <p:tag name="PA" val="v5.2.11"/>
  <p:tag name="KSO_WM_UNIT_PRESET_TEXT" val="单击此处添加文档标题"/>
</p:tagLst>
</file>

<file path=ppt/tags/tag2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5.xml><?xml version="1.0" encoding="utf-8"?>
<p:tagLst xmlns:a="http://schemas.openxmlformats.org/drawingml/2006/main" xmlns:r="http://schemas.openxmlformats.org/officeDocument/2006/relationships" xmlns:p="http://schemas.openxmlformats.org/presentationml/2006/main">
  <p:tag name="KSO_WM_SLIDE_ID" val="custom20230230_10"/>
  <p:tag name="KSO_WM_TEMPLATE_SUBCATEGORY" val="29"/>
  <p:tag name="KSO_WM_TEMPLATE_MASTER_TYPE" val="0"/>
  <p:tag name="KSO_WM_TEMPLATE_COLOR_TYPE" val="0"/>
  <p:tag name="KSO_WM_SLIDE_ITEM_CNT" val="0"/>
  <p:tag name="KSO_WM_SLIDE_INDEX" val="10"/>
  <p:tag name="KSO_WM_TAG_VERSION" val="3.0"/>
  <p:tag name="KSO_WM_BEAUTIFY_FLAG" val="#wm#"/>
  <p:tag name="KSO_WM_TEMPLATE_CATEGORY" val="custom"/>
  <p:tag name="KSO_WM_TEMPLATE_INDEX" val="20230230"/>
  <p:tag name="KSO_WM_SLIDE_TYPE" val="text"/>
  <p:tag name="KSO_WM_SLIDE_SUBTYPE" val="pureTxt"/>
  <p:tag name="KSO_WM_SLIDE_SIZE" val="850*445"/>
  <p:tag name="KSO_WM_SLIDE_POSITION" val="54*41"/>
  <p:tag name="KSO_WM_SLIDE_LAYOUT" val="a_f"/>
  <p:tag name="KSO_WM_SLIDE_LAYOUT_CNT" val="1_1"/>
  <p:tag name="KSO_WM_SPECIAL_SOURCE" val="bdnull"/>
  <p:tag name="KSO_WM_SLIDE_LAYOUT_NAME" val="标题和内容"/>
</p:tagLst>
</file>

<file path=ppt/tags/tag256.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0230_10*f*1"/>
  <p:tag name="KSO_WM_TEMPLATE_CATEGORY" val="custom"/>
  <p:tag name="KSO_WM_TEMPLATE_INDEX" val="20230230"/>
  <p:tag name="KSO_WM_UNIT_LAYERLEVEL" val="1"/>
  <p:tag name="KSO_WM_TAG_VERSION" val="3.0"/>
  <p:tag name="KSO_WM_BEAUTIFY_FLAG" val="#wm#"/>
  <p:tag name="KSO_WM_UNIT_TEXT_FILL_FORE_SCHEMECOLOR_INDEX_BRIGHTNESS" val="0.25"/>
  <p:tag name="KSO_WM_UNIT_TEXT_FILL_FORE_SCHEMECOLOR_INDEX" val="13"/>
  <p:tag name="KSO_WM_UNIT_TEXT_FILL_TYPE" val="1"/>
  <p:tag name="PA" val="v5.2.11"/>
  <p:tag name="KSO_WM_UNIT_PRESET_TEXT" val="单击此处添加文本"/>
</p:tagLst>
</file>

<file path=ppt/tags/tag25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30_10*a*1"/>
  <p:tag name="KSO_WM_TEMPLATE_CATEGORY" val="custom"/>
  <p:tag name="KSO_WM_TEMPLATE_INDEX" val="20230230"/>
  <p:tag name="KSO_WM_UNIT_LAYERLEVEL" val="1"/>
  <p:tag name="KSO_WM_TAG_VERSION" val="3.0"/>
  <p:tag name="KSO_WM_BEAUTIFY_FLAG" val="#wm#"/>
  <p:tag name="KSO_WM_UNIT_CONTENT_GROUP_TYPE" val="titlestyle"/>
  <p:tag name="PA" val="v5.2.11"/>
  <p:tag name="KSO_WM_UNIT_PRESET_TEXT" val="单击此处添加文档标题"/>
</p:tagLst>
</file>

<file path=ppt/tags/tag2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9.xml><?xml version="1.0" encoding="utf-8"?>
<p:tagLst xmlns:a="http://schemas.openxmlformats.org/drawingml/2006/main" xmlns:r="http://schemas.openxmlformats.org/officeDocument/2006/relationships" xmlns:p="http://schemas.openxmlformats.org/presentationml/2006/main">
  <p:tag name="KSO_WM_SLIDE_ID" val="custom20230230_9"/>
  <p:tag name="KSO_WM_TEMPLATE_SUBCATEGORY" val="29"/>
  <p:tag name="KSO_WM_TEMPLATE_MASTER_TYPE" val="0"/>
  <p:tag name="KSO_WM_TEMPLATE_COLOR_TYPE" val="0"/>
  <p:tag name="KSO_WM_SLIDE_ITEM_CNT" val="0"/>
  <p:tag name="KSO_WM_SLIDE_INDEX" val="9"/>
  <p:tag name="KSO_WM_TAG_VERSION" val="3.0"/>
  <p:tag name="KSO_WM_BEAUTIFY_FLAG" val="#wm#"/>
  <p:tag name="KSO_WM_TEMPLATE_CATEGORY" val="custom"/>
  <p:tag name="KSO_WM_TEMPLATE_INDEX" val="20230230"/>
  <p:tag name="KSO_WM_SLIDE_LAYOUT" val="a_e"/>
  <p:tag name="KSO_WM_SLIDE_LAYOUT_CNT" val="1_1"/>
  <p:tag name="KSO_WM_SLIDE_TYPE" val="sectionTitle"/>
  <p:tag name="KSO_WM_SLIDE_SUBTYPE" val="pureTxt"/>
  <p:tag name="KSO_WM_SLIDE_CONTENT_AREA" val="{&quot;left&quot;:&quot;26.85&quot;,&quot;top&quot;:&quot;79.65&quot;,&quot;width&quot;:&quot;618.65&quot;,&quot;height&quot;:&quot;320.9&quot;}"/>
  <p:tag name="KSO_WM_SPECIAL_SOURCE" val="bdnull"/>
</p:tagLst>
</file>

<file path=ppt/tags/tag26.xml><?xml version="1.0" encoding="utf-8"?>
<p:tagLst xmlns:a="http://schemas.openxmlformats.org/drawingml/2006/main" xmlns:r="http://schemas.openxmlformats.org/officeDocument/2006/relationships" xmlns:p="http://schemas.openxmlformats.org/presentationml/2006/main">
  <p:tag name="KSO_WM_UNIT_ISCONTENTSTITLE" val="1"/>
  <p:tag name="KSO_WM_UNIT_ISNUMDGMTITLE" val="0"/>
  <p:tag name="KSO_WM_UNIT_PRESET_TEXT" val="目录"/>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3*a*1"/>
  <p:tag name="KSO_WM_UNIT_LAYERLEVEL" val="1"/>
  <p:tag name="KSO_WM_TAG_VERSION" val="3.0"/>
  <p:tag name="KSO_WM_BEAUTIFY_FLAG" val="#wm#"/>
</p:tagLst>
</file>

<file path=ppt/tags/tag260.xml><?xml version="1.0" encoding="utf-8"?>
<p:tagLst xmlns:a="http://schemas.openxmlformats.org/drawingml/2006/main" xmlns:r="http://schemas.openxmlformats.org/officeDocument/2006/relationships" xmlns:p="http://schemas.openxmlformats.org/presentationml/2006/main">
  <p:tag name="KSO_WM_UNIT_NOCLEAR" val="0"/>
  <p:tag name="KSO_WM_UNIT_VALUE" val="6"/>
  <p:tag name="KSO_WM_UNIT_HIGHLIGHT" val="0"/>
  <p:tag name="KSO_WM_UNIT_COMPATIBLE" val="1"/>
  <p:tag name="KSO_WM_UNIT_DIAGRAM_ISNUMVISUAL" val="0"/>
  <p:tag name="KSO_WM_UNIT_DIAGRAM_ISREFERUNIT" val="0"/>
  <p:tag name="KSO_WM_UNIT_TYPE" val="e"/>
  <p:tag name="KSO_WM_UNIT_INDEX" val="1"/>
  <p:tag name="KSO_WM_UNIT_ID" val="custom20230230_9*e*1"/>
  <p:tag name="KSO_WM_TEMPLATE_CATEGORY" val="custom"/>
  <p:tag name="KSO_WM_TEMPLATE_INDEX" val="20230230"/>
  <p:tag name="KSO_WM_UNIT_LAYERLEVEL" val="1"/>
  <p:tag name="KSO_WM_TAG_VERSION" val="3.0"/>
  <p:tag name="KSO_WM_BEAUTIFY_FLAG" val="#wm#"/>
  <p:tag name="KSO_WM_UNIT_TEXT_FILL_FORE_SCHEMECOLOR_INDEX_BRIGHTNESS" val="-0.25"/>
  <p:tag name="KSO_WM_UNIT_TEXT_FILL_FORE_SCHEMECOLOR_INDEX" val="14"/>
  <p:tag name="KSO_WM_UNIT_TEXT_FILL_TYPE" val="1"/>
  <p:tag name="KSO_WM_UNIT_CONTENT_GROUP_TYPE" val="contentchip"/>
  <p:tag name="KSO_WM_UNIT_PRESET_TEXT" val="Part One"/>
</p:tagLst>
</file>

<file path=ppt/tags/tag26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30_9*a*1"/>
  <p:tag name="KSO_WM_TEMPLATE_CATEGORY" val="custom"/>
  <p:tag name="KSO_WM_TEMPLATE_INDEX" val="20230230"/>
  <p:tag name="KSO_WM_UNIT_LAYERLEVEL" val="1"/>
  <p:tag name="KSO_WM_TAG_VERSION" val="3.0"/>
  <p:tag name="KSO_WM_BEAUTIFY_FLAG" val="#wm#"/>
  <p:tag name="KSO_WM_UNIT_CONTENT_GROUP_TYPE" val="contentchip"/>
  <p:tag name="KSO_WM_UNIT_PRESET_TEXT" val="添加章节标题"/>
</p:tagLst>
</file>

<file path=ppt/tags/tag2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3.xml><?xml version="1.0" encoding="utf-8"?>
<p:tagLst xmlns:a="http://schemas.openxmlformats.org/drawingml/2006/main" xmlns:r="http://schemas.openxmlformats.org/officeDocument/2006/relationships" xmlns:p="http://schemas.openxmlformats.org/presentationml/2006/main">
  <p:tag name="KSO_WM_SLIDE_ID" val="custom20230230_10"/>
  <p:tag name="KSO_WM_TEMPLATE_SUBCATEGORY" val="29"/>
  <p:tag name="KSO_WM_TEMPLATE_MASTER_TYPE" val="0"/>
  <p:tag name="KSO_WM_TEMPLATE_COLOR_TYPE" val="0"/>
  <p:tag name="KSO_WM_SLIDE_ITEM_CNT" val="0"/>
  <p:tag name="KSO_WM_SLIDE_INDEX" val="10"/>
  <p:tag name="KSO_WM_TAG_VERSION" val="3.0"/>
  <p:tag name="KSO_WM_BEAUTIFY_FLAG" val="#wm#"/>
  <p:tag name="KSO_WM_TEMPLATE_CATEGORY" val="custom"/>
  <p:tag name="KSO_WM_TEMPLATE_INDEX" val="20230230"/>
  <p:tag name="KSO_WM_SLIDE_TYPE" val="text"/>
  <p:tag name="KSO_WM_SLIDE_SUBTYPE" val="pureTxt"/>
  <p:tag name="KSO_WM_SLIDE_SIZE" val="850*445"/>
  <p:tag name="KSO_WM_SLIDE_POSITION" val="54*41"/>
  <p:tag name="KSO_WM_SLIDE_LAYOUT" val="a_f"/>
  <p:tag name="KSO_WM_SLIDE_LAYOUT_CNT" val="1_1"/>
  <p:tag name="KSO_WM_SPECIAL_SOURCE" val="bdnull"/>
  <p:tag name="KSO_WM_SLIDE_LAYOUT_NAME" val="标题和内容"/>
</p:tagLst>
</file>

<file path=ppt/tags/tag264.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0230_10*f*1"/>
  <p:tag name="KSO_WM_TEMPLATE_CATEGORY" val="custom"/>
  <p:tag name="KSO_WM_TEMPLATE_INDEX" val="20230230"/>
  <p:tag name="KSO_WM_UNIT_LAYERLEVEL" val="1"/>
  <p:tag name="KSO_WM_TAG_VERSION" val="3.0"/>
  <p:tag name="KSO_WM_BEAUTIFY_FLAG" val="#wm#"/>
  <p:tag name="KSO_WM_UNIT_TEXT_FILL_FORE_SCHEMECOLOR_INDEX_BRIGHTNESS" val="0.25"/>
  <p:tag name="KSO_WM_UNIT_TEXT_FILL_FORE_SCHEMECOLOR_INDEX" val="13"/>
  <p:tag name="KSO_WM_UNIT_TEXT_FILL_TYPE" val="1"/>
  <p:tag name="PA" val="v5.2.11"/>
  <p:tag name="KSO_WM_UNIT_PRESET_TEXT" val="单击此处添加文本"/>
</p:tagLst>
</file>

<file path=ppt/tags/tag26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30_10*a*1"/>
  <p:tag name="KSO_WM_TEMPLATE_CATEGORY" val="custom"/>
  <p:tag name="KSO_WM_TEMPLATE_INDEX" val="20230230"/>
  <p:tag name="KSO_WM_UNIT_LAYERLEVEL" val="1"/>
  <p:tag name="KSO_WM_TAG_VERSION" val="3.0"/>
  <p:tag name="KSO_WM_BEAUTIFY_FLAG" val="#wm#"/>
  <p:tag name="KSO_WM_UNIT_CONTENT_GROUP_TYPE" val="titlestyle"/>
  <p:tag name="PA" val="v5.2.11"/>
  <p:tag name="KSO_WM_UNIT_PRESET_TEXT" val="单击此处添加文档标题"/>
</p:tagLst>
</file>

<file path=ppt/tags/tag2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7.xml><?xml version="1.0" encoding="utf-8"?>
<p:tagLst xmlns:a="http://schemas.openxmlformats.org/drawingml/2006/main" xmlns:r="http://schemas.openxmlformats.org/officeDocument/2006/relationships" xmlns:p="http://schemas.openxmlformats.org/presentationml/2006/main">
  <p:tag name="KSO_WM_SLIDE_ID" val="custom20230230_10"/>
  <p:tag name="KSO_WM_TEMPLATE_SUBCATEGORY" val="29"/>
  <p:tag name="KSO_WM_TEMPLATE_MASTER_TYPE" val="0"/>
  <p:tag name="KSO_WM_TEMPLATE_COLOR_TYPE" val="0"/>
  <p:tag name="KSO_WM_SLIDE_ITEM_CNT" val="0"/>
  <p:tag name="KSO_WM_SLIDE_INDEX" val="10"/>
  <p:tag name="KSO_WM_TAG_VERSION" val="3.0"/>
  <p:tag name="KSO_WM_BEAUTIFY_FLAG" val="#wm#"/>
  <p:tag name="KSO_WM_TEMPLATE_CATEGORY" val="custom"/>
  <p:tag name="KSO_WM_TEMPLATE_INDEX" val="20230230"/>
  <p:tag name="KSO_WM_SLIDE_TYPE" val="text"/>
  <p:tag name="KSO_WM_SLIDE_SUBTYPE" val="pureTxt"/>
  <p:tag name="KSO_WM_SLIDE_SIZE" val="850*445"/>
  <p:tag name="KSO_WM_SLIDE_POSITION" val="54*41"/>
  <p:tag name="KSO_WM_SLIDE_LAYOUT" val="a_f"/>
  <p:tag name="KSO_WM_SLIDE_LAYOUT_CNT" val="1_1"/>
  <p:tag name="KSO_WM_SPECIAL_SOURCE" val="bdnull"/>
  <p:tag name="KSO_WM_SLIDE_LAYOUT_NAME" val="标题和内容"/>
</p:tagLst>
</file>

<file path=ppt/tags/tag268.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0230_10*f*1"/>
  <p:tag name="KSO_WM_TEMPLATE_CATEGORY" val="custom"/>
  <p:tag name="KSO_WM_TEMPLATE_INDEX" val="20230230"/>
  <p:tag name="KSO_WM_UNIT_LAYERLEVEL" val="1"/>
  <p:tag name="KSO_WM_TAG_VERSION" val="3.0"/>
  <p:tag name="KSO_WM_BEAUTIFY_FLAG" val="#wm#"/>
  <p:tag name="KSO_WM_UNIT_TEXT_FILL_FORE_SCHEMECOLOR_INDEX_BRIGHTNESS" val="0.25"/>
  <p:tag name="KSO_WM_UNIT_TEXT_FILL_FORE_SCHEMECOLOR_INDEX" val="13"/>
  <p:tag name="KSO_WM_UNIT_TEXT_FILL_TYPE" val="1"/>
  <p:tag name="PA" val="v5.2.11"/>
  <p:tag name="KSO_WM_UNIT_PRESET_TEXT" val="单击此处添加文本"/>
</p:tagLst>
</file>

<file path=ppt/tags/tag26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30_10*a*1"/>
  <p:tag name="KSO_WM_TEMPLATE_CATEGORY" val="custom"/>
  <p:tag name="KSO_WM_TEMPLATE_INDEX" val="20230230"/>
  <p:tag name="KSO_WM_UNIT_LAYERLEVEL" val="1"/>
  <p:tag name="KSO_WM_TAG_VERSION" val="3.0"/>
  <p:tag name="KSO_WM_BEAUTIFY_FLAG" val="#wm#"/>
  <p:tag name="KSO_WM_UNIT_CONTENT_GROUP_TYPE" val="titlestyle"/>
  <p:tag name="PA" val="v5.2.11"/>
  <p:tag name="KSO_WM_UNIT_PRESET_TEXT" val="单击此处添加文档标题"/>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1.xml><?xml version="1.0" encoding="utf-8"?>
<p:tagLst xmlns:a="http://schemas.openxmlformats.org/drawingml/2006/main" xmlns:r="http://schemas.openxmlformats.org/officeDocument/2006/relationships" xmlns:p="http://schemas.openxmlformats.org/presentationml/2006/main">
  <p:tag name="KSO_WM_SLIDE_ID" val="custom20230230_10"/>
  <p:tag name="KSO_WM_TEMPLATE_SUBCATEGORY" val="29"/>
  <p:tag name="KSO_WM_TEMPLATE_MASTER_TYPE" val="0"/>
  <p:tag name="KSO_WM_TEMPLATE_COLOR_TYPE" val="0"/>
  <p:tag name="KSO_WM_SLIDE_ITEM_CNT" val="0"/>
  <p:tag name="KSO_WM_SLIDE_INDEX" val="10"/>
  <p:tag name="KSO_WM_TAG_VERSION" val="3.0"/>
  <p:tag name="KSO_WM_BEAUTIFY_FLAG" val="#wm#"/>
  <p:tag name="KSO_WM_TEMPLATE_CATEGORY" val="custom"/>
  <p:tag name="KSO_WM_TEMPLATE_INDEX" val="20230230"/>
  <p:tag name="KSO_WM_SLIDE_TYPE" val="text"/>
  <p:tag name="KSO_WM_SLIDE_SUBTYPE" val="pureTxt"/>
  <p:tag name="KSO_WM_SLIDE_SIZE" val="850*445"/>
  <p:tag name="KSO_WM_SLIDE_POSITION" val="54*41"/>
  <p:tag name="KSO_WM_SLIDE_LAYOUT" val="a_f"/>
  <p:tag name="KSO_WM_SLIDE_LAYOUT_CNT" val="1_1"/>
  <p:tag name="KSO_WM_SPECIAL_SOURCE" val="bdnull"/>
  <p:tag name="KSO_WM_SLIDE_LAYOUT_NAME" val="标题和内容"/>
</p:tagLst>
</file>

<file path=ppt/tags/tag272.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0230_10*f*1"/>
  <p:tag name="KSO_WM_TEMPLATE_CATEGORY" val="custom"/>
  <p:tag name="KSO_WM_TEMPLATE_INDEX" val="20230230"/>
  <p:tag name="KSO_WM_UNIT_LAYERLEVEL" val="1"/>
  <p:tag name="KSO_WM_TAG_VERSION" val="3.0"/>
  <p:tag name="KSO_WM_BEAUTIFY_FLAG" val="#wm#"/>
  <p:tag name="KSO_WM_UNIT_TEXT_FILL_FORE_SCHEMECOLOR_INDEX_BRIGHTNESS" val="0.25"/>
  <p:tag name="KSO_WM_UNIT_TEXT_FILL_FORE_SCHEMECOLOR_INDEX" val="13"/>
  <p:tag name="KSO_WM_UNIT_TEXT_FILL_TYPE" val="1"/>
  <p:tag name="PA" val="v5.2.11"/>
  <p:tag name="KSO_WM_UNIT_PRESET_TEXT" val="单击此处添加文本"/>
</p:tagLst>
</file>

<file path=ppt/tags/tag27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30_10*a*1"/>
  <p:tag name="KSO_WM_TEMPLATE_CATEGORY" val="custom"/>
  <p:tag name="KSO_WM_TEMPLATE_INDEX" val="20230230"/>
  <p:tag name="KSO_WM_UNIT_LAYERLEVEL" val="1"/>
  <p:tag name="KSO_WM_TAG_VERSION" val="3.0"/>
  <p:tag name="KSO_WM_BEAUTIFY_FLAG" val="#wm#"/>
  <p:tag name="KSO_WM_UNIT_CONTENT_GROUP_TYPE" val="titlestyle"/>
  <p:tag name="PA" val="v5.2.11"/>
  <p:tag name="KSO_WM_UNIT_PRESET_TEXT" val="单击此处添加文档标题"/>
</p:tagLst>
</file>

<file path=ppt/tags/tag2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5.xml><?xml version="1.0" encoding="utf-8"?>
<p:tagLst xmlns:a="http://schemas.openxmlformats.org/drawingml/2006/main" xmlns:r="http://schemas.openxmlformats.org/officeDocument/2006/relationships" xmlns:p="http://schemas.openxmlformats.org/presentationml/2006/main">
  <p:tag name="KSO_WM_SLIDE_ID" val="custom20230230_9"/>
  <p:tag name="KSO_WM_TEMPLATE_SUBCATEGORY" val="29"/>
  <p:tag name="KSO_WM_TEMPLATE_MASTER_TYPE" val="0"/>
  <p:tag name="KSO_WM_TEMPLATE_COLOR_TYPE" val="0"/>
  <p:tag name="KSO_WM_SLIDE_ITEM_CNT" val="0"/>
  <p:tag name="KSO_WM_SLIDE_INDEX" val="9"/>
  <p:tag name="KSO_WM_TAG_VERSION" val="3.0"/>
  <p:tag name="KSO_WM_BEAUTIFY_FLAG" val="#wm#"/>
  <p:tag name="KSO_WM_TEMPLATE_CATEGORY" val="custom"/>
  <p:tag name="KSO_WM_TEMPLATE_INDEX" val="20230230"/>
  <p:tag name="KSO_WM_SLIDE_LAYOUT" val="a_e"/>
  <p:tag name="KSO_WM_SLIDE_LAYOUT_CNT" val="1_1"/>
  <p:tag name="KSO_WM_SLIDE_TYPE" val="sectionTitle"/>
  <p:tag name="KSO_WM_SLIDE_SUBTYPE" val="pureTxt"/>
  <p:tag name="KSO_WM_SLIDE_CONTENT_AREA" val="{&quot;left&quot;:&quot;26.85&quot;,&quot;top&quot;:&quot;79.65&quot;,&quot;width&quot;:&quot;618.65&quot;,&quot;height&quot;:&quot;320.9&quot;}"/>
  <p:tag name="KSO_WM_SPECIAL_SOURCE" val="bdnull"/>
</p:tagLst>
</file>

<file path=ppt/tags/tag276.xml><?xml version="1.0" encoding="utf-8"?>
<p:tagLst xmlns:a="http://schemas.openxmlformats.org/drawingml/2006/main" xmlns:r="http://schemas.openxmlformats.org/officeDocument/2006/relationships" xmlns:p="http://schemas.openxmlformats.org/presentationml/2006/main">
  <p:tag name="KSO_WM_UNIT_NOCLEAR" val="0"/>
  <p:tag name="KSO_WM_UNIT_VALUE" val="6"/>
  <p:tag name="KSO_WM_UNIT_HIGHLIGHT" val="0"/>
  <p:tag name="KSO_WM_UNIT_COMPATIBLE" val="1"/>
  <p:tag name="KSO_WM_UNIT_DIAGRAM_ISNUMVISUAL" val="0"/>
  <p:tag name="KSO_WM_UNIT_DIAGRAM_ISREFERUNIT" val="0"/>
  <p:tag name="KSO_WM_UNIT_TYPE" val="e"/>
  <p:tag name="KSO_WM_UNIT_INDEX" val="1"/>
  <p:tag name="KSO_WM_UNIT_ID" val="custom20230230_9*e*1"/>
  <p:tag name="KSO_WM_TEMPLATE_CATEGORY" val="custom"/>
  <p:tag name="KSO_WM_TEMPLATE_INDEX" val="20230230"/>
  <p:tag name="KSO_WM_UNIT_LAYERLEVEL" val="1"/>
  <p:tag name="KSO_WM_TAG_VERSION" val="3.0"/>
  <p:tag name="KSO_WM_BEAUTIFY_FLAG" val="#wm#"/>
  <p:tag name="KSO_WM_UNIT_TEXT_FILL_FORE_SCHEMECOLOR_INDEX_BRIGHTNESS" val="-0.25"/>
  <p:tag name="KSO_WM_UNIT_TEXT_FILL_FORE_SCHEMECOLOR_INDEX" val="14"/>
  <p:tag name="KSO_WM_UNIT_TEXT_FILL_TYPE" val="1"/>
  <p:tag name="KSO_WM_UNIT_CONTENT_GROUP_TYPE" val="contentchip"/>
  <p:tag name="KSO_WM_UNIT_PRESET_TEXT" val="Part One"/>
</p:tagLst>
</file>

<file path=ppt/tags/tag27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30_9*a*1"/>
  <p:tag name="KSO_WM_TEMPLATE_CATEGORY" val="custom"/>
  <p:tag name="KSO_WM_TEMPLATE_INDEX" val="20230230"/>
  <p:tag name="KSO_WM_UNIT_LAYERLEVEL" val="1"/>
  <p:tag name="KSO_WM_TAG_VERSION" val="3.0"/>
  <p:tag name="KSO_WM_BEAUTIFY_FLAG" val="#wm#"/>
  <p:tag name="KSO_WM_UNIT_CONTENT_GROUP_TYPE" val="contentchip"/>
  <p:tag name="KSO_WM_UNIT_PRESET_TEXT" val="添加章节标题"/>
</p:tagLst>
</file>

<file path=ppt/tags/tag2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9.xml><?xml version="1.0" encoding="utf-8"?>
<p:tagLst xmlns:a="http://schemas.openxmlformats.org/drawingml/2006/main" xmlns:r="http://schemas.openxmlformats.org/officeDocument/2006/relationships" xmlns:p="http://schemas.openxmlformats.org/presentationml/2006/main">
  <p:tag name="KSO_WM_SLIDE_ID" val="custom20230230_10"/>
  <p:tag name="KSO_WM_TEMPLATE_SUBCATEGORY" val="29"/>
  <p:tag name="KSO_WM_TEMPLATE_MASTER_TYPE" val="0"/>
  <p:tag name="KSO_WM_TEMPLATE_COLOR_TYPE" val="0"/>
  <p:tag name="KSO_WM_SLIDE_ITEM_CNT" val="0"/>
  <p:tag name="KSO_WM_SLIDE_INDEX" val="10"/>
  <p:tag name="KSO_WM_TAG_VERSION" val="3.0"/>
  <p:tag name="KSO_WM_BEAUTIFY_FLAG" val="#wm#"/>
  <p:tag name="KSO_WM_TEMPLATE_CATEGORY" val="custom"/>
  <p:tag name="KSO_WM_TEMPLATE_INDEX" val="20230230"/>
  <p:tag name="KSO_WM_SLIDE_TYPE" val="text"/>
  <p:tag name="KSO_WM_SLIDE_SUBTYPE" val="pureTxt"/>
  <p:tag name="KSO_WM_SLIDE_SIZE" val="850*445"/>
  <p:tag name="KSO_WM_SLIDE_POSITION" val="54*41"/>
  <p:tag name="KSO_WM_SLIDE_LAYOUT" val="a_f"/>
  <p:tag name="KSO_WM_SLIDE_LAYOUT_CNT" val="1_1"/>
  <p:tag name="KSO_WM_SPECIAL_SOURCE" val="bdnull"/>
  <p:tag name="KSO_WM_SLIDE_LAYOUT_NAME" val="标题和内容"/>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80.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0230_10*f*1"/>
  <p:tag name="KSO_WM_TEMPLATE_CATEGORY" val="custom"/>
  <p:tag name="KSO_WM_TEMPLATE_INDEX" val="20230230"/>
  <p:tag name="KSO_WM_UNIT_LAYERLEVEL" val="1"/>
  <p:tag name="KSO_WM_TAG_VERSION" val="3.0"/>
  <p:tag name="KSO_WM_BEAUTIFY_FLAG" val="#wm#"/>
  <p:tag name="KSO_WM_UNIT_TEXT_FILL_FORE_SCHEMECOLOR_INDEX_BRIGHTNESS" val="0.25"/>
  <p:tag name="KSO_WM_UNIT_TEXT_FILL_FORE_SCHEMECOLOR_INDEX" val="13"/>
  <p:tag name="KSO_WM_UNIT_TEXT_FILL_TYPE" val="1"/>
  <p:tag name="PA" val="v5.2.11"/>
  <p:tag name="KSO_WM_UNIT_PRESET_TEXT" val="单击此处添加文本"/>
</p:tagLst>
</file>

<file path=ppt/tags/tag28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30_10*a*1"/>
  <p:tag name="KSO_WM_TEMPLATE_CATEGORY" val="custom"/>
  <p:tag name="KSO_WM_TEMPLATE_INDEX" val="20230230"/>
  <p:tag name="KSO_WM_UNIT_LAYERLEVEL" val="1"/>
  <p:tag name="KSO_WM_TAG_VERSION" val="3.0"/>
  <p:tag name="KSO_WM_BEAUTIFY_FLAG" val="#wm#"/>
  <p:tag name="KSO_WM_UNIT_CONTENT_GROUP_TYPE" val="titlestyle"/>
  <p:tag name="PA" val="v5.2.11"/>
  <p:tag name="KSO_WM_UNIT_PRESET_TEXT" val="单击此处添加文档标题"/>
</p:tagLst>
</file>

<file path=ppt/tags/tag2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3.xml><?xml version="1.0" encoding="utf-8"?>
<p:tagLst xmlns:a="http://schemas.openxmlformats.org/drawingml/2006/main" xmlns:r="http://schemas.openxmlformats.org/officeDocument/2006/relationships" xmlns:p="http://schemas.openxmlformats.org/presentationml/2006/main">
  <p:tag name="KSO_WM_SLIDE_ID" val="custom20230230_11"/>
  <p:tag name="KSO_WM_TEMPLATE_SUBCATEGORY" val="29"/>
  <p:tag name="KSO_WM_TEMPLATE_MASTER_TYPE" val="0"/>
  <p:tag name="KSO_WM_TEMPLATE_COLOR_TYPE" val="0"/>
  <p:tag name="KSO_WM_SLIDE_ITEM_CNT" val="0"/>
  <p:tag name="KSO_WM_SLIDE_INDEX" val="11"/>
  <p:tag name="KSO_WM_TAG_VERSION" val="3.0"/>
  <p:tag name="KSO_WM_BEAUTIFY_FLAG" val="#wm#"/>
  <p:tag name="KSO_WM_TEMPLATE_CATEGORY" val="custom"/>
  <p:tag name="KSO_WM_TEMPLATE_INDEX" val="20230230"/>
  <p:tag name="KSO_WM_SLIDE_LAYOUT" val="a_f"/>
  <p:tag name="KSO_WM_SLIDE_LAYOUT_CNT" val="1_1"/>
  <p:tag name="KSO_WM_SLIDE_TYPE" val="endPage"/>
  <p:tag name="KSO_WM_SLIDE_SUBTYPE" val="pureTxt"/>
  <p:tag name="KSO_WM_SLIDE_CONTENT_AREA" val="{&quot;left&quot;:&quot;38.85&quot;,&quot;top&quot;:&quot;72.8&quot;,&quot;width&quot;:&quot;672.5&quot;,&quot;height&quot;:&quot;369.75&quot;}"/>
  <p:tag name="KSO_WM_SPECIAL_SOURCE" val="bdnull"/>
</p:tagLst>
</file>

<file path=ppt/tags/tag28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30_11*a*1"/>
  <p:tag name="KSO_WM_TEMPLATE_CATEGORY" val="custom"/>
  <p:tag name="KSO_WM_TEMPLATE_INDEX" val="20230230"/>
  <p:tag name="KSO_WM_UNIT_LAYERLEVEL" val="1"/>
  <p:tag name="KSO_WM_TAG_VERSION" val="3.0"/>
  <p:tag name="KSO_WM_BEAUTIFY_FLAG" val="#wm#"/>
  <p:tag name="KSO_WM_UNIT_CONTENT_GROUP_TYPE" val="contentchip"/>
  <p:tag name="KSO_WM_UNIT_PRESET_TEXT" val="感谢您的观看与聆听"/>
</p:tagLst>
</file>

<file path=ppt/tags/tag2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6.xml><?xml version="1.0" encoding="utf-8"?>
<p:tagLst xmlns:a="http://schemas.openxmlformats.org/drawingml/2006/main" xmlns:r="http://schemas.openxmlformats.org/officeDocument/2006/relationships" xmlns:p="http://schemas.openxmlformats.org/presentationml/2006/main">
  <p:tag name="KSO_WM_UNIT_SUBTYPE" val="b"/>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0230_1*f*1"/>
  <p:tag name="KSO_WM_TEMPLATE_CATEGORY" val="custom"/>
  <p:tag name="KSO_WM_TEMPLATE_INDEX" val="20230230"/>
  <p:tag name="KSO_WM_UNIT_LAYERLEVEL" val="1"/>
  <p:tag name="KSO_WM_TAG_VERSION" val="3.0"/>
  <p:tag name="KSO_WM_BEAUTIFY_FLAG" val=""/>
  <p:tag name="KSO_WM_UNIT_TEXT_FILL_FORE_SCHEMECOLOR_INDEX_BRIGHTNESS" val="-0.25"/>
  <p:tag name="KSO_WM_UNIT_TEXT_FILL_FORE_SCHEMECOLOR_INDEX" val="14"/>
  <p:tag name="KSO_WM_UNIT_TEXT_FILL_TYPE" val="1"/>
  <p:tag name="KSO_WM_UNIT_CONTENT_GROUP_TYPE" val="contentchip"/>
  <p:tag name="KSO_WM_UNIT_PRESET_TEXT" val="汇报人：WPS"/>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0*i*2"/>
  <p:tag name="KSO_WM_UNIT_LAYERLEVEL" val="1"/>
  <p:tag name="KSO_WM_TAG_VERSION" val="3.0"/>
  <p:tag name="KSO_WM_BEAUTIFY_FLAG" val="#wm#"/>
  <p:tag name="KSO_WM_UNIT_CONTENT_GROUP_TYPE" val="titlestyle"/>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_4*i*1"/>
  <p:tag name="KSO_WM_UNIT_LAYERLEVEL" val="1"/>
  <p:tag name="KSO_WM_TAG_VERSION" val="3.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_4*i*3"/>
  <p:tag name="KSO_WM_UNIT_LAYERLEVEL" val="1"/>
  <p:tag name="KSO_WM_TAG_VERSION" val="3.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wm#"/>
  <p:tag name="KSO_WM_UNIT_LINE_FORE_SCHEMECOLOR_INDEX_BRIGHTNESS" val="0"/>
  <p:tag name="KSO_WM_UNIT_LINE_FORE_SCHEMECOLOR_INDEX" val="5"/>
  <p:tag name="KSO_WM_UNIT_LINE_FILL_TYPE" val="2"/>
  <p:tag name="KSO_WM_UNIT_HIGHLIGHT" val="0"/>
  <p:tag name="KSO_WM_UNIT_COMPATIBLE" val="0"/>
  <p:tag name="KSO_WM_UNIT_DIAGRAM_ISNUMVISUAL" val="0"/>
  <p:tag name="KSO_WM_UNIT_DIAGRAM_ISREFERUNIT" val="0"/>
  <p:tag name="KSO_WM_UNIT_CONTENT_GROUP_TYPE" val="contentchip"/>
  <p:tag name="KSO_WM_UNIT_TYPE" val="i"/>
  <p:tag name="KSO_WM_UNIT_INDEX" val="4"/>
  <p:tag name="KSO_WM_UNIT_ID" val="_4*i*4"/>
  <p:tag name="KSO_WM_UNIT_LAYERLEVEL" val="1"/>
  <p:tag name="KSO_WM_TAG_VERSION" val="3.0"/>
</p:tagLst>
</file>

<file path=ppt/tags/tag33.xml><?xml version="1.0" encoding="utf-8"?>
<p:tagLst xmlns:a="http://schemas.openxmlformats.org/drawingml/2006/main" xmlns:r="http://schemas.openxmlformats.org/officeDocument/2006/relationships" xmlns:p="http://schemas.openxmlformats.org/presentationml/2006/main">
  <p:tag name="KSO_WM_UNIT_PRESET_TEXT" val="Part One"/>
  <p:tag name="KSO_WM_UNIT_NOCLEAR" val="0"/>
  <p:tag name="KSO_WM_UNIT_VALUE" val="6"/>
  <p:tag name="KSO_WM_UNIT_HIGHLIGHT" val="0"/>
  <p:tag name="KSO_WM_UNIT_COMPATIBLE" val="1"/>
  <p:tag name="KSO_WM_UNIT_DIAGRAM_ISNUMVISUAL" val="0"/>
  <p:tag name="KSO_WM_UNIT_DIAGRAM_ISREFERUNIT" val="0"/>
  <p:tag name="KSO_WM_UNIT_TYPE" val="e"/>
  <p:tag name="KSO_WM_UNIT_INDEX" val="1"/>
  <p:tag name="KSO_WM_UNIT_ID" val="_4*e*1"/>
  <p:tag name="KSO_WM_UNIT_LAYERLEVEL" val="1"/>
  <p:tag name="KSO_WM_TAG_VERSION" val="3.0"/>
  <p:tag name="KSO_WM_BEAUTIFY_FLAG" val="#wm#"/>
  <p:tag name="KSO_WM_UNIT_TEXT_FILL_FORE_SCHEMECOLOR_INDEX_BRIGHTNESS" val="-0.25"/>
  <p:tag name="KSO_WM_UNIT_TEXT_FILL_FORE_SCHEMECOLOR_INDEX" val="14"/>
  <p:tag name="KSO_WM_UNIT_TEXT_FILL_TYPE" val="1"/>
  <p:tag name="KSO_WM_UNIT_CONTENT_GROUP_TYPE" val="contentchip"/>
</p:tagLst>
</file>

<file path=ppt/tags/tag3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添加章节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4*a*1"/>
  <p:tag name="KSO_WM_UNIT_LAYERLEVEL" val="1"/>
  <p:tag name="KSO_WM_TAG_VERSION" val="3.0"/>
  <p:tag name="KSO_WM_BEAUTIFY_FLAG" val="#wm#"/>
  <p:tag name="KSO_WM_UNIT_CONTENT_GROUP_TYPE" val="contentchip"/>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1"/>
  <p:tag name="KSO_WM_UNIT_ID" val="_5*i*1"/>
  <p:tag name="KSO_WM_UNIT_LAYERLEVEL" val="1"/>
  <p:tag name="KSO_WM_TAG_VERSION" val="3.0"/>
</p:tagLst>
</file>

<file path=ppt/tags/tag3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正文页-预设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5*a*1"/>
  <p:tag name="KSO_WM_UNIT_LAYERLEVEL" val="1"/>
  <p:tag name="KSO_WM_TAG_VERSION" val="3.0"/>
  <p:tag name="KSO_WM_BEAUTIFY_FLAG" val="#wm#"/>
  <p:tag name="KSO_WM_UNIT_CONTENT_GROUP_TYPE" val="titlestyle"/>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5*i*2"/>
  <p:tag name="KSO_WM_UNIT_LAYERLEVEL" val="1"/>
  <p:tag name="KSO_WM_TAG_VERSION" val="3.0"/>
  <p:tag name="KSO_WM_BEAUTIFY_FLAG" val="#wm#"/>
  <p:tag name="KSO_WM_UNIT_CONTENT_GROUP_TYPE" val="titlestyle"/>
</p:tagLst>
</file>

<file path=ppt/tags/tag41.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5*f*1"/>
  <p:tag name="KSO_WM_UNIT_LAYERLEVEL" val="1"/>
  <p:tag name="KSO_WM_TAG_VERSION" val="3.0"/>
  <p:tag name="KSO_WM_BEAUTIFY_FLAG" val="#wm#"/>
  <p:tag name="KSO_WM_UNIT_PRESET_TEXT" val="单击此处编辑母版文本样式&#10;第二级&#10;第三级&#10;第四级&#10;第五级"/>
</p:tagLst>
</file>

<file path=ppt/tags/tag42.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2"/>
  <p:tag name="KSO_WM_UNIT_ID" val="_5*f*2"/>
  <p:tag name="KSO_WM_UNIT_LAYERLEVEL" val="1"/>
  <p:tag name="KSO_WM_TAG_VERSION" val="3.0"/>
  <p:tag name="KSO_WM_BEAUTIFY_FLAG" val="#wm#"/>
  <p:tag name="KSO_WM_UNIT_PRESET_TEXT" val="单击此处编辑母版文本样式&#10;第二级&#10;第三级&#10;第四级&#10;第五级"/>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1"/>
  <p:tag name="KSO_WM_UNIT_ID" val="_6*i*1"/>
  <p:tag name="KSO_WM_UNIT_LAYERLEVEL" val="1"/>
  <p:tag name="KSO_WM_TAG_VERSION" val="3.0"/>
</p:tagLst>
</file>

<file path=ppt/tags/tag4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添加小标题"/>
  <p:tag name="KSO_WM_UNIT_NOCLEAR" val="0"/>
  <p:tag name="KSO_WM_UNIT_VALUE" val="10"/>
  <p:tag name="KSO_WM_UNIT_HIGHLIGHT" val="0"/>
  <p:tag name="KSO_WM_UNIT_COMPATIBLE" val="0"/>
  <p:tag name="KSO_WM_UNIT_DIAGRAM_ISNUMVISUAL" val="0"/>
  <p:tag name="KSO_WM_UNIT_DIAGRAM_ISREFERUNIT" val="0"/>
  <p:tag name="KSO_WM_UNIT_TYPE" val="h_a"/>
  <p:tag name="KSO_WM_UNIT_INDEX" val="2_1"/>
  <p:tag name="KSO_WM_UNIT_ID" val="_6*h_a*2_1"/>
  <p:tag name="KSO_WM_UNIT_LAYERLEVEL" val="1_1"/>
  <p:tag name="KSO_WM_TAG_VERSION" val="3.0"/>
  <p:tag name="KSO_WM_BEAUTIFY_FLAG" val="#wm#"/>
  <p:tag name="KSO_WM_UNIT_TEXT_FILL_FORE_SCHEMECOLOR_INDEX_BRIGHTNESS" val="0.15"/>
  <p:tag name="KSO_WM_UNIT_TEXT_FILL_FORE_SCHEMECOLOR_INDEX" val="13"/>
  <p:tag name="KSO_WM_UNIT_TEXT_FILL_TYPE" val="1"/>
</p:tagLst>
</file>

<file path=ppt/tags/tag4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添加小标题"/>
  <p:tag name="KSO_WM_UNIT_NOCLEAR" val="0"/>
  <p:tag name="KSO_WM_UNIT_VALUE" val="10"/>
  <p:tag name="KSO_WM_UNIT_HIGHLIGHT" val="0"/>
  <p:tag name="KSO_WM_UNIT_COMPATIBLE" val="0"/>
  <p:tag name="KSO_WM_UNIT_DIAGRAM_ISNUMVISUAL" val="0"/>
  <p:tag name="KSO_WM_UNIT_DIAGRAM_ISREFERUNIT" val="0"/>
  <p:tag name="KSO_WM_UNIT_TYPE" val="h_a"/>
  <p:tag name="KSO_WM_UNIT_INDEX" val="1_1"/>
  <p:tag name="KSO_WM_UNIT_ID" val="_6*h_a*1_1"/>
  <p:tag name="KSO_WM_UNIT_LAYERLEVEL" val="1_1"/>
  <p:tag name="KSO_WM_TAG_VERSION" val="3.0"/>
  <p:tag name="KSO_WM_BEAUTIFY_FLAG" val="#wm#"/>
  <p:tag name="KSO_WM_UNIT_TEXT_FILL_FORE_SCHEMECOLOR_INDEX_BRIGHTNESS" val="0.15"/>
  <p:tag name="KSO_WM_UNIT_TEXT_FILL_FORE_SCHEMECOLOR_INDEX" val="13"/>
  <p:tag name="KSO_WM_UNIT_TEXT_FILL_TYPE" val="1"/>
</p:tagLst>
</file>

<file path=ppt/tags/tag4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正文页-预设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6*a*1"/>
  <p:tag name="KSO_WM_UNIT_LAYERLEVEL" val="1"/>
  <p:tag name="KSO_WM_TAG_VERSION" val="3.0"/>
  <p:tag name="KSO_WM_BEAUTIFY_FLAG" val="#wm#"/>
  <p:tag name="KSO_WM_UNIT_CONTENT_GROUP_TYPE" val="titlestyle"/>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2"/>
  <p:tag name="KSO_WM_UNIT_ID" val="_6*i*2"/>
  <p:tag name="KSO_WM_UNIT_LAYERLEVEL" val="1"/>
  <p:tag name="KSO_WM_TAG_VERSION" val="3.0"/>
  <p:tag name="KSO_WM_UNIT_CONTENT_GROUP_TYPE" val="titlestyle"/>
</p:tagLst>
</file>

<file path=ppt/tags/tag51.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h_f"/>
  <p:tag name="KSO_WM_UNIT_INDEX" val="2_1"/>
  <p:tag name="KSO_WM_UNIT_ID" val="_6*h_f*2_1"/>
  <p:tag name="KSO_WM_UNIT_LAYERLEVEL" val="1_1"/>
  <p:tag name="KSO_WM_TAG_VERSION" val="3.0"/>
  <p:tag name="KSO_WM_BEAUTIFY_FLAG" val="#wm#"/>
  <p:tag name="KSO_WM_UNIT_PRESET_TEXT" val="单击此处编辑母版文本样式&#10;第二级&#10;第三级&#10;第四级&#10;第五级"/>
</p:tagLst>
</file>

<file path=ppt/tags/tag52.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h_f"/>
  <p:tag name="KSO_WM_UNIT_INDEX" val="1_1"/>
  <p:tag name="KSO_WM_UNIT_ID" val="_6*h_f*1_1"/>
  <p:tag name="KSO_WM_UNIT_LAYERLEVEL" val="1_1"/>
  <p:tag name="KSO_WM_TAG_VERSION" val="3.0"/>
  <p:tag name="KSO_WM_BEAUTIFY_FLAG" val="#wm#"/>
  <p:tag name="KSO_WM_UNIT_PRESET_TEXT" val="单击此处编辑母版文本样式&#10;第二级&#10;第三级&#10;第四级&#10;第五级"/>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1"/>
  <p:tag name="KSO_WM_UNIT_ID" val="_7*i*1"/>
  <p:tag name="KSO_WM_UNIT_LAYERLEVEL" val="1"/>
  <p:tag name="KSO_WM_TAG_VERSION" val="3.0"/>
</p:tagLst>
</file>

<file path=ppt/tags/tag5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正文页-预设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7*a*1"/>
  <p:tag name="KSO_WM_UNIT_LAYERLEVEL" val="1"/>
  <p:tag name="KSO_WM_TAG_VERSION" val="3.0"/>
  <p:tag name="KSO_WM_BEAUTIFY_FLAG" val="#wm#"/>
  <p:tag name="KSO_WM_UNIT_CONTENT_GROUP_TYPE" val="titlestyle"/>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7*i*2"/>
  <p:tag name="KSO_WM_UNIT_LAYERLEVEL" val="1"/>
  <p:tag name="KSO_WM_TAG_VERSION" val="3.0"/>
  <p:tag name="KSO_WM_BEAUTIFY_FLAG" val="#wm#"/>
  <p:tag name="KSO_WM_UNIT_CONTENT_GROUP_TYPE" val="titlestyle"/>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1"/>
  <p:tag name="KSO_WM_UNIT_ID" val="_8*i*1"/>
  <p:tag name="KSO_WM_UNIT_LAYERLEVEL" val="1"/>
  <p:tag name="KSO_WM_TAG_VERSION" val="3.0"/>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1"/>
  <p:tag name="KSO_WM_UNIT_ID" val="_9*i*1"/>
  <p:tag name="KSO_WM_UNIT_LAYERLEVEL" val="1"/>
  <p:tag name="KSO_WM_TAG_VERSION" val="3.0"/>
</p:tagLst>
</file>

<file path=ppt/tags/tag67.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9*f*1"/>
  <p:tag name="KSO_WM_UNIT_LAYERLEVEL" val="1"/>
  <p:tag name="KSO_WM_TAG_VERSION" val="3.0"/>
  <p:tag name="KSO_WM_BEAUTIFY_FLAG" val="#wm#"/>
  <p:tag name="KSO_WM_UNIT_PRESET_TEXT" val="单击此处编辑母版文本样式&#10;第二级&#10;第三级&#10;第四级&#10;第五级"/>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1.0"/>
  <p:tag name="KSO_WM_BEAUTIFY_FLAG" val="#wm#"/>
  <p:tag name="KSO_WM_UNIT_SUBTYPE" val="a"/>
  <p:tag name="KSO_WM_UNIT_PRESET_TEXT" val="单击此处编辑母版文本样式&#10;二级&#10;三级&#10;四级&#10;五级"/>
  <p:tag name="KSO_WM_UNIT_NOCLEAR" val="0"/>
  <p:tag name="KSO_WM_UNIT_TYPE" val="f"/>
  <p:tag name="KSO_WM_UNIT_INDEX" val="1"/>
  <p:tag name="KSO_WM_TEMPLATE_CATEGORY" val="custom"/>
  <p:tag name="KSO_WM_TEMPLATE_INDEX" val="20230230"/>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1"/>
  <p:tag name="KSO_WM_UNIT_ID" val="_10*i*1"/>
  <p:tag name="KSO_WM_UNIT_LAYERLEVEL" val="1"/>
  <p:tag name="KSO_WM_TAG_VERSION" val="3.0"/>
</p:tagLst>
</file>

<file path=ppt/tags/tag7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单击此处添加副标题"/>
  <p:tag name="KSO_WM_UNIT_NOCLEAR" val="0"/>
  <p:tag name="KSO_WM_UNIT_VALUE" val="17"/>
  <p:tag name="KSO_WM_UNIT_HIGHLIGHT" val="0"/>
  <p:tag name="KSO_WM_UNIT_COMPATIBLE" val="0"/>
  <p:tag name="KSO_WM_UNIT_DIAGRAM_ISNUMVISUAL" val="0"/>
  <p:tag name="KSO_WM_UNIT_DIAGRAM_ISREFERUNIT" val="0"/>
  <p:tag name="KSO_WM_UNIT_TYPE" val="b"/>
  <p:tag name="KSO_WM_UNIT_INDEX" val="1"/>
  <p:tag name="KSO_WM_UNIT_ID" val="_10*b*1"/>
  <p:tag name="KSO_WM_UNIT_LAYERLEVEL" val="1"/>
  <p:tag name="KSO_WM_TAG_VERSION" val="3.0"/>
  <p:tag name="KSO_WM_BEAUTIFY_FLAG" val="#wm#"/>
  <p:tag name="KSO_WM_UNIT_TEXT_FILL_FORE_SCHEMECOLOR_INDEX_BRIGHTNESS" val="0.25"/>
  <p:tag name="KSO_WM_UNIT_TEXT_FILL_FORE_SCHEMECOLOR_INDEX" val="13"/>
  <p:tag name="KSO_WM_UNIT_TEXT_FILL_TYPE" val="1"/>
  <p:tag name="KSO_WM_UNIT_CONTENT_GROUP_TYPE" val="titlestyle"/>
</p:tagLst>
</file>

<file path=ppt/tags/tag7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正文页-预设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10*a*1"/>
  <p:tag name="KSO_WM_UNIT_LAYERLEVEL" val="1"/>
  <p:tag name="KSO_WM_TAG_VERSION" val="3.0"/>
  <p:tag name="KSO_WM_BEAUTIFY_FLAG" val="#wm#"/>
  <p:tag name="KSO_WM_UNIT_CONTENT_GROUP_TYPE" val="titlestyle"/>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_10*i*2"/>
  <p:tag name="KSO_WM_UNIT_LAYERLEVEL" val="1"/>
  <p:tag name="KSO_WM_TAG_VERSION" val="3.0"/>
  <p:tag name="KSO_WM_BEAUTIFY_FLAG" val="#wm#"/>
  <p:tag name="KSO_WM_UNIT_CONTENT_GROUP_TYPE" val="titlestyle"/>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7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_11*i*1"/>
  <p:tag name="KSO_WM_UNIT_LAYERLEVEL" val="1"/>
  <p:tag name="KSO_WM_TAG_VERSION" val="3.0"/>
  <p:tag name="KSO_WM_UNIT_TYPE" val="i"/>
  <p:tag name="KSO_WM_UNIT_INDEX" val="1"/>
</p:tagLst>
</file>

<file path=ppt/tags/tag7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PRESET_TEXT" val="感谢您的观看与聆听"/>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_11*a*1"/>
  <p:tag name="KSO_WM_UNIT_LAYERLEVEL" val="1"/>
  <p:tag name="KSO_WM_TAG_VERSION" val="3.0"/>
  <p:tag name="KSO_WM_BEAUTIFY_FLAG" val="#wm#"/>
  <p:tag name="KSO_WM_UNIT_CONTENT_GROUP_TYPE" val="contentchip"/>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 name="KSO_WM_TEMPLATE_CATEGORY" val="custom"/>
  <p:tag name="KSO_WM_TEMPLATE_INDEX" val="20230230"/>
</p:tagLst>
</file>

<file path=ppt/tags/tag80.xml><?xml version="1.0" encoding="utf-8"?>
<p:tagLst xmlns:a="http://schemas.openxmlformats.org/drawingml/2006/main" xmlns:r="http://schemas.openxmlformats.org/officeDocument/2006/relationships" xmlns:p="http://schemas.openxmlformats.org/presentationml/2006/main">
  <p:tag name="KSO_WM_UNIT_SUBTYPE" val="b"/>
  <p:tag name="KSO_WM_UNIT_PRESET_TEXT" val="汇报人：稻小壳"/>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_11*f*1"/>
  <p:tag name="KSO_WM_UNIT_LAYERLEVEL" val="1"/>
  <p:tag name="KSO_WM_TAG_VERSION" val="3.0"/>
  <p:tag name="KSO_WM_BEAUTIFY_FLAG" val="#wm#"/>
  <p:tag name="KSO_WM_UNIT_TEXT_FILL_FORE_SCHEMECOLOR_INDEX_BRIGHTNESS" val="-0.25"/>
  <p:tag name="KSO_WM_UNIT_TEXT_FILL_FORE_SCHEMECOLOR_INDEX" val="14"/>
  <p:tag name="KSO_WM_UNIT_TEXT_FILL_TYPE" val="1"/>
  <p:tag name="KSO_WM_UNIT_CONTENT_GROUP_TYPE" val="contentchip"/>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84.xml><?xml version="1.0" encoding="utf-8"?>
<p:tagLst xmlns:a="http://schemas.openxmlformats.org/drawingml/2006/main" xmlns:r="http://schemas.openxmlformats.org/officeDocument/2006/relationships" xmlns:p="http://schemas.openxmlformats.org/presentationml/2006/main">
  <p:tag name="KSO_WM_SLIDE_ID" val="custom20230230_1"/>
  <p:tag name="KSO_WM_TEMPLATE_SUBCATEGORY" val="29"/>
  <p:tag name="KSO_WM_TEMPLATE_MASTER_TYPE" val="0"/>
  <p:tag name="KSO_WM_TEMPLATE_COLOR_TYPE" val="0"/>
  <p:tag name="KSO_WM_SLIDE_TYPE" val="title"/>
  <p:tag name="KSO_WM_SLIDE_SUBTYPE" val="pureTxt"/>
  <p:tag name="KSO_WM_SLIDE_ITEM_CNT" val="0"/>
  <p:tag name="KSO_WM_SLIDE_INDEX" val="1"/>
  <p:tag name="KSO_WM_TAG_VERSION" val="3.0"/>
  <p:tag name="KSO_WM_BEAUTIFY_FLAG" val="#wm#"/>
  <p:tag name="KSO_WM_TEMPLATE_CATEGORY" val="custom"/>
  <p:tag name="KSO_WM_TEMPLATE_INDEX" val="20230230"/>
  <p:tag name="KSO_WM_SLIDE_LAYOUT" val="a_b_f"/>
  <p:tag name="KSO_WM_SLIDE_LAYOUT_CNT" val="1_1_1"/>
  <p:tag name="KSO_WM_TEMPLATE_THUMBS_INDEX" val="1、11"/>
  <p:tag name="KSO_WM_SLIDE_CONTENT_AREA" val="{&quot;left&quot;:&quot;46.45&quot;,&quot;top&quot;:&quot;101.75&quot;,&quot;width&quot;:&quot;613.6&quot;,&quot;height&quot;:&quot;315.15&quot;}"/>
  <p:tag name="KSO_WM_SPECIAL_SOURCE" val="bdnull"/>
</p:tagLst>
</file>

<file path=ppt/tags/tag85.xml><?xml version="1.0" encoding="utf-8"?>
<p:tagLst xmlns:a="http://schemas.openxmlformats.org/drawingml/2006/main" xmlns:r="http://schemas.openxmlformats.org/officeDocument/2006/relationships" xmlns:p="http://schemas.openxmlformats.org/presentationml/2006/main">
  <p:tag name="KSO_WM_UNIT_SUBTYPE" val="b"/>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0230_1*f*1"/>
  <p:tag name="KSO_WM_TEMPLATE_CATEGORY" val="custom"/>
  <p:tag name="KSO_WM_TEMPLATE_INDEX" val="20230230"/>
  <p:tag name="KSO_WM_UNIT_LAYERLEVEL" val="1"/>
  <p:tag name="KSO_WM_TAG_VERSION" val="3.0"/>
  <p:tag name="KSO_WM_BEAUTIFY_FLAG" val="#wm#"/>
  <p:tag name="KSO_WM_UNIT_TEXT_FILL_FORE_SCHEMECOLOR_INDEX_BRIGHTNESS" val="-0.25"/>
  <p:tag name="KSO_WM_UNIT_TEXT_FILL_FORE_SCHEMECOLOR_INDEX" val="14"/>
  <p:tag name="KSO_WM_UNIT_TEXT_FILL_TYPE" val="1"/>
  <p:tag name="KSO_WM_UNIT_CONTENT_GROUP_TYPE" val="contentchip"/>
  <p:tag name="KSO_WM_UNIT_PRESET_TEXT" val="汇报人：WPS"/>
</p:tagLst>
</file>

<file path=ppt/tags/tag8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30_1*a*1"/>
  <p:tag name="KSO_WM_TEMPLATE_CATEGORY" val="custom"/>
  <p:tag name="KSO_WM_TEMPLATE_INDEX" val="20230230"/>
  <p:tag name="KSO_WM_UNIT_LAYERLEVEL" val="1"/>
  <p:tag name="KSO_WM_TAG_VERSION" val="3.0"/>
  <p:tag name="KSO_WM_BEAUTIFY_FLAG" val="#wm#"/>
  <p:tag name="KSO_WM_UNIT_CONTENT_GROUP_TYPE" val="contentchip"/>
  <p:tag name="KSO_WM_UNIT_PRESET_TEXT" val="单击添加文档标题"/>
</p:tagLst>
</file>

<file path=ppt/tags/tag87.xml><?xml version="1.0" encoding="utf-8"?>
<p:tagLst xmlns:a="http://schemas.openxmlformats.org/drawingml/2006/main" xmlns:r="http://schemas.openxmlformats.org/officeDocument/2006/relationships" xmlns:p="http://schemas.openxmlformats.org/presentationml/2006/main">
  <p:tag name="KSO_WM_UNIT_NOCLEAR" val="0"/>
  <p:tag name="KSO_WM_UNIT_VALUE" val="48"/>
  <p:tag name="KSO_WM_UNIT_HIGHLIGHT" val="0"/>
  <p:tag name="KSO_WM_UNIT_COMPATIBLE" val="0"/>
  <p:tag name="KSO_WM_UNIT_DIAGRAM_ISNUMVISUAL" val="0"/>
  <p:tag name="KSO_WM_UNIT_DIAGRAM_ISREFERUNIT" val="0"/>
  <p:tag name="KSO_WM_UNIT_TYPE" val="b"/>
  <p:tag name="KSO_WM_UNIT_INDEX" val="1"/>
  <p:tag name="KSO_WM_UNIT_ID" val="custom20230230_1*b*1"/>
  <p:tag name="KSO_WM_TEMPLATE_CATEGORY" val="custom"/>
  <p:tag name="KSO_WM_TEMPLATE_INDEX" val="20230230"/>
  <p:tag name="KSO_WM_UNIT_LAYERLEVEL" val="1"/>
  <p:tag name="KSO_WM_TAG_VERSION" val="3.0"/>
  <p:tag name="KSO_WM_BEAUTIFY_FLAG" val="#wm#"/>
  <p:tag name="KSO_WM_UNIT_ISCONTENTSTITLE" val="0"/>
  <p:tag name="KSO_WM_UNIT_ISNUMDGMTITLE" val="0"/>
  <p:tag name="KSO_WM_UNIT_TEXT_FILL_FORE_SCHEMECOLOR_INDEX_BRIGHTNESS" val="-0.25"/>
  <p:tag name="KSO_WM_UNIT_TEXT_FILL_FORE_SCHEMECOLOR_INDEX" val="14"/>
  <p:tag name="KSO_WM_UNIT_TEXT_FILL_TYPE" val="1"/>
  <p:tag name="KSO_WM_UNIT_CONTENT_GROUP_TYPE" val="contentchip"/>
  <p:tag name="KSO_WM_UNIT_PRESET_TEXT" val="Simple &amp; Creative"/>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SLIDE_ID" val="custom20230230_4"/>
  <p:tag name="KSO_WM_TEMPLATE_SUBCATEGORY" val="29"/>
  <p:tag name="KSO_WM_TEMPLATE_MASTER_TYPE" val="0"/>
  <p:tag name="KSO_WM_TEMPLATE_COLOR_TYPE" val="0"/>
  <p:tag name="KSO_WM_SLIDE_ITEM_CNT" val="4"/>
  <p:tag name="KSO_WM_SLIDE_INDEX" val="4"/>
  <p:tag name="KSO_WM_TAG_VERSION" val="3.0"/>
  <p:tag name="KSO_WM_BEAUTIFY_FLAG" val="#wm#"/>
  <p:tag name="KSO_WM_TEMPLATE_CATEGORY" val="custom"/>
  <p:tag name="KSO_WM_TEMPLATE_INDEX" val="20230230"/>
  <p:tag name="KSO_WM_SLIDE_LAYOUT" val="a_b_l"/>
  <p:tag name="KSO_WM_SLIDE_LAYOUT_CNT" val="1_1_1"/>
  <p:tag name="KSO_WM_SLIDE_TYPE" val="contents"/>
  <p:tag name="KSO_WM_SLIDE_SUBTYPE" val="diag"/>
  <p:tag name="KSO_WM_DIAGRAM_GROUP_CODE" val="l1-1"/>
  <p:tag name="KSO_WM_SLIDE_DIAGTYPE" val="l"/>
  <p:tag name="KSO_WM_SPECIAL_SOURCE" val="bdnull"/>
</p:tagLst>
</file>

<file path=ppt/tags/tag9.xml><?xml version="1.0" encoding="utf-8"?>
<p:tagLst xmlns:a="http://schemas.openxmlformats.org/drawingml/2006/main" xmlns:r="http://schemas.openxmlformats.org/officeDocument/2006/relationships"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0230"/>
  <p:tag name="KSO_WM_TEMPLATE_THUMBS_INDEX" val="1、11"/>
</p:tagLst>
</file>

<file path=ppt/tags/tag9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7"/>
  <p:tag name="KSO_WM_UNIT_HIGHLIGHT" val="0"/>
  <p:tag name="KSO_WM_UNIT_COMPATIBLE" val="0"/>
  <p:tag name="KSO_WM_UNIT_DIAGRAM_ISNUMVISUAL" val="0"/>
  <p:tag name="KSO_WM_UNIT_DIAGRAM_ISREFERUNIT" val="0"/>
  <p:tag name="KSO_WM_UNIT_TYPE" val="b"/>
  <p:tag name="KSO_WM_UNIT_INDEX" val="1"/>
  <p:tag name="KSO_WM_UNIT_ID" val="custom20230230_4*b*1"/>
  <p:tag name="KSO_WM_TEMPLATE_CATEGORY" val="custom"/>
  <p:tag name="KSO_WM_TEMPLATE_INDEX" val="20230230"/>
  <p:tag name="KSO_WM_UNIT_LAYERLEVEL" val="1"/>
  <p:tag name="KSO_WM_TAG_VERSION" val="3.0"/>
  <p:tag name="KSO_WM_BEAUTIFY_FLAG" val="#wm#"/>
  <p:tag name="KSO_WM_UNIT_TEXT_FILL_FORE_SCHEMECOLOR_INDEX_BRIGHTNESS" val="0.25"/>
  <p:tag name="KSO_WM_UNIT_TEXT_FILL_FORE_SCHEMECOLOR_INDEX" val="13"/>
  <p:tag name="KSO_WM_UNIT_TEXT_FILL_TYPE" val="1"/>
  <p:tag name="KSO_WM_DIAGRAM_GROUP_CODE" val="l1-1"/>
  <p:tag name="KSO_WM_UNIT_PRESET_TEXT" val="Contents"/>
</p:tagLst>
</file>

<file path=ppt/tags/tag91.xml><?xml version="1.0" encoding="utf-8"?>
<p:tagLst xmlns:a="http://schemas.openxmlformats.org/drawingml/2006/main" xmlns:r="http://schemas.openxmlformats.org/officeDocument/2006/relationships" xmlns:p="http://schemas.openxmlformats.org/presentationml/2006/main">
  <p:tag name="KSO_WM_UNIT_ISCONTENTSTITLE" val="1"/>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custom20230230_4*a*1"/>
  <p:tag name="KSO_WM_TEMPLATE_CATEGORY" val="custom"/>
  <p:tag name="KSO_WM_TEMPLATE_INDEX" val="20230230"/>
  <p:tag name="KSO_WM_UNIT_LAYERLEVEL" val="1"/>
  <p:tag name="KSO_WM_TAG_VERSION" val="3.0"/>
  <p:tag name="KSO_WM_BEAUTIFY_FLAG" val="#wm#"/>
  <p:tag name="KSO_WM_DIAGRAM_GROUP_CODE" val="l1-1"/>
  <p:tag name="KSO_WM_UNIT_PRESET_TEXT" val="目录"/>
</p:tagLst>
</file>

<file path=ppt/tags/tag92.xml><?xml version="1.0" encoding="utf-8"?>
<p:tagLst xmlns:a="http://schemas.openxmlformats.org/drawingml/2006/main" xmlns:r="http://schemas.openxmlformats.org/officeDocument/2006/relationships" xmlns:p="http://schemas.openxmlformats.org/presentationml/2006/main">
  <p:tag name="KSO_WM_UNIT_LINE_FORE_SCHEMECOLOR_INDEX_BRIGHTNESS" val="0.6"/>
  <p:tag name="KSO_WM_UNIT_LINE_FORE_SCHEMECOLOR_INDEX" val="15"/>
  <p:tag name="KSO_WM_UNIT_LINE_FILL_TYPE" val="2"/>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30230_4*l_h_i*1_1_1"/>
  <p:tag name="KSO_WM_TEMPLATE_CATEGORY" val="custom"/>
  <p:tag name="KSO_WM_TEMPLATE_INDEX" val="20230230"/>
  <p:tag name="KSO_WM_UNIT_LAYERLEVEL" val="1_1_1"/>
  <p:tag name="KSO_WM_TAG_VERSION" val="3.0"/>
  <p:tag name="KSO_WM_BEAUTIFY_FLAG" val="#wm#"/>
  <p:tag name="KSO_WM_DIAGRAM_VERSION" val="3"/>
  <p:tag name="KSO_WM_DIAGRAM_MAX_ITEMCNT" val="8"/>
  <p:tag name="KSO_WM_DIAGRAM_MIN_ITEMCNT" val="2"/>
  <p:tag name="KSO_WM_DIAGRAM_VIRTUALLY_FRAME" val="{&quot;height&quot;:331.1000061035156,&quot;left&quot;:69.75,&quot;top&quot;:152.1249969482422,&quot;width&quot;:860.1}"/>
  <p:tag name="KSO_WM_DIAGRAM_COLOR_MATCH_VALUE" val="{&quot;shape&quot;:{&quot;fill&quot;:{&quot;type&quot;:0},&quot;glow&quot;:{&quot;colorType&quot;:0},&quot;line&quot;:{&quot;solidLine&quot;:{&quot;brightness&quot;:0.6000000238418579,&quot;colorType&quot;:1,&quot;foreColorIndex&quot;:1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DIAGRAM_COLOR_TRICK" val="1"/>
  <p:tag name="KSO_WM_DIAGRAM_COLOR_TEXT_CAN_REMOVE" val="n"/>
</p:tagLst>
</file>

<file path=ppt/tags/tag9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custom20230230_4*l_h_i*1_1_3"/>
  <p:tag name="KSO_WM_TEMPLATE_CATEGORY" val="custom"/>
  <p:tag name="KSO_WM_TEMPLATE_INDEX" val="20230230"/>
  <p:tag name="KSO_WM_UNIT_LAYERLEVEL" val="1_1_1"/>
  <p:tag name="KSO_WM_TAG_VERSION" val="3.0"/>
  <p:tag name="KSO_WM_BEAUTIFY_FLAG" val="#wm#"/>
  <p:tag name="KSO_WM_DIAGRAM_VERSION" val="3"/>
  <p:tag name="KSO_WM_DIAGRAM_MAX_ITEMCNT" val="8"/>
  <p:tag name="KSO_WM_DIAGRAM_MIN_ITEMCNT" val="2"/>
  <p:tag name="KSO_WM_DIAGRAM_VIRTUALLY_FRAME" val="{&quot;height&quot;:331.1000061035156,&quot;left&quot;:69.75,&quot;top&quot;:152.1249969482422,&quot;width&quot;:860.1}"/>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DIAGRAM_COLOR_TRICK" val="1"/>
  <p:tag name="KSO_WM_DIAGRAM_COLOR_TEXT_CAN_REMOVE" val="n"/>
</p:tagLst>
</file>

<file path=ppt/tags/tag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1_2"/>
  <p:tag name="KSO_WM_UNIT_ID" val="custom20230230_4*l_h_i*1_1_2"/>
  <p:tag name="KSO_WM_TEMPLATE_CATEGORY" val="custom"/>
  <p:tag name="KSO_WM_TEMPLATE_INDEX" val="20230230"/>
  <p:tag name="KSO_WM_UNIT_LAYERLEVEL" val="1_1_1"/>
  <p:tag name="KSO_WM_TAG_VERSION" val="3.0"/>
  <p:tag name="KSO_WM_BEAUTIFY_FLAG" val="#wm#"/>
  <p:tag name="KSO_WM_UNIT_TEXT_FILL_FORE_SCHEMECOLOR_INDEX_BRIGHTNESS" val="-0.25"/>
  <p:tag name="KSO_WM_UNIT_TEXT_FILL_FORE_SCHEMECOLOR_INDEX" val="14"/>
  <p:tag name="KSO_WM_UNIT_TEXT_FILL_TYPE" val="1"/>
  <p:tag name="KSO_WM_DIAGRAM_GROUP_CODE" val="l1-1"/>
  <p:tag name="KSO_WM_DIAGRAM_VERSION" val="3"/>
  <p:tag name="KSO_WM_DIAGRAM_MAX_ITEMCNT" val="8"/>
  <p:tag name="KSO_WM_DIAGRAM_MIN_ITEMCNT" val="2"/>
  <p:tag name="KSO_WM_DIAGRAM_VIRTUALLY_FRAME" val="{&quot;height&quot;:331.1000061035156,&quot;left&quot;:69.75,&quot;top&quot;:152.1249969482422,&quot;width&quot;:860.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1"/>
  <p:tag name="KSO_WM_DIAGRAM_COLOR_TEXT_CAN_REMOVE" val="n"/>
  <p:tag name="KSO_WM_UNIT_PRESET_TEXT" val="01."/>
</p:tagLst>
</file>

<file path=ppt/tags/tag9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INDEX" val="1_1_1"/>
  <p:tag name="KSO_WM_TEMPLATE_CATEGORY" val="custom"/>
  <p:tag name="KSO_WM_TEMPLATE_INDEX" val="20230230"/>
  <p:tag name="KSO_WM_UNIT_LAYERLEVEL" val="1_1_1"/>
  <p:tag name="KSO_WM_TAG_VERSION" val="3.0"/>
  <p:tag name="KSO_WM_BEAUTIFY_FLAG" val="#wm#"/>
  <p:tag name="KSO_WM_UNIT_TEXT_FILL_FORE_SCHEMECOLOR_INDEX_BRIGHTNESS" val="-0.25"/>
  <p:tag name="KSO_WM_UNIT_TEXT_FILL_FORE_SCHEMECOLOR_INDEX" val="14"/>
  <p:tag name="KSO_WM_UNIT_TEXT_FILL_TYPE" val="1"/>
  <p:tag name="KSO_WM_DIAGRAM_GROUP_CODE" val="l1-1"/>
  <p:tag name="KSO_WM_UNIT_TYPE" val="l_h_f"/>
  <p:tag name="KSO_WM_UNIT_ID" val="custom20230230_4*l_h_f*1_1_1"/>
  <p:tag name="KSO_WM_DIAGRAM_VERSION" val="3"/>
  <p:tag name="KSO_WM_DIAGRAM_MAX_ITEMCNT" val="8"/>
  <p:tag name="KSO_WM_DIAGRAM_MIN_ITEMCNT" val="2"/>
  <p:tag name="KSO_WM_DIAGRAM_VIRTUALLY_FRAME" val="{&quot;height&quot;:331.1000061035156,&quot;left&quot;:69.75,&quot;top&quot;:152.1249969482422,&quot;width&quot;:860.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1"/>
  <p:tag name="KSO_WM_DIAGRAM_COLOR_TEXT_CAN_REMOVE" val="n"/>
  <p:tag name="KSO_WM_UNIT_SUBTYPE" val="a"/>
  <p:tag name="KSO_WM_UNIT_PRESET_TEXT" val="添加目录标题"/>
</p:tagLst>
</file>

<file path=ppt/tags/tag96.xml><?xml version="1.0" encoding="utf-8"?>
<p:tagLst xmlns:a="http://schemas.openxmlformats.org/drawingml/2006/main" xmlns:r="http://schemas.openxmlformats.org/officeDocument/2006/relationships" xmlns:p="http://schemas.openxmlformats.org/presentationml/2006/main">
  <p:tag name="KSO_WM_UNIT_LINE_FORE_SCHEMECOLOR_INDEX_BRIGHTNESS" val="0.6"/>
  <p:tag name="KSO_WM_UNIT_LINE_FORE_SCHEMECOLOR_INDEX" val="15"/>
  <p:tag name="KSO_WM_UNIT_LINE_FILL_TYPE" val="2"/>
  <p:tag name="KSO_WM_BEAUTIFY_FLAG" val="#wm#"/>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30230_4*l_h_i*1_2_1"/>
  <p:tag name="KSO_WM_TEMPLATE_CATEGORY" val="custom"/>
  <p:tag name="KSO_WM_TEMPLATE_INDEX" val="20230230"/>
  <p:tag name="KSO_WM_UNIT_LAYERLEVEL" val="1_1_1"/>
  <p:tag name="KSO_WM_TAG_VERSION" val="3.0"/>
  <p:tag name="KSO_WM_DIAGRAM_VERSION" val="3"/>
  <p:tag name="KSO_WM_DIAGRAM_MAX_ITEMCNT" val="8"/>
  <p:tag name="KSO_WM_DIAGRAM_MIN_ITEMCNT" val="2"/>
  <p:tag name="KSO_WM_DIAGRAM_VIRTUALLY_FRAME" val="{&quot;height&quot;:331.1000061035156,&quot;left&quot;:69.75,&quot;top&quot;:152.1249969482422,&quot;width&quot;:860.1}"/>
  <p:tag name="KSO_WM_DIAGRAM_COLOR_MATCH_VALUE" val="{&quot;shape&quot;:{&quot;fill&quot;:{&quot;type&quot;:0},&quot;glow&quot;:{&quot;colorType&quot;:0},&quot;line&quot;:{&quot;solidLine&quot;:{&quot;brightness&quot;:0.6000000238418579,&quot;colorType&quot;:1,&quot;foreColorIndex&quot;:1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DIAGRAM_COLOR_TRICK" val="1"/>
  <p:tag name="KSO_WM_DIAGRAM_COLOR_TEXT_CAN_REMOVE" val="n"/>
</p:tagLst>
</file>

<file path=ppt/tags/tag9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 name="KSO_WM_BEAUTIFY_FLAG" val="#wm#"/>
  <p:tag name="KSO_WM_UNIT_HIGHLIGHT" val="0"/>
  <p:tag name="KSO_WM_UNIT_COMPATIBLE" val="0"/>
  <p:tag name="KSO_WM_UNIT_DIAGRAM_ISNUMVISUAL" val="0"/>
  <p:tag name="KSO_WM_UNIT_DIAGRAM_ISREFERUNIT" val="0"/>
  <p:tag name="KSO_WM_DIAGRAM_GROUP_CODE" val="l1-1"/>
  <p:tag name="KSO_WM_UNIT_TYPE" val="l_h_i"/>
  <p:tag name="KSO_WM_UNIT_INDEX" val="1_2_3"/>
  <p:tag name="KSO_WM_UNIT_ID" val="custom20230230_4*l_h_i*1_2_3"/>
  <p:tag name="KSO_WM_TEMPLATE_CATEGORY" val="custom"/>
  <p:tag name="KSO_WM_TEMPLATE_INDEX" val="20230230"/>
  <p:tag name="KSO_WM_UNIT_LAYERLEVEL" val="1_1_1"/>
  <p:tag name="KSO_WM_TAG_VERSION" val="3.0"/>
  <p:tag name="KSO_WM_DIAGRAM_VERSION" val="3"/>
  <p:tag name="KSO_WM_DIAGRAM_MAX_ITEMCNT" val="8"/>
  <p:tag name="KSO_WM_DIAGRAM_MIN_ITEMCNT" val="2"/>
  <p:tag name="KSO_WM_DIAGRAM_VIRTUALLY_FRAME" val="{&quot;height&quot;:331.1000061035156,&quot;left&quot;:69.75,&quot;top&quot;:152.1249969482422,&quot;width&quot;:860.1}"/>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DIAGRAM_COLOR_TRICK" val="1"/>
  <p:tag name="KSO_WM_DIAGRAM_COLOR_TEXT_CAN_REMOVE" val="n"/>
</p:tagLst>
</file>

<file path=ppt/tags/tag9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2_2"/>
  <p:tag name="KSO_WM_UNIT_ID" val="custom20230230_4*l_h_i*1_2_2"/>
  <p:tag name="KSO_WM_TEMPLATE_CATEGORY" val="custom"/>
  <p:tag name="KSO_WM_TEMPLATE_INDEX" val="20230230"/>
  <p:tag name="KSO_WM_UNIT_LAYERLEVEL" val="1_1_1"/>
  <p:tag name="KSO_WM_TAG_VERSION" val="3.0"/>
  <p:tag name="KSO_WM_BEAUTIFY_FLAG" val="#wm#"/>
  <p:tag name="KSO_WM_UNIT_TEXT_FILL_FORE_SCHEMECOLOR_INDEX_BRIGHTNESS" val="-0.25"/>
  <p:tag name="KSO_WM_UNIT_TEXT_FILL_FORE_SCHEMECOLOR_INDEX" val="14"/>
  <p:tag name="KSO_WM_UNIT_TEXT_FILL_TYPE" val="1"/>
  <p:tag name="KSO_WM_DIAGRAM_GROUP_CODE" val="l1-1"/>
  <p:tag name="KSO_WM_DIAGRAM_VERSION" val="3"/>
  <p:tag name="KSO_WM_DIAGRAM_MAX_ITEMCNT" val="8"/>
  <p:tag name="KSO_WM_DIAGRAM_MIN_ITEMCNT" val="2"/>
  <p:tag name="KSO_WM_DIAGRAM_VIRTUALLY_FRAME" val="{&quot;height&quot;:331.1000061035156,&quot;left&quot;:69.75,&quot;top&quot;:152.1249969482422,&quot;width&quot;:860.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1"/>
  <p:tag name="KSO_WM_DIAGRAM_COLOR_TEXT_CAN_REMOVE" val="n"/>
  <p:tag name="KSO_WM_UNIT_PRESET_TEXT" val="02."/>
</p:tagLst>
</file>

<file path=ppt/tags/tag9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INDEX" val="1_2_1"/>
  <p:tag name="KSO_WM_TEMPLATE_CATEGORY" val="custom"/>
  <p:tag name="KSO_WM_TEMPLATE_INDEX" val="20230230"/>
  <p:tag name="KSO_WM_UNIT_LAYERLEVEL" val="1_1_1"/>
  <p:tag name="KSO_WM_TAG_VERSION" val="3.0"/>
  <p:tag name="KSO_WM_BEAUTIFY_FLAG" val="#wm#"/>
  <p:tag name="KSO_WM_UNIT_TEXT_FILL_FORE_SCHEMECOLOR_INDEX_BRIGHTNESS" val="-0.25"/>
  <p:tag name="KSO_WM_UNIT_TEXT_FILL_FORE_SCHEMECOLOR_INDEX" val="14"/>
  <p:tag name="KSO_WM_UNIT_TEXT_FILL_TYPE" val="1"/>
  <p:tag name="KSO_WM_DIAGRAM_GROUP_CODE" val="l1-1"/>
  <p:tag name="KSO_WM_UNIT_TYPE" val="l_h_f"/>
  <p:tag name="KSO_WM_UNIT_ID" val="custom20230230_4*l_h_f*1_2_1"/>
  <p:tag name="KSO_WM_DIAGRAM_VERSION" val="3"/>
  <p:tag name="KSO_WM_DIAGRAM_MAX_ITEMCNT" val="8"/>
  <p:tag name="KSO_WM_DIAGRAM_MIN_ITEMCNT" val="2"/>
  <p:tag name="KSO_WM_DIAGRAM_VIRTUALLY_FRAME" val="{&quot;height&quot;:331.1000061035156,&quot;left&quot;:69.75,&quot;top&quot;:152.1249969482422,&quot;width&quot;:860.1}"/>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1"/>
  <p:tag name="KSO_WM_DIAGRAM_COLOR_TEXT_CAN_REMOVE" val="n"/>
  <p:tag name="KSO_WM_UNIT_SUBTYPE" val="a"/>
  <p:tag name="KSO_WM_UNIT_PRESET_TEXT" val="添加目录标题"/>
</p:tagLst>
</file>

<file path=ppt/theme/theme1.xml><?xml version="1.0" encoding="utf-8"?>
<a:theme xmlns:a="http://schemas.openxmlformats.org/drawingml/2006/main" name="Office 主题">
  <a:themeElements>
    <a:clrScheme name="自定义 61">
      <a:dk1>
        <a:srgbClr val="000000"/>
      </a:dk1>
      <a:lt1>
        <a:srgbClr val="FFFFFF"/>
      </a:lt1>
      <a:dk2>
        <a:srgbClr val="3F4D63"/>
      </a:dk2>
      <a:lt2>
        <a:srgbClr val="E7F0FD"/>
      </a:lt2>
      <a:accent1>
        <a:srgbClr val="116CEE"/>
      </a:accent1>
      <a:accent2>
        <a:srgbClr val="1B7ED6"/>
      </a:accent2>
      <a:accent3>
        <a:srgbClr val="268FBE"/>
      </a:accent3>
      <a:accent4>
        <a:srgbClr val="30A1A6"/>
      </a:accent4>
      <a:accent5>
        <a:srgbClr val="3BB28E"/>
      </a:accent5>
      <a:accent6>
        <a:srgbClr val="45C476"/>
      </a:accent6>
      <a:hlink>
        <a:srgbClr val="0563C1"/>
      </a:hlink>
      <a:folHlink>
        <a:srgbClr val="954F72"/>
      </a:folHlink>
    </a:clrScheme>
    <a:fontScheme name="自定义 13">
      <a:majorFont>
        <a:latin typeface="MiSans Heavy"/>
        <a:ea typeface="MiSans Heavy"/>
        <a:cs typeface=""/>
      </a:majorFont>
      <a:minorFont>
        <a:latin typeface="MiSans Light"/>
        <a:ea typeface="MiSans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noFill/>
          <a:prstDash val="solid"/>
        </a:ln>
        <a:effectLst>
          <a:outerShdw blurRad="203200" dist="101600" dir="8100000" algn="tr" rotWithShape="0">
            <a:srgbClr val="FF5DA9">
              <a:alpha val="10000"/>
            </a:srgbClr>
          </a:outerShdw>
        </a:effec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MiSans Light"/>
        <a:ea typeface=""/>
        <a:cs typeface=""/>
        <a:font script="Jpan" typeface="游ゴシック"/>
        <a:font script="Hang" typeface="맑은 고딕"/>
        <a:font script="Hans" typeface="MiSans Light"/>
        <a:font script="Hant" typeface="新細明體"/>
        <a:font script="Arab" typeface="仓耳渔阳体 W01"/>
        <a:font script="Hebr" typeface="仓耳渔阳体 W01"/>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仓耳渔阳体 W01"/>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MiSans Heavy"/>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MiSans Light"/>
        <a:ea typeface=""/>
        <a:cs typeface=""/>
        <a:font script="Jpan" typeface="ＭＳ Ｐゴシック"/>
        <a:font script="Hang" typeface="맑은 고딕"/>
        <a:font script="Hans" typeface="MiSans Heavy"/>
        <a:font script="Hant" typeface="新細明體"/>
        <a:font script="Arab" typeface="仓耳渔阳体 W01"/>
        <a:font script="Hebr" typeface="仓耳渔阳体 W01"/>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仓耳渔阳体 W01"/>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257</TotalTime>
  <Words>4040</Words>
  <Application>Microsoft Office PowerPoint</Application>
  <PresentationFormat>宽屏</PresentationFormat>
  <Paragraphs>287</Paragraphs>
  <Slides>43</Slides>
  <Notes>11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43</vt:i4>
      </vt:variant>
    </vt:vector>
  </HeadingPairs>
  <TitlesOfParts>
    <vt:vector size="49" baseType="lpstr">
      <vt:lpstr>MiSans Heavy</vt:lpstr>
      <vt:lpstr>MiSans Light</vt:lpstr>
      <vt:lpstr>微软雅黑</vt:lpstr>
      <vt:lpstr>Arial</vt:lpstr>
      <vt:lpstr>Wingdings</vt:lpstr>
      <vt:lpstr>Office 主题</vt:lpstr>
      <vt:lpstr>proj0 – 面向操作系统课程的操作系统竞赛和实验 题目二：适合本校特点的实验指导教程</vt:lpstr>
      <vt:lpstr>总览</vt:lpstr>
      <vt:lpstr>项目介绍</vt:lpstr>
      <vt:lpstr>1.1 项目简介</vt:lpstr>
      <vt:lpstr>1.2 项目目标</vt:lpstr>
      <vt:lpstr>前期调研</vt:lpstr>
      <vt:lpstr>2.1 调研内容</vt:lpstr>
      <vt:lpstr>2.2 主要相似工作 – MIT (xv6)</vt:lpstr>
      <vt:lpstr>2.2 主要相似工作 – MIT (xv6)</vt:lpstr>
      <vt:lpstr>2.3 主要相似工作 – 清华大学 (rCore)</vt:lpstr>
      <vt:lpstr>2.3 主要相似工作 – 清华大学 (rCore)</vt:lpstr>
      <vt:lpstr>技术方案</vt:lpstr>
      <vt:lpstr>3.1 内核与文档注释</vt:lpstr>
      <vt:lpstr>3.2 测试用例与测试脚本</vt:lpstr>
      <vt:lpstr>3.3 实验指导手册与参考实现</vt:lpstr>
      <vt:lpstr>系统内核架构</vt:lpstr>
      <vt:lpstr>4.1 内核整体架构</vt:lpstr>
      <vt:lpstr>4.2 内存布局设计</vt:lpstr>
      <vt:lpstr>4.3 进程管理设计</vt:lpstr>
      <vt:lpstr>4.4 文件系统设计</vt:lpstr>
      <vt:lpstr>内核文档注释</vt:lpstr>
      <vt:lpstr>5.1 文档注释的意义</vt:lpstr>
      <vt:lpstr>5.1 文档注释的意义</vt:lpstr>
      <vt:lpstr>5.2 文档注释的结构</vt:lpstr>
      <vt:lpstr>5.3 文档注释的实现</vt:lpstr>
      <vt:lpstr>5.4 文档注释的覆盖范围</vt:lpstr>
      <vt:lpstr>5.5 文档注释的效果</vt:lpstr>
      <vt:lpstr>5.5 文档注释的效果</vt:lpstr>
      <vt:lpstr>测试用例与测试脚本</vt:lpstr>
      <vt:lpstr>6.1 测试用例设计</vt:lpstr>
      <vt:lpstr>6.1 测试用例设计</vt:lpstr>
      <vt:lpstr>6.2 测试用例函数</vt:lpstr>
      <vt:lpstr>6.3 测试脚本设计</vt:lpstr>
      <vt:lpstr>6.4 测试点例子</vt:lpstr>
      <vt:lpstr>6.5 测试脚本运行效果</vt:lpstr>
      <vt:lpstr>6.5 测试脚本运行效果</vt:lpstr>
      <vt:lpstr>实验指导与参考实现</vt:lpstr>
      <vt:lpstr>7.1 已完成的实验设计</vt:lpstr>
      <vt:lpstr>7.1 已完成的实验设计</vt:lpstr>
      <vt:lpstr>7.1 已完成的实验设计</vt:lpstr>
      <vt:lpstr>总结</vt:lpstr>
      <vt:lpstr>8 总结</vt:lpstr>
      <vt:lpstr>谢谢！ Thanks for listening！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子攸 郑</cp:lastModifiedBy>
  <cp:revision>368</cp:revision>
  <dcterms:created xsi:type="dcterms:W3CDTF">2024-08-16T10:21:43Z</dcterms:created>
  <dcterms:modified xsi:type="dcterms:W3CDTF">2025-06-28T15:10:41Z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BB1241E85C0277E993AABC666614E6D7_41</vt:lpwstr>
  </property>
  <property fmtid="{D5CDD505-2E9C-101B-9397-08002B2CF9AE}" pid="3" name="KSOProductBuildVer">
    <vt:lpwstr>2052-6.7.1.8828</vt:lpwstr>
  </property>
</Properties>
</file>